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77" r:id="rId5"/>
  </p:sldIdLst>
  <p:sldSz cx="10693400" cy="7562850"/>
  <p:notesSz cx="10693400" cy="75628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798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‹#›</a:t>
            </a:fld>
            <a:endParaRPr spc="5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‹#›</a:t>
            </a:fld>
            <a:endParaRPr spc="5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07299" y="1988159"/>
            <a:ext cx="4041140" cy="4949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40AD4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‹#›</a:t>
            </a:fld>
            <a:endParaRPr spc="5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‹#›</a:t>
            </a:fld>
            <a:endParaRPr spc="5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‹#›</a:t>
            </a:fld>
            <a:endParaRPr spc="5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216794" y="7173007"/>
            <a:ext cx="475615" cy="0"/>
          </a:xfrm>
          <a:custGeom>
            <a:avLst/>
            <a:gdLst/>
            <a:ahLst/>
            <a:cxnLst/>
            <a:rect l="l" t="t" r="r" b="b"/>
            <a:pathLst>
              <a:path w="475615">
                <a:moveTo>
                  <a:pt x="0" y="0"/>
                </a:moveTo>
                <a:lnTo>
                  <a:pt x="475208" y="0"/>
                </a:lnTo>
              </a:path>
            </a:pathLst>
          </a:custGeom>
          <a:ln w="50406">
            <a:solidFill>
              <a:srgbClr val="40AD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76794" y="616724"/>
            <a:ext cx="833981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4506" y="2880575"/>
            <a:ext cx="9184386" cy="1585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243604" y="7229768"/>
            <a:ext cx="323215" cy="279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4437A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‹#›</a:t>
            </a:fld>
            <a:endParaRPr spc="5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jelena.kriegelsteinova@karp-kv.cz" TargetMode="External"/><Relationship Id="rId2" Type="http://schemas.openxmlformats.org/officeDocument/2006/relationships/hyperlink" Target="mailto:karel.tichy@czechinvest.or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estartregionu.cz/5e31daffc47a5d6c-regionalni-iniciativy/" TargetMode="External"/><Relationship Id="rId4" Type="http://schemas.openxmlformats.org/officeDocument/2006/relationships/hyperlink" Target="http://www.restartregionu.cz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nekolova@hsr-uk.c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88994" y="7173007"/>
            <a:ext cx="128270" cy="0"/>
          </a:xfrm>
          <a:custGeom>
            <a:avLst/>
            <a:gdLst/>
            <a:ahLst/>
            <a:cxnLst/>
            <a:rect l="l" t="t" r="r" b="b"/>
            <a:pathLst>
              <a:path w="128270">
                <a:moveTo>
                  <a:pt x="0" y="0"/>
                </a:moveTo>
                <a:lnTo>
                  <a:pt x="127800" y="0"/>
                </a:lnTo>
              </a:path>
            </a:pathLst>
          </a:custGeom>
          <a:ln w="50406">
            <a:solidFill>
              <a:srgbClr val="40AD4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088994" y="7012800"/>
            <a:ext cx="603250" cy="547370"/>
          </a:xfrm>
          <a:prstGeom prst="rect">
            <a:avLst/>
          </a:prstGeom>
        </p:spPr>
        <p:txBody>
          <a:bodyPr vert="horz" wrap="square" lIns="0" tIns="177800" rIns="0" bIns="0" rtlCol="0">
            <a:spAutoFit/>
          </a:bodyPr>
          <a:lstStyle/>
          <a:p>
            <a:pPr marL="179705">
              <a:lnSpc>
                <a:spcPct val="100000"/>
              </a:lnSpc>
              <a:spcBef>
                <a:spcPts val="1400"/>
              </a:spcBef>
            </a:pPr>
            <a:r>
              <a:rPr sz="2000" b="1" spc="55" dirty="0">
                <a:solidFill>
                  <a:srgbClr val="04437A"/>
                </a:solidFill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30072"/>
            <a:ext cx="10692130" cy="4824095"/>
          </a:xfrm>
          <a:custGeom>
            <a:avLst/>
            <a:gdLst/>
            <a:ahLst/>
            <a:cxnLst/>
            <a:rect l="l" t="t" r="r" b="b"/>
            <a:pathLst>
              <a:path w="10692130" h="4824095">
                <a:moveTo>
                  <a:pt x="0" y="4823993"/>
                </a:moveTo>
                <a:lnTo>
                  <a:pt x="10692003" y="4823993"/>
                </a:lnTo>
                <a:lnTo>
                  <a:pt x="10692003" y="0"/>
                </a:lnTo>
                <a:lnTo>
                  <a:pt x="0" y="0"/>
                </a:lnTo>
                <a:lnTo>
                  <a:pt x="0" y="4823993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10692130" cy="630555"/>
          </a:xfrm>
          <a:custGeom>
            <a:avLst/>
            <a:gdLst/>
            <a:ahLst/>
            <a:cxnLst/>
            <a:rect l="l" t="t" r="r" b="b"/>
            <a:pathLst>
              <a:path w="10692130" h="630555">
                <a:moveTo>
                  <a:pt x="0" y="630059"/>
                </a:moveTo>
                <a:lnTo>
                  <a:pt x="10692003" y="630059"/>
                </a:lnTo>
                <a:lnTo>
                  <a:pt x="10692003" y="0"/>
                </a:lnTo>
                <a:lnTo>
                  <a:pt x="0" y="0"/>
                </a:lnTo>
                <a:lnTo>
                  <a:pt x="0" y="630059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68198" y="1049312"/>
            <a:ext cx="8355965" cy="162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4300"/>
              </a:lnSpc>
            </a:pPr>
            <a:r>
              <a:rPr sz="3800" spc="80" dirty="0">
                <a:solidFill>
                  <a:srgbClr val="FFFFFF"/>
                </a:solidFill>
              </a:rPr>
              <a:t>Strategie </a:t>
            </a:r>
            <a:r>
              <a:rPr sz="3800" spc="100" dirty="0">
                <a:solidFill>
                  <a:srgbClr val="FFFFFF"/>
                </a:solidFill>
              </a:rPr>
              <a:t>hospodářské</a:t>
            </a:r>
            <a:r>
              <a:rPr sz="3800" spc="-235" dirty="0">
                <a:solidFill>
                  <a:srgbClr val="FFFFFF"/>
                </a:solidFill>
              </a:rPr>
              <a:t> </a:t>
            </a:r>
            <a:r>
              <a:rPr sz="3800" spc="60" dirty="0">
                <a:solidFill>
                  <a:srgbClr val="FFFFFF"/>
                </a:solidFill>
              </a:rPr>
              <a:t>restrukturalizace  </a:t>
            </a:r>
            <a:r>
              <a:rPr sz="3800" spc="45" dirty="0">
                <a:solidFill>
                  <a:srgbClr val="FFFFFF"/>
                </a:solidFill>
              </a:rPr>
              <a:t>Ústeckého,</a:t>
            </a:r>
            <a:r>
              <a:rPr sz="3800" spc="-135" dirty="0">
                <a:solidFill>
                  <a:srgbClr val="FFFFFF"/>
                </a:solidFill>
              </a:rPr>
              <a:t> </a:t>
            </a:r>
            <a:r>
              <a:rPr sz="3800" spc="70" dirty="0">
                <a:solidFill>
                  <a:srgbClr val="FFFFFF"/>
                </a:solidFill>
              </a:rPr>
              <a:t>Moravskoslezského</a:t>
            </a:r>
            <a:endParaRPr sz="3800"/>
          </a:p>
          <a:p>
            <a:pPr algn="ctr">
              <a:lnSpc>
                <a:spcPts val="4195"/>
              </a:lnSpc>
            </a:pPr>
            <a:r>
              <a:rPr sz="3800" spc="60" dirty="0">
                <a:solidFill>
                  <a:srgbClr val="FFFFFF"/>
                </a:solidFill>
              </a:rPr>
              <a:t>a </a:t>
            </a:r>
            <a:r>
              <a:rPr sz="3800" spc="75" dirty="0">
                <a:solidFill>
                  <a:srgbClr val="FFFFFF"/>
                </a:solidFill>
              </a:rPr>
              <a:t>Karlovarského</a:t>
            </a:r>
            <a:r>
              <a:rPr sz="3800" spc="-225" dirty="0">
                <a:solidFill>
                  <a:srgbClr val="FFFFFF"/>
                </a:solidFill>
              </a:rPr>
              <a:t> </a:t>
            </a:r>
            <a:r>
              <a:rPr sz="3800" spc="60" dirty="0">
                <a:solidFill>
                  <a:srgbClr val="FFFFFF"/>
                </a:solidFill>
              </a:rPr>
              <a:t>kraje</a:t>
            </a:r>
            <a:endParaRPr sz="3800"/>
          </a:p>
        </p:txBody>
      </p:sp>
      <p:sp>
        <p:nvSpPr>
          <p:cNvPr id="7" name="object 7"/>
          <p:cNvSpPr txBox="1"/>
          <p:nvPr/>
        </p:nvSpPr>
        <p:spPr>
          <a:xfrm>
            <a:off x="1978177" y="2799003"/>
            <a:ext cx="6736080" cy="579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800" b="1" spc="80" dirty="0">
                <a:solidFill>
                  <a:srgbClr val="A6CE39"/>
                </a:solidFill>
                <a:latin typeface="Calibri"/>
                <a:cs typeface="Calibri"/>
              </a:rPr>
              <a:t>Konstrukce strategického</a:t>
            </a:r>
            <a:r>
              <a:rPr sz="3800" b="1" spc="-215" dirty="0">
                <a:solidFill>
                  <a:srgbClr val="A6CE39"/>
                </a:solidFill>
                <a:latin typeface="Calibri"/>
                <a:cs typeface="Calibri"/>
              </a:rPr>
              <a:t> </a:t>
            </a:r>
            <a:r>
              <a:rPr sz="3800" b="1" spc="65" dirty="0">
                <a:solidFill>
                  <a:srgbClr val="A6CE39"/>
                </a:solidFill>
                <a:latin typeface="Calibri"/>
                <a:cs typeface="Calibri"/>
              </a:rPr>
              <a:t>rámce</a:t>
            </a:r>
            <a:endParaRPr sz="38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0088994" y="7012800"/>
            <a:ext cx="603250" cy="547370"/>
          </a:xfrm>
          <a:custGeom>
            <a:avLst/>
            <a:gdLst/>
            <a:ahLst/>
            <a:cxnLst/>
            <a:rect l="l" t="t" r="r" b="b"/>
            <a:pathLst>
              <a:path w="603250" h="547370">
                <a:moveTo>
                  <a:pt x="0" y="547204"/>
                </a:moveTo>
                <a:lnTo>
                  <a:pt x="602996" y="547204"/>
                </a:lnTo>
                <a:lnTo>
                  <a:pt x="602996" y="0"/>
                </a:lnTo>
                <a:lnTo>
                  <a:pt x="0" y="0"/>
                </a:lnTo>
                <a:lnTo>
                  <a:pt x="0" y="54720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66007" y="3834053"/>
            <a:ext cx="3559975" cy="17100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125982" y="3834066"/>
            <a:ext cx="3559975" cy="17099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3834066"/>
            <a:ext cx="3559975" cy="17099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153892" y="6710543"/>
            <a:ext cx="4384675" cy="303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b="1" spc="30" dirty="0">
                <a:solidFill>
                  <a:srgbClr val="04437A"/>
                </a:solidFill>
                <a:latin typeface="Calibri"/>
                <a:cs typeface="Calibri"/>
              </a:rPr>
              <a:t>Úřad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55" dirty="0">
                <a:solidFill>
                  <a:srgbClr val="04437A"/>
                </a:solidFill>
                <a:latin typeface="Calibri"/>
                <a:cs typeface="Calibri"/>
              </a:rPr>
              <a:t>zmocněnce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50" dirty="0">
                <a:solidFill>
                  <a:srgbClr val="04437A"/>
                </a:solidFill>
                <a:latin typeface="Calibri"/>
                <a:cs typeface="Calibri"/>
              </a:rPr>
              <a:t>vlády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40" dirty="0">
                <a:solidFill>
                  <a:srgbClr val="04437A"/>
                </a:solidFill>
                <a:latin typeface="Calibri"/>
                <a:cs typeface="Calibri"/>
              </a:rPr>
              <a:t>pro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10" dirty="0">
                <a:solidFill>
                  <a:srgbClr val="04437A"/>
                </a:solidFill>
                <a:latin typeface="Calibri"/>
                <a:cs typeface="Calibri"/>
              </a:rPr>
              <a:t>MSK,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45" dirty="0">
                <a:solidFill>
                  <a:srgbClr val="04437A"/>
                </a:solidFill>
                <a:latin typeface="Calibri"/>
                <a:cs typeface="Calibri"/>
              </a:rPr>
              <a:t>ÚK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25" dirty="0">
                <a:solidFill>
                  <a:srgbClr val="04437A"/>
                </a:solidFill>
                <a:latin typeface="Calibri"/>
                <a:cs typeface="Calibri"/>
              </a:rPr>
              <a:t>a</a:t>
            </a:r>
            <a:r>
              <a:rPr sz="1900" b="1" spc="-5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900" b="1" spc="55" dirty="0">
                <a:solidFill>
                  <a:srgbClr val="04437A"/>
                </a:solidFill>
                <a:latin typeface="Calibri"/>
                <a:cs typeface="Calibri"/>
              </a:rPr>
              <a:t>KVK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682832" y="6019593"/>
            <a:ext cx="480085" cy="4616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280774" y="6090577"/>
            <a:ext cx="114300" cy="291465"/>
          </a:xfrm>
          <a:custGeom>
            <a:avLst/>
            <a:gdLst/>
            <a:ahLst/>
            <a:cxnLst/>
            <a:rect l="l" t="t" r="r" b="b"/>
            <a:pathLst>
              <a:path w="114300" h="291464">
                <a:moveTo>
                  <a:pt x="93802" y="0"/>
                </a:moveTo>
                <a:lnTo>
                  <a:pt x="58839" y="0"/>
                </a:lnTo>
                <a:lnTo>
                  <a:pt x="36982" y="36639"/>
                </a:lnTo>
                <a:lnTo>
                  <a:pt x="60528" y="36639"/>
                </a:lnTo>
                <a:lnTo>
                  <a:pt x="93802" y="0"/>
                </a:lnTo>
                <a:close/>
              </a:path>
              <a:path w="114300" h="291464">
                <a:moveTo>
                  <a:pt x="33616" y="46723"/>
                </a:moveTo>
                <a:lnTo>
                  <a:pt x="0" y="46723"/>
                </a:lnTo>
                <a:lnTo>
                  <a:pt x="0" y="234645"/>
                </a:lnTo>
                <a:lnTo>
                  <a:pt x="2452" y="255417"/>
                </a:lnTo>
                <a:lnTo>
                  <a:pt x="11302" y="273613"/>
                </a:lnTo>
                <a:lnTo>
                  <a:pt x="28792" y="286521"/>
                </a:lnTo>
                <a:lnTo>
                  <a:pt x="57162" y="291426"/>
                </a:lnTo>
                <a:lnTo>
                  <a:pt x="85322" y="286521"/>
                </a:lnTo>
                <a:lnTo>
                  <a:pt x="102698" y="273613"/>
                </a:lnTo>
                <a:lnTo>
                  <a:pt x="106768" y="265201"/>
                </a:lnTo>
                <a:lnTo>
                  <a:pt x="57162" y="265201"/>
                </a:lnTo>
                <a:lnTo>
                  <a:pt x="46105" y="263630"/>
                </a:lnTo>
                <a:lnTo>
                  <a:pt x="38831" y="258943"/>
                </a:lnTo>
                <a:lnTo>
                  <a:pt x="34836" y="251174"/>
                </a:lnTo>
                <a:lnTo>
                  <a:pt x="33616" y="240360"/>
                </a:lnTo>
                <a:lnTo>
                  <a:pt x="33616" y="46723"/>
                </a:lnTo>
                <a:close/>
              </a:path>
              <a:path w="114300" h="291464">
                <a:moveTo>
                  <a:pt x="113944" y="46723"/>
                </a:moveTo>
                <a:lnTo>
                  <a:pt x="80365" y="46723"/>
                </a:lnTo>
                <a:lnTo>
                  <a:pt x="80365" y="240360"/>
                </a:lnTo>
                <a:lnTo>
                  <a:pt x="79151" y="251174"/>
                </a:lnTo>
                <a:lnTo>
                  <a:pt x="75193" y="258943"/>
                </a:lnTo>
                <a:lnTo>
                  <a:pt x="68021" y="263630"/>
                </a:lnTo>
                <a:lnTo>
                  <a:pt x="57162" y="265201"/>
                </a:lnTo>
                <a:lnTo>
                  <a:pt x="106768" y="265201"/>
                </a:lnTo>
                <a:lnTo>
                  <a:pt x="111501" y="255417"/>
                </a:lnTo>
                <a:lnTo>
                  <a:pt x="113944" y="234645"/>
                </a:lnTo>
                <a:lnTo>
                  <a:pt x="113944" y="46723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414555" y="6209233"/>
            <a:ext cx="83185" cy="173355"/>
          </a:xfrm>
          <a:custGeom>
            <a:avLst/>
            <a:gdLst/>
            <a:ahLst/>
            <a:cxnLst/>
            <a:rect l="l" t="t" r="r" b="b"/>
            <a:pathLst>
              <a:path w="83185" h="173354">
                <a:moveTo>
                  <a:pt x="29590" y="114300"/>
                </a:moveTo>
                <a:lnTo>
                  <a:pt x="0" y="114300"/>
                </a:lnTo>
                <a:lnTo>
                  <a:pt x="0" y="138137"/>
                </a:lnTo>
                <a:lnTo>
                  <a:pt x="2479" y="153905"/>
                </a:lnTo>
                <a:lnTo>
                  <a:pt x="9750" y="164660"/>
                </a:lnTo>
                <a:lnTo>
                  <a:pt x="21559" y="170811"/>
                </a:lnTo>
                <a:lnTo>
                  <a:pt x="37655" y="172770"/>
                </a:lnTo>
                <a:lnTo>
                  <a:pt x="58883" y="170311"/>
                </a:lnTo>
                <a:lnTo>
                  <a:pt x="72796" y="162429"/>
                </a:lnTo>
                <a:lnTo>
                  <a:pt x="79213" y="150571"/>
                </a:lnTo>
                <a:lnTo>
                  <a:pt x="33959" y="150571"/>
                </a:lnTo>
                <a:lnTo>
                  <a:pt x="29590" y="147891"/>
                </a:lnTo>
                <a:lnTo>
                  <a:pt x="29590" y="114300"/>
                </a:lnTo>
                <a:close/>
              </a:path>
              <a:path w="83185" h="173354">
                <a:moveTo>
                  <a:pt x="45059" y="0"/>
                </a:moveTo>
                <a:lnTo>
                  <a:pt x="26313" y="2074"/>
                </a:lnTo>
                <a:lnTo>
                  <a:pt x="12611" y="9032"/>
                </a:lnTo>
                <a:lnTo>
                  <a:pt x="4204" y="21977"/>
                </a:lnTo>
                <a:lnTo>
                  <a:pt x="1346" y="42011"/>
                </a:lnTo>
                <a:lnTo>
                  <a:pt x="1770" y="55459"/>
                </a:lnTo>
                <a:lnTo>
                  <a:pt x="26898" y="89420"/>
                </a:lnTo>
                <a:lnTo>
                  <a:pt x="33959" y="95465"/>
                </a:lnTo>
                <a:lnTo>
                  <a:pt x="44615" y="105112"/>
                </a:lnTo>
                <a:lnTo>
                  <a:pt x="50352" y="112612"/>
                </a:lnTo>
                <a:lnTo>
                  <a:pt x="52683" y="120610"/>
                </a:lnTo>
                <a:lnTo>
                  <a:pt x="53124" y="131749"/>
                </a:lnTo>
                <a:lnTo>
                  <a:pt x="53124" y="145199"/>
                </a:lnTo>
                <a:lnTo>
                  <a:pt x="51790" y="150571"/>
                </a:lnTo>
                <a:lnTo>
                  <a:pt x="79213" y="150571"/>
                </a:lnTo>
                <a:lnTo>
                  <a:pt x="80403" y="148371"/>
                </a:lnTo>
                <a:lnTo>
                  <a:pt x="82715" y="127381"/>
                </a:lnTo>
                <a:lnTo>
                  <a:pt x="81597" y="111771"/>
                </a:lnTo>
                <a:lnTo>
                  <a:pt x="77296" y="99714"/>
                </a:lnTo>
                <a:lnTo>
                  <a:pt x="68393" y="88218"/>
                </a:lnTo>
                <a:lnTo>
                  <a:pt x="53466" y="74295"/>
                </a:lnTo>
                <a:lnTo>
                  <a:pt x="41009" y="63172"/>
                </a:lnTo>
                <a:lnTo>
                  <a:pt x="34258" y="55459"/>
                </a:lnTo>
                <a:lnTo>
                  <a:pt x="31478" y="48000"/>
                </a:lnTo>
                <a:lnTo>
                  <a:pt x="30937" y="37642"/>
                </a:lnTo>
                <a:lnTo>
                  <a:pt x="30937" y="25882"/>
                </a:lnTo>
                <a:lnTo>
                  <a:pt x="33286" y="22186"/>
                </a:lnTo>
                <a:lnTo>
                  <a:pt x="79577" y="22186"/>
                </a:lnTo>
                <a:lnTo>
                  <a:pt x="78726" y="17295"/>
                </a:lnTo>
                <a:lnTo>
                  <a:pt x="71874" y="7727"/>
                </a:lnTo>
                <a:lnTo>
                  <a:pt x="60609" y="1942"/>
                </a:lnTo>
                <a:lnTo>
                  <a:pt x="45059" y="0"/>
                </a:lnTo>
                <a:close/>
              </a:path>
              <a:path w="83185" h="173354">
                <a:moveTo>
                  <a:pt x="79577" y="22186"/>
                </a:moveTo>
                <a:lnTo>
                  <a:pt x="50101" y="22186"/>
                </a:lnTo>
                <a:lnTo>
                  <a:pt x="52793" y="27228"/>
                </a:lnTo>
                <a:lnTo>
                  <a:pt x="52793" y="56464"/>
                </a:lnTo>
                <a:lnTo>
                  <a:pt x="81038" y="56464"/>
                </a:lnTo>
                <a:lnTo>
                  <a:pt x="81038" y="30581"/>
                </a:lnTo>
                <a:lnTo>
                  <a:pt x="79577" y="22186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507342" y="6168225"/>
            <a:ext cx="71120" cy="212090"/>
          </a:xfrm>
          <a:custGeom>
            <a:avLst/>
            <a:gdLst/>
            <a:ahLst/>
            <a:cxnLst/>
            <a:rect l="l" t="t" r="r" b="b"/>
            <a:pathLst>
              <a:path w="71120" h="212089">
                <a:moveTo>
                  <a:pt x="47371" y="65214"/>
                </a:moveTo>
                <a:lnTo>
                  <a:pt x="15773" y="65214"/>
                </a:lnTo>
                <a:lnTo>
                  <a:pt x="15836" y="189572"/>
                </a:lnTo>
                <a:lnTo>
                  <a:pt x="17586" y="199136"/>
                </a:lnTo>
                <a:lnTo>
                  <a:pt x="23466" y="206171"/>
                </a:lnTo>
                <a:lnTo>
                  <a:pt x="34075" y="210368"/>
                </a:lnTo>
                <a:lnTo>
                  <a:pt x="50076" y="211759"/>
                </a:lnTo>
                <a:lnTo>
                  <a:pt x="58813" y="211759"/>
                </a:lnTo>
                <a:lnTo>
                  <a:pt x="66878" y="211099"/>
                </a:lnTo>
                <a:lnTo>
                  <a:pt x="70573" y="210756"/>
                </a:lnTo>
                <a:lnTo>
                  <a:pt x="70573" y="189572"/>
                </a:lnTo>
                <a:lnTo>
                  <a:pt x="53098" y="189572"/>
                </a:lnTo>
                <a:lnTo>
                  <a:pt x="47371" y="187223"/>
                </a:lnTo>
                <a:lnTo>
                  <a:pt x="47371" y="65214"/>
                </a:lnTo>
                <a:close/>
              </a:path>
              <a:path w="71120" h="212089">
                <a:moveTo>
                  <a:pt x="70573" y="188556"/>
                </a:moveTo>
                <a:lnTo>
                  <a:pt x="68567" y="189230"/>
                </a:lnTo>
                <a:lnTo>
                  <a:pt x="66205" y="189572"/>
                </a:lnTo>
                <a:lnTo>
                  <a:pt x="70573" y="189572"/>
                </a:lnTo>
                <a:lnTo>
                  <a:pt x="70573" y="188556"/>
                </a:lnTo>
                <a:close/>
              </a:path>
              <a:path w="71120" h="212089">
                <a:moveTo>
                  <a:pt x="66878" y="43027"/>
                </a:moveTo>
                <a:lnTo>
                  <a:pt x="0" y="43027"/>
                </a:lnTo>
                <a:lnTo>
                  <a:pt x="0" y="65214"/>
                </a:lnTo>
                <a:lnTo>
                  <a:pt x="66878" y="65214"/>
                </a:lnTo>
                <a:lnTo>
                  <a:pt x="66878" y="43027"/>
                </a:lnTo>
                <a:close/>
              </a:path>
              <a:path w="71120" h="212089">
                <a:moveTo>
                  <a:pt x="47371" y="0"/>
                </a:moveTo>
                <a:lnTo>
                  <a:pt x="15773" y="11087"/>
                </a:lnTo>
                <a:lnTo>
                  <a:pt x="15773" y="43027"/>
                </a:lnTo>
                <a:lnTo>
                  <a:pt x="47371" y="43027"/>
                </a:lnTo>
                <a:lnTo>
                  <a:pt x="47371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584304" y="6209233"/>
            <a:ext cx="92075" cy="173355"/>
          </a:xfrm>
          <a:custGeom>
            <a:avLst/>
            <a:gdLst/>
            <a:ahLst/>
            <a:cxnLst/>
            <a:rect l="l" t="t" r="r" b="b"/>
            <a:pathLst>
              <a:path w="92075" h="173354">
                <a:moveTo>
                  <a:pt x="45732" y="0"/>
                </a:moveTo>
                <a:lnTo>
                  <a:pt x="26247" y="3073"/>
                </a:lnTo>
                <a:lnTo>
                  <a:pt x="11898" y="11977"/>
                </a:lnTo>
                <a:lnTo>
                  <a:pt x="3032" y="26237"/>
                </a:lnTo>
                <a:lnTo>
                  <a:pt x="0" y="45377"/>
                </a:lnTo>
                <a:lnTo>
                  <a:pt x="0" y="130746"/>
                </a:lnTo>
                <a:lnTo>
                  <a:pt x="3631" y="150503"/>
                </a:lnTo>
                <a:lnTo>
                  <a:pt x="13411" y="163483"/>
                </a:lnTo>
                <a:lnTo>
                  <a:pt x="27667" y="170601"/>
                </a:lnTo>
                <a:lnTo>
                  <a:pt x="44729" y="172770"/>
                </a:lnTo>
                <a:lnTo>
                  <a:pt x="66811" y="169929"/>
                </a:lnTo>
                <a:lnTo>
                  <a:pt x="81340" y="162391"/>
                </a:lnTo>
                <a:lnTo>
                  <a:pt x="88605" y="152603"/>
                </a:lnTo>
                <a:lnTo>
                  <a:pt x="47078" y="152603"/>
                </a:lnTo>
                <a:lnTo>
                  <a:pt x="40407" y="151673"/>
                </a:lnTo>
                <a:lnTo>
                  <a:pt x="35563" y="148442"/>
                </a:lnTo>
                <a:lnTo>
                  <a:pt x="32609" y="142246"/>
                </a:lnTo>
                <a:lnTo>
                  <a:pt x="31610" y="132422"/>
                </a:lnTo>
                <a:lnTo>
                  <a:pt x="31610" y="96481"/>
                </a:lnTo>
                <a:lnTo>
                  <a:pt x="91757" y="96481"/>
                </a:lnTo>
                <a:lnTo>
                  <a:pt x="91757" y="74295"/>
                </a:lnTo>
                <a:lnTo>
                  <a:pt x="31610" y="74295"/>
                </a:lnTo>
                <a:lnTo>
                  <a:pt x="31610" y="26568"/>
                </a:lnTo>
                <a:lnTo>
                  <a:pt x="35305" y="20180"/>
                </a:lnTo>
                <a:lnTo>
                  <a:pt x="86516" y="20180"/>
                </a:lnTo>
                <a:lnTo>
                  <a:pt x="78189" y="9285"/>
                </a:lnTo>
                <a:lnTo>
                  <a:pt x="63548" y="2169"/>
                </a:lnTo>
                <a:lnTo>
                  <a:pt x="45732" y="0"/>
                </a:lnTo>
                <a:close/>
              </a:path>
              <a:path w="92075" h="173354">
                <a:moveTo>
                  <a:pt x="91757" y="115316"/>
                </a:moveTo>
                <a:lnTo>
                  <a:pt x="62166" y="115316"/>
                </a:lnTo>
                <a:lnTo>
                  <a:pt x="62166" y="130746"/>
                </a:lnTo>
                <a:lnTo>
                  <a:pt x="61457" y="139835"/>
                </a:lnTo>
                <a:lnTo>
                  <a:pt x="59018" y="146718"/>
                </a:lnTo>
                <a:lnTo>
                  <a:pt x="54381" y="151079"/>
                </a:lnTo>
                <a:lnTo>
                  <a:pt x="47078" y="152603"/>
                </a:lnTo>
                <a:lnTo>
                  <a:pt x="88605" y="152603"/>
                </a:lnTo>
                <a:lnTo>
                  <a:pt x="89320" y="151639"/>
                </a:lnTo>
                <a:lnTo>
                  <a:pt x="91757" y="139153"/>
                </a:lnTo>
                <a:lnTo>
                  <a:pt x="91757" y="115316"/>
                </a:lnTo>
                <a:close/>
              </a:path>
              <a:path w="92075" h="173354">
                <a:moveTo>
                  <a:pt x="86516" y="20180"/>
                </a:moveTo>
                <a:lnTo>
                  <a:pt x="47078" y="20180"/>
                </a:lnTo>
                <a:lnTo>
                  <a:pt x="53958" y="21361"/>
                </a:lnTo>
                <a:lnTo>
                  <a:pt x="58642" y="25092"/>
                </a:lnTo>
                <a:lnTo>
                  <a:pt x="61316" y="31656"/>
                </a:lnTo>
                <a:lnTo>
                  <a:pt x="62166" y="41338"/>
                </a:lnTo>
                <a:lnTo>
                  <a:pt x="62166" y="74295"/>
                </a:lnTo>
                <a:lnTo>
                  <a:pt x="91757" y="74295"/>
                </a:lnTo>
                <a:lnTo>
                  <a:pt x="91633" y="41338"/>
                </a:lnTo>
                <a:lnTo>
                  <a:pt x="88107" y="22261"/>
                </a:lnTo>
                <a:lnTo>
                  <a:pt x="86516" y="2018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693206" y="6209233"/>
            <a:ext cx="85725" cy="173355"/>
          </a:xfrm>
          <a:custGeom>
            <a:avLst/>
            <a:gdLst/>
            <a:ahLst/>
            <a:cxnLst/>
            <a:rect l="l" t="t" r="r" b="b"/>
            <a:pathLst>
              <a:path w="85725" h="173354">
                <a:moveTo>
                  <a:pt x="44386" y="0"/>
                </a:moveTo>
                <a:lnTo>
                  <a:pt x="25679" y="3073"/>
                </a:lnTo>
                <a:lnTo>
                  <a:pt x="11730" y="11977"/>
                </a:lnTo>
                <a:lnTo>
                  <a:pt x="3011" y="26237"/>
                </a:lnTo>
                <a:lnTo>
                  <a:pt x="0" y="45377"/>
                </a:lnTo>
                <a:lnTo>
                  <a:pt x="0" y="130746"/>
                </a:lnTo>
                <a:lnTo>
                  <a:pt x="3631" y="150503"/>
                </a:lnTo>
                <a:lnTo>
                  <a:pt x="13411" y="163483"/>
                </a:lnTo>
                <a:lnTo>
                  <a:pt x="27667" y="170601"/>
                </a:lnTo>
                <a:lnTo>
                  <a:pt x="44729" y="172770"/>
                </a:lnTo>
                <a:lnTo>
                  <a:pt x="59303" y="171163"/>
                </a:lnTo>
                <a:lnTo>
                  <a:pt x="72359" y="165709"/>
                </a:lnTo>
                <a:lnTo>
                  <a:pt x="81760" y="155465"/>
                </a:lnTo>
                <a:lnTo>
                  <a:pt x="82863" y="150583"/>
                </a:lnTo>
                <a:lnTo>
                  <a:pt x="35306" y="150583"/>
                </a:lnTo>
                <a:lnTo>
                  <a:pt x="31610" y="144868"/>
                </a:lnTo>
                <a:lnTo>
                  <a:pt x="31610" y="28917"/>
                </a:lnTo>
                <a:lnTo>
                  <a:pt x="36322" y="22186"/>
                </a:lnTo>
                <a:lnTo>
                  <a:pt x="83344" y="22186"/>
                </a:lnTo>
                <a:lnTo>
                  <a:pt x="82980" y="20134"/>
                </a:lnTo>
                <a:lnTo>
                  <a:pt x="75584" y="9496"/>
                </a:lnTo>
                <a:lnTo>
                  <a:pt x="62834" y="2511"/>
                </a:lnTo>
                <a:lnTo>
                  <a:pt x="44386" y="0"/>
                </a:lnTo>
                <a:close/>
              </a:path>
              <a:path w="85725" h="173354">
                <a:moveTo>
                  <a:pt x="85369" y="113969"/>
                </a:moveTo>
                <a:lnTo>
                  <a:pt x="55816" y="113969"/>
                </a:lnTo>
                <a:lnTo>
                  <a:pt x="55816" y="144526"/>
                </a:lnTo>
                <a:lnTo>
                  <a:pt x="52120" y="150583"/>
                </a:lnTo>
                <a:lnTo>
                  <a:pt x="82863" y="150583"/>
                </a:lnTo>
                <a:lnTo>
                  <a:pt x="85369" y="139484"/>
                </a:lnTo>
                <a:lnTo>
                  <a:pt x="85369" y="113969"/>
                </a:lnTo>
                <a:close/>
              </a:path>
              <a:path w="85725" h="173354">
                <a:moveTo>
                  <a:pt x="83344" y="22186"/>
                </a:moveTo>
                <a:lnTo>
                  <a:pt x="51104" y="22186"/>
                </a:lnTo>
                <a:lnTo>
                  <a:pt x="55816" y="27571"/>
                </a:lnTo>
                <a:lnTo>
                  <a:pt x="55816" y="58826"/>
                </a:lnTo>
                <a:lnTo>
                  <a:pt x="85369" y="58826"/>
                </a:lnTo>
                <a:lnTo>
                  <a:pt x="85369" y="33604"/>
                </a:lnTo>
                <a:lnTo>
                  <a:pt x="83344" y="22186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797067" y="6137300"/>
            <a:ext cx="94615" cy="243204"/>
          </a:xfrm>
          <a:custGeom>
            <a:avLst/>
            <a:gdLst/>
            <a:ahLst/>
            <a:cxnLst/>
            <a:rect l="l" t="t" r="r" b="b"/>
            <a:pathLst>
              <a:path w="94614" h="243204">
                <a:moveTo>
                  <a:pt x="31610" y="0"/>
                </a:moveTo>
                <a:lnTo>
                  <a:pt x="0" y="0"/>
                </a:lnTo>
                <a:lnTo>
                  <a:pt x="0" y="242697"/>
                </a:lnTo>
                <a:lnTo>
                  <a:pt x="31610" y="242697"/>
                </a:lnTo>
                <a:lnTo>
                  <a:pt x="31610" y="155981"/>
                </a:lnTo>
                <a:lnTo>
                  <a:pt x="62231" y="155981"/>
                </a:lnTo>
                <a:lnTo>
                  <a:pt x="59855" y="149593"/>
                </a:lnTo>
                <a:lnTo>
                  <a:pt x="61488" y="145554"/>
                </a:lnTo>
                <a:lnTo>
                  <a:pt x="31610" y="145554"/>
                </a:lnTo>
                <a:lnTo>
                  <a:pt x="31610" y="0"/>
                </a:lnTo>
                <a:close/>
              </a:path>
              <a:path w="94614" h="243204">
                <a:moveTo>
                  <a:pt x="62231" y="155981"/>
                </a:moveTo>
                <a:lnTo>
                  <a:pt x="32283" y="155981"/>
                </a:lnTo>
                <a:lnTo>
                  <a:pt x="60858" y="242697"/>
                </a:lnTo>
                <a:lnTo>
                  <a:pt x="94488" y="242697"/>
                </a:lnTo>
                <a:lnTo>
                  <a:pt x="62231" y="155981"/>
                </a:lnTo>
                <a:close/>
              </a:path>
              <a:path w="94614" h="243204">
                <a:moveTo>
                  <a:pt x="90449" y="73952"/>
                </a:moveTo>
                <a:lnTo>
                  <a:pt x="60858" y="73952"/>
                </a:lnTo>
                <a:lnTo>
                  <a:pt x="32283" y="145554"/>
                </a:lnTo>
                <a:lnTo>
                  <a:pt x="61488" y="145554"/>
                </a:lnTo>
                <a:lnTo>
                  <a:pt x="90449" y="73952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889548" y="6137300"/>
            <a:ext cx="107950" cy="304165"/>
          </a:xfrm>
          <a:custGeom>
            <a:avLst/>
            <a:gdLst/>
            <a:ahLst/>
            <a:cxnLst/>
            <a:rect l="l" t="t" r="r" b="b"/>
            <a:pathLst>
              <a:path w="107950" h="304164">
                <a:moveTo>
                  <a:pt x="93776" y="0"/>
                </a:moveTo>
                <a:lnTo>
                  <a:pt x="60147" y="0"/>
                </a:lnTo>
                <a:lnTo>
                  <a:pt x="38290" y="48729"/>
                </a:lnTo>
                <a:lnTo>
                  <a:pt x="58470" y="48729"/>
                </a:lnTo>
                <a:lnTo>
                  <a:pt x="93776" y="0"/>
                </a:lnTo>
                <a:close/>
              </a:path>
              <a:path w="107950" h="304164">
                <a:moveTo>
                  <a:pt x="33591" y="73952"/>
                </a:moveTo>
                <a:lnTo>
                  <a:pt x="0" y="73952"/>
                </a:lnTo>
                <a:lnTo>
                  <a:pt x="38290" y="240334"/>
                </a:lnTo>
                <a:lnTo>
                  <a:pt x="23494" y="303885"/>
                </a:lnTo>
                <a:lnTo>
                  <a:pt x="53085" y="303885"/>
                </a:lnTo>
                <a:lnTo>
                  <a:pt x="78807" y="195986"/>
                </a:lnTo>
                <a:lnTo>
                  <a:pt x="54432" y="195986"/>
                </a:lnTo>
                <a:lnTo>
                  <a:pt x="33591" y="73952"/>
                </a:lnTo>
                <a:close/>
              </a:path>
              <a:path w="107950" h="304164">
                <a:moveTo>
                  <a:pt x="107899" y="73952"/>
                </a:moveTo>
                <a:lnTo>
                  <a:pt x="76288" y="73952"/>
                </a:lnTo>
                <a:lnTo>
                  <a:pt x="55105" y="195986"/>
                </a:lnTo>
                <a:lnTo>
                  <a:pt x="78807" y="195986"/>
                </a:lnTo>
                <a:lnTo>
                  <a:pt x="107899" y="73952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073381" y="6137300"/>
            <a:ext cx="94615" cy="243204"/>
          </a:xfrm>
          <a:custGeom>
            <a:avLst/>
            <a:gdLst/>
            <a:ahLst/>
            <a:cxnLst/>
            <a:rect l="l" t="t" r="r" b="b"/>
            <a:pathLst>
              <a:path w="94614" h="243204">
                <a:moveTo>
                  <a:pt x="31610" y="0"/>
                </a:moveTo>
                <a:lnTo>
                  <a:pt x="0" y="0"/>
                </a:lnTo>
                <a:lnTo>
                  <a:pt x="0" y="242697"/>
                </a:lnTo>
                <a:lnTo>
                  <a:pt x="31610" y="242697"/>
                </a:lnTo>
                <a:lnTo>
                  <a:pt x="31610" y="155981"/>
                </a:lnTo>
                <a:lnTo>
                  <a:pt x="62228" y="155981"/>
                </a:lnTo>
                <a:lnTo>
                  <a:pt x="59855" y="149593"/>
                </a:lnTo>
                <a:lnTo>
                  <a:pt x="61486" y="145554"/>
                </a:lnTo>
                <a:lnTo>
                  <a:pt x="31610" y="145554"/>
                </a:lnTo>
                <a:lnTo>
                  <a:pt x="31610" y="0"/>
                </a:lnTo>
                <a:close/>
              </a:path>
              <a:path w="94614" h="243204">
                <a:moveTo>
                  <a:pt x="62228" y="155981"/>
                </a:moveTo>
                <a:lnTo>
                  <a:pt x="32283" y="155981"/>
                </a:lnTo>
                <a:lnTo>
                  <a:pt x="60858" y="242697"/>
                </a:lnTo>
                <a:lnTo>
                  <a:pt x="94449" y="242697"/>
                </a:lnTo>
                <a:lnTo>
                  <a:pt x="62228" y="155981"/>
                </a:lnTo>
                <a:close/>
              </a:path>
              <a:path w="94614" h="243204">
                <a:moveTo>
                  <a:pt x="90411" y="73952"/>
                </a:moveTo>
                <a:lnTo>
                  <a:pt x="60858" y="73952"/>
                </a:lnTo>
                <a:lnTo>
                  <a:pt x="32283" y="145554"/>
                </a:lnTo>
                <a:lnTo>
                  <a:pt x="61486" y="145554"/>
                </a:lnTo>
                <a:lnTo>
                  <a:pt x="90411" y="73952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179261" y="6209233"/>
            <a:ext cx="59055" cy="170815"/>
          </a:xfrm>
          <a:custGeom>
            <a:avLst/>
            <a:gdLst/>
            <a:ahLst/>
            <a:cxnLst/>
            <a:rect l="l" t="t" r="r" b="b"/>
            <a:pathLst>
              <a:path w="59054" h="170814">
                <a:moveTo>
                  <a:pt x="29591" y="2019"/>
                </a:moveTo>
                <a:lnTo>
                  <a:pt x="0" y="2019"/>
                </a:lnTo>
                <a:lnTo>
                  <a:pt x="0" y="170764"/>
                </a:lnTo>
                <a:lnTo>
                  <a:pt x="31610" y="170764"/>
                </a:lnTo>
                <a:lnTo>
                  <a:pt x="31610" y="53441"/>
                </a:lnTo>
                <a:lnTo>
                  <a:pt x="33589" y="42656"/>
                </a:lnTo>
                <a:lnTo>
                  <a:pt x="39130" y="35966"/>
                </a:lnTo>
                <a:lnTo>
                  <a:pt x="47635" y="32553"/>
                </a:lnTo>
                <a:lnTo>
                  <a:pt x="58508" y="31597"/>
                </a:lnTo>
                <a:lnTo>
                  <a:pt x="58508" y="19507"/>
                </a:lnTo>
                <a:lnTo>
                  <a:pt x="29591" y="19507"/>
                </a:lnTo>
                <a:lnTo>
                  <a:pt x="29591" y="2019"/>
                </a:lnTo>
                <a:close/>
              </a:path>
              <a:path w="59054" h="170814">
                <a:moveTo>
                  <a:pt x="58508" y="0"/>
                </a:moveTo>
                <a:lnTo>
                  <a:pt x="48609" y="824"/>
                </a:lnTo>
                <a:lnTo>
                  <a:pt x="41357" y="3824"/>
                </a:lnTo>
                <a:lnTo>
                  <a:pt x="35620" y="9788"/>
                </a:lnTo>
                <a:lnTo>
                  <a:pt x="30264" y="19507"/>
                </a:lnTo>
                <a:lnTo>
                  <a:pt x="58508" y="19507"/>
                </a:lnTo>
                <a:lnTo>
                  <a:pt x="58508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244831" y="6209230"/>
            <a:ext cx="92710" cy="173355"/>
          </a:xfrm>
          <a:custGeom>
            <a:avLst/>
            <a:gdLst/>
            <a:ahLst/>
            <a:cxnLst/>
            <a:rect l="l" t="t" r="r" b="b"/>
            <a:pathLst>
              <a:path w="92710" h="173354">
                <a:moveTo>
                  <a:pt x="89179" y="22199"/>
                </a:moveTo>
                <a:lnTo>
                  <a:pt x="58127" y="22199"/>
                </a:lnTo>
                <a:lnTo>
                  <a:pt x="60477" y="28587"/>
                </a:lnTo>
                <a:lnTo>
                  <a:pt x="60477" y="65557"/>
                </a:lnTo>
                <a:lnTo>
                  <a:pt x="17111" y="71092"/>
                </a:lnTo>
                <a:lnTo>
                  <a:pt x="555" y="105762"/>
                </a:lnTo>
                <a:lnTo>
                  <a:pt x="0" y="126707"/>
                </a:lnTo>
                <a:lnTo>
                  <a:pt x="2184" y="150934"/>
                </a:lnTo>
                <a:lnTo>
                  <a:pt x="8399" y="164880"/>
                </a:lnTo>
                <a:lnTo>
                  <a:pt x="18136" y="171259"/>
                </a:lnTo>
                <a:lnTo>
                  <a:pt x="30886" y="172783"/>
                </a:lnTo>
                <a:lnTo>
                  <a:pt x="38963" y="172783"/>
                </a:lnTo>
                <a:lnTo>
                  <a:pt x="47701" y="169418"/>
                </a:lnTo>
                <a:lnTo>
                  <a:pt x="56781" y="160337"/>
                </a:lnTo>
                <a:lnTo>
                  <a:pt x="58801" y="156972"/>
                </a:lnTo>
                <a:lnTo>
                  <a:pt x="62496" y="153276"/>
                </a:lnTo>
                <a:lnTo>
                  <a:pt x="92087" y="153276"/>
                </a:lnTo>
                <a:lnTo>
                  <a:pt x="92087" y="150583"/>
                </a:lnTo>
                <a:lnTo>
                  <a:pt x="44005" y="150583"/>
                </a:lnTo>
                <a:lnTo>
                  <a:pt x="37808" y="149671"/>
                </a:lnTo>
                <a:lnTo>
                  <a:pt x="34007" y="145800"/>
                </a:lnTo>
                <a:lnTo>
                  <a:pt x="32096" y="137269"/>
                </a:lnTo>
                <a:lnTo>
                  <a:pt x="31572" y="122377"/>
                </a:lnTo>
                <a:lnTo>
                  <a:pt x="32436" y="105746"/>
                </a:lnTo>
                <a:lnTo>
                  <a:pt x="35434" y="95102"/>
                </a:lnTo>
                <a:lnTo>
                  <a:pt x="41210" y="89421"/>
                </a:lnTo>
                <a:lnTo>
                  <a:pt x="50393" y="87744"/>
                </a:lnTo>
                <a:lnTo>
                  <a:pt x="92087" y="87744"/>
                </a:lnTo>
                <a:lnTo>
                  <a:pt x="92087" y="41008"/>
                </a:lnTo>
                <a:lnTo>
                  <a:pt x="89179" y="22199"/>
                </a:lnTo>
                <a:close/>
              </a:path>
              <a:path w="92710" h="173354">
                <a:moveTo>
                  <a:pt x="92087" y="153276"/>
                </a:moveTo>
                <a:lnTo>
                  <a:pt x="62496" y="153276"/>
                </a:lnTo>
                <a:lnTo>
                  <a:pt x="62496" y="170764"/>
                </a:lnTo>
                <a:lnTo>
                  <a:pt x="92087" y="170764"/>
                </a:lnTo>
                <a:lnTo>
                  <a:pt x="92087" y="153276"/>
                </a:lnTo>
                <a:close/>
              </a:path>
              <a:path w="92710" h="173354">
                <a:moveTo>
                  <a:pt x="92087" y="87744"/>
                </a:moveTo>
                <a:lnTo>
                  <a:pt x="60477" y="87744"/>
                </a:lnTo>
                <a:lnTo>
                  <a:pt x="60477" y="131089"/>
                </a:lnTo>
                <a:lnTo>
                  <a:pt x="59416" y="138957"/>
                </a:lnTo>
                <a:lnTo>
                  <a:pt x="56275" y="145122"/>
                </a:lnTo>
                <a:lnTo>
                  <a:pt x="51117" y="149145"/>
                </a:lnTo>
                <a:lnTo>
                  <a:pt x="44005" y="150583"/>
                </a:lnTo>
                <a:lnTo>
                  <a:pt x="92087" y="150583"/>
                </a:lnTo>
                <a:lnTo>
                  <a:pt x="92087" y="87744"/>
                </a:lnTo>
                <a:close/>
              </a:path>
              <a:path w="92710" h="173354">
                <a:moveTo>
                  <a:pt x="47371" y="0"/>
                </a:moveTo>
                <a:lnTo>
                  <a:pt x="27724" y="2228"/>
                </a:lnTo>
                <a:lnTo>
                  <a:pt x="13649" y="8994"/>
                </a:lnTo>
                <a:lnTo>
                  <a:pt x="5180" y="20423"/>
                </a:lnTo>
                <a:lnTo>
                  <a:pt x="2349" y="36639"/>
                </a:lnTo>
                <a:lnTo>
                  <a:pt x="2349" y="51765"/>
                </a:lnTo>
                <a:lnTo>
                  <a:pt x="33921" y="51765"/>
                </a:lnTo>
                <a:lnTo>
                  <a:pt x="33921" y="25895"/>
                </a:lnTo>
                <a:lnTo>
                  <a:pt x="38620" y="22199"/>
                </a:lnTo>
                <a:lnTo>
                  <a:pt x="89179" y="22199"/>
                </a:lnTo>
                <a:lnTo>
                  <a:pt x="80573" y="9412"/>
                </a:lnTo>
                <a:lnTo>
                  <a:pt x="66557" y="2248"/>
                </a:lnTo>
                <a:lnTo>
                  <a:pt x="47371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344310" y="6137300"/>
            <a:ext cx="48260" cy="306070"/>
          </a:xfrm>
          <a:custGeom>
            <a:avLst/>
            <a:gdLst/>
            <a:ahLst/>
            <a:cxnLst/>
            <a:rect l="l" t="t" r="r" b="b"/>
            <a:pathLst>
              <a:path w="48260" h="306070">
                <a:moveTo>
                  <a:pt x="48094" y="0"/>
                </a:moveTo>
                <a:lnTo>
                  <a:pt x="16484" y="0"/>
                </a:lnTo>
                <a:lnTo>
                  <a:pt x="16484" y="33616"/>
                </a:lnTo>
                <a:lnTo>
                  <a:pt x="48094" y="33616"/>
                </a:lnTo>
                <a:lnTo>
                  <a:pt x="48094" y="0"/>
                </a:lnTo>
                <a:close/>
              </a:path>
              <a:path w="48260" h="306070">
                <a:moveTo>
                  <a:pt x="48082" y="73952"/>
                </a:moveTo>
                <a:lnTo>
                  <a:pt x="16484" y="73952"/>
                </a:lnTo>
                <a:lnTo>
                  <a:pt x="16484" y="279336"/>
                </a:lnTo>
                <a:lnTo>
                  <a:pt x="13119" y="281355"/>
                </a:lnTo>
                <a:lnTo>
                  <a:pt x="0" y="281698"/>
                </a:lnTo>
                <a:lnTo>
                  <a:pt x="0" y="305904"/>
                </a:lnTo>
                <a:lnTo>
                  <a:pt x="24395" y="303978"/>
                </a:lnTo>
                <a:lnTo>
                  <a:pt x="39047" y="298335"/>
                </a:lnTo>
                <a:lnTo>
                  <a:pt x="46196" y="288406"/>
                </a:lnTo>
                <a:lnTo>
                  <a:pt x="48082" y="273621"/>
                </a:lnTo>
                <a:lnTo>
                  <a:pt x="48082" y="73952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584760" y="6000294"/>
            <a:ext cx="1738078" cy="5302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953757" y="6193116"/>
            <a:ext cx="1166495" cy="365760"/>
          </a:xfrm>
          <a:custGeom>
            <a:avLst/>
            <a:gdLst/>
            <a:ahLst/>
            <a:cxnLst/>
            <a:rect l="l" t="t" r="r" b="b"/>
            <a:pathLst>
              <a:path w="1166495" h="365759">
                <a:moveTo>
                  <a:pt x="90538" y="39204"/>
                </a:moveTo>
                <a:lnTo>
                  <a:pt x="67462" y="39204"/>
                </a:lnTo>
                <a:lnTo>
                  <a:pt x="42341" y="160756"/>
                </a:lnTo>
                <a:lnTo>
                  <a:pt x="65405" y="160756"/>
                </a:lnTo>
                <a:lnTo>
                  <a:pt x="90538" y="39204"/>
                </a:lnTo>
                <a:close/>
              </a:path>
              <a:path w="1166495" h="365759">
                <a:moveTo>
                  <a:pt x="152057" y="39204"/>
                </a:moveTo>
                <a:lnTo>
                  <a:pt x="138925" y="39204"/>
                </a:lnTo>
                <a:lnTo>
                  <a:pt x="78803" y="99606"/>
                </a:lnTo>
                <a:lnTo>
                  <a:pt x="105029" y="160731"/>
                </a:lnTo>
                <a:lnTo>
                  <a:pt x="130683" y="160756"/>
                </a:lnTo>
                <a:lnTo>
                  <a:pt x="100799" y="91160"/>
                </a:lnTo>
                <a:lnTo>
                  <a:pt x="152057" y="39204"/>
                </a:lnTo>
                <a:close/>
              </a:path>
              <a:path w="1166495" h="365759">
                <a:moveTo>
                  <a:pt x="212407" y="35826"/>
                </a:moveTo>
                <a:lnTo>
                  <a:pt x="137248" y="160756"/>
                </a:lnTo>
                <a:lnTo>
                  <a:pt x="147789" y="160756"/>
                </a:lnTo>
                <a:lnTo>
                  <a:pt x="166535" y="128866"/>
                </a:lnTo>
                <a:lnTo>
                  <a:pt x="231730" y="128866"/>
                </a:lnTo>
                <a:lnTo>
                  <a:pt x="230132" y="121170"/>
                </a:lnTo>
                <a:lnTo>
                  <a:pt x="171323" y="121170"/>
                </a:lnTo>
                <a:lnTo>
                  <a:pt x="198183" y="76504"/>
                </a:lnTo>
                <a:lnTo>
                  <a:pt x="220855" y="76504"/>
                </a:lnTo>
                <a:lnTo>
                  <a:pt x="212407" y="35826"/>
                </a:lnTo>
                <a:close/>
              </a:path>
              <a:path w="1166495" h="365759">
                <a:moveTo>
                  <a:pt x="231730" y="128866"/>
                </a:moveTo>
                <a:lnTo>
                  <a:pt x="208749" y="128866"/>
                </a:lnTo>
                <a:lnTo>
                  <a:pt x="214566" y="160756"/>
                </a:lnTo>
                <a:lnTo>
                  <a:pt x="238353" y="160756"/>
                </a:lnTo>
                <a:lnTo>
                  <a:pt x="231730" y="128866"/>
                </a:lnTo>
                <a:close/>
              </a:path>
              <a:path w="1166495" h="365759">
                <a:moveTo>
                  <a:pt x="220855" y="76504"/>
                </a:moveTo>
                <a:lnTo>
                  <a:pt x="198183" y="76504"/>
                </a:lnTo>
                <a:lnTo>
                  <a:pt x="207060" y="121145"/>
                </a:lnTo>
                <a:lnTo>
                  <a:pt x="171323" y="121170"/>
                </a:lnTo>
                <a:lnTo>
                  <a:pt x="230132" y="121170"/>
                </a:lnTo>
                <a:lnTo>
                  <a:pt x="220855" y="76504"/>
                </a:lnTo>
                <a:close/>
              </a:path>
              <a:path w="1166495" h="365759">
                <a:moveTo>
                  <a:pt x="326136" y="39204"/>
                </a:moveTo>
                <a:lnTo>
                  <a:pt x="274358" y="39204"/>
                </a:lnTo>
                <a:lnTo>
                  <a:pt x="249237" y="160756"/>
                </a:lnTo>
                <a:lnTo>
                  <a:pt x="272313" y="160756"/>
                </a:lnTo>
                <a:lnTo>
                  <a:pt x="296151" y="45402"/>
                </a:lnTo>
                <a:lnTo>
                  <a:pt x="345455" y="45402"/>
                </a:lnTo>
                <a:lnTo>
                  <a:pt x="345011" y="44953"/>
                </a:lnTo>
                <a:lnTo>
                  <a:pt x="339650" y="41759"/>
                </a:lnTo>
                <a:lnTo>
                  <a:pt x="333358" y="39843"/>
                </a:lnTo>
                <a:lnTo>
                  <a:pt x="326136" y="39204"/>
                </a:lnTo>
                <a:close/>
              </a:path>
              <a:path w="1166495" h="365759">
                <a:moveTo>
                  <a:pt x="345455" y="45402"/>
                </a:moveTo>
                <a:lnTo>
                  <a:pt x="317728" y="45402"/>
                </a:lnTo>
                <a:lnTo>
                  <a:pt x="324065" y="47866"/>
                </a:lnTo>
                <a:lnTo>
                  <a:pt x="332143" y="57746"/>
                </a:lnTo>
                <a:lnTo>
                  <a:pt x="314256" y="94366"/>
                </a:lnTo>
                <a:lnTo>
                  <a:pt x="291566" y="98475"/>
                </a:lnTo>
                <a:lnTo>
                  <a:pt x="311518" y="160756"/>
                </a:lnTo>
                <a:lnTo>
                  <a:pt x="337286" y="160731"/>
                </a:lnTo>
                <a:lnTo>
                  <a:pt x="316318" y="103924"/>
                </a:lnTo>
                <a:lnTo>
                  <a:pt x="323874" y="102809"/>
                </a:lnTo>
                <a:lnTo>
                  <a:pt x="354177" y="75031"/>
                </a:lnTo>
                <a:lnTo>
                  <a:pt x="355075" y="67666"/>
                </a:lnTo>
                <a:lnTo>
                  <a:pt x="354585" y="60944"/>
                </a:lnTo>
                <a:lnTo>
                  <a:pt x="352707" y="54864"/>
                </a:lnTo>
                <a:lnTo>
                  <a:pt x="349440" y="49428"/>
                </a:lnTo>
                <a:lnTo>
                  <a:pt x="345455" y="45402"/>
                </a:lnTo>
                <a:close/>
              </a:path>
              <a:path w="1166495" h="365759">
                <a:moveTo>
                  <a:pt x="510844" y="35826"/>
                </a:moveTo>
                <a:lnTo>
                  <a:pt x="508406" y="35826"/>
                </a:lnTo>
                <a:lnTo>
                  <a:pt x="494861" y="37105"/>
                </a:lnTo>
                <a:lnTo>
                  <a:pt x="459346" y="56273"/>
                </a:lnTo>
                <a:lnTo>
                  <a:pt x="437936" y="89268"/>
                </a:lnTo>
                <a:lnTo>
                  <a:pt x="432633" y="115807"/>
                </a:lnTo>
                <a:lnTo>
                  <a:pt x="433630" y="127835"/>
                </a:lnTo>
                <a:lnTo>
                  <a:pt x="460643" y="160056"/>
                </a:lnTo>
                <a:lnTo>
                  <a:pt x="483768" y="164134"/>
                </a:lnTo>
                <a:lnTo>
                  <a:pt x="494701" y="163137"/>
                </a:lnTo>
                <a:lnTo>
                  <a:pt x="505364" y="160145"/>
                </a:lnTo>
                <a:lnTo>
                  <a:pt x="513095" y="156438"/>
                </a:lnTo>
                <a:lnTo>
                  <a:pt x="481977" y="156438"/>
                </a:lnTo>
                <a:lnTo>
                  <a:pt x="474305" y="155395"/>
                </a:lnTo>
                <a:lnTo>
                  <a:pt x="456634" y="122301"/>
                </a:lnTo>
                <a:lnTo>
                  <a:pt x="457187" y="112141"/>
                </a:lnTo>
                <a:lnTo>
                  <a:pt x="467198" y="73906"/>
                </a:lnTo>
                <a:lnTo>
                  <a:pt x="499875" y="44284"/>
                </a:lnTo>
                <a:lnTo>
                  <a:pt x="508317" y="43522"/>
                </a:lnTo>
                <a:lnTo>
                  <a:pt x="538057" y="43522"/>
                </a:lnTo>
                <a:lnTo>
                  <a:pt x="535554" y="41549"/>
                </a:lnTo>
                <a:lnTo>
                  <a:pt x="524294" y="37257"/>
                </a:lnTo>
                <a:lnTo>
                  <a:pt x="510844" y="35826"/>
                </a:lnTo>
                <a:close/>
              </a:path>
              <a:path w="1166495" h="365759">
                <a:moveTo>
                  <a:pt x="407924" y="39204"/>
                </a:moveTo>
                <a:lnTo>
                  <a:pt x="385216" y="39204"/>
                </a:lnTo>
                <a:lnTo>
                  <a:pt x="360095" y="160756"/>
                </a:lnTo>
                <a:lnTo>
                  <a:pt x="431571" y="160756"/>
                </a:lnTo>
                <a:lnTo>
                  <a:pt x="433539" y="151193"/>
                </a:lnTo>
                <a:lnTo>
                  <a:pt x="384771" y="151193"/>
                </a:lnTo>
                <a:lnTo>
                  <a:pt x="407924" y="39204"/>
                </a:lnTo>
                <a:close/>
              </a:path>
              <a:path w="1166495" h="365759">
                <a:moveTo>
                  <a:pt x="538057" y="43522"/>
                </a:moveTo>
                <a:lnTo>
                  <a:pt x="508317" y="43522"/>
                </a:lnTo>
                <a:lnTo>
                  <a:pt x="516828" y="44724"/>
                </a:lnTo>
                <a:lnTo>
                  <a:pt x="523598" y="48326"/>
                </a:lnTo>
                <a:lnTo>
                  <a:pt x="528630" y="54324"/>
                </a:lnTo>
                <a:lnTo>
                  <a:pt x="531926" y="62712"/>
                </a:lnTo>
                <a:lnTo>
                  <a:pt x="533234" y="70678"/>
                </a:lnTo>
                <a:lnTo>
                  <a:pt x="533479" y="79698"/>
                </a:lnTo>
                <a:lnTo>
                  <a:pt x="532662" y="89776"/>
                </a:lnTo>
                <a:lnTo>
                  <a:pt x="520553" y="130001"/>
                </a:lnTo>
                <a:lnTo>
                  <a:pt x="486664" y="156438"/>
                </a:lnTo>
                <a:lnTo>
                  <a:pt x="513095" y="156438"/>
                </a:lnTo>
                <a:lnTo>
                  <a:pt x="545266" y="125915"/>
                </a:lnTo>
                <a:lnTo>
                  <a:pt x="557521" y="86640"/>
                </a:lnTo>
                <a:lnTo>
                  <a:pt x="557155" y="77003"/>
                </a:lnTo>
                <a:lnTo>
                  <a:pt x="555150" y="67694"/>
                </a:lnTo>
                <a:lnTo>
                  <a:pt x="551510" y="58712"/>
                </a:lnTo>
                <a:lnTo>
                  <a:pt x="544625" y="48701"/>
                </a:lnTo>
                <a:lnTo>
                  <a:pt x="538057" y="43522"/>
                </a:lnTo>
                <a:close/>
              </a:path>
              <a:path w="1166495" h="365759">
                <a:moveTo>
                  <a:pt x="590816" y="39204"/>
                </a:moveTo>
                <a:lnTo>
                  <a:pt x="566991" y="39204"/>
                </a:lnTo>
                <a:lnTo>
                  <a:pt x="592747" y="164134"/>
                </a:lnTo>
                <a:lnTo>
                  <a:pt x="618913" y="119862"/>
                </a:lnTo>
                <a:lnTo>
                  <a:pt x="607834" y="119862"/>
                </a:lnTo>
                <a:lnTo>
                  <a:pt x="590816" y="39204"/>
                </a:lnTo>
                <a:close/>
              </a:path>
              <a:path w="1166495" h="365759">
                <a:moveTo>
                  <a:pt x="703122" y="35826"/>
                </a:moveTo>
                <a:lnTo>
                  <a:pt x="627964" y="160756"/>
                </a:lnTo>
                <a:lnTo>
                  <a:pt x="638505" y="160756"/>
                </a:lnTo>
                <a:lnTo>
                  <a:pt x="657250" y="128866"/>
                </a:lnTo>
                <a:lnTo>
                  <a:pt x="722445" y="128866"/>
                </a:lnTo>
                <a:lnTo>
                  <a:pt x="720847" y="121170"/>
                </a:lnTo>
                <a:lnTo>
                  <a:pt x="662025" y="121170"/>
                </a:lnTo>
                <a:lnTo>
                  <a:pt x="688898" y="76504"/>
                </a:lnTo>
                <a:lnTo>
                  <a:pt x="711571" y="76504"/>
                </a:lnTo>
                <a:lnTo>
                  <a:pt x="703122" y="35826"/>
                </a:lnTo>
                <a:close/>
              </a:path>
              <a:path w="1166495" h="365759">
                <a:moveTo>
                  <a:pt x="722445" y="128866"/>
                </a:moveTo>
                <a:lnTo>
                  <a:pt x="699452" y="128866"/>
                </a:lnTo>
                <a:lnTo>
                  <a:pt x="705269" y="160756"/>
                </a:lnTo>
                <a:lnTo>
                  <a:pt x="729068" y="160756"/>
                </a:lnTo>
                <a:lnTo>
                  <a:pt x="722445" y="128866"/>
                </a:lnTo>
                <a:close/>
              </a:path>
              <a:path w="1166495" h="365759">
                <a:moveTo>
                  <a:pt x="711571" y="76504"/>
                </a:moveTo>
                <a:lnTo>
                  <a:pt x="688898" y="76504"/>
                </a:lnTo>
                <a:lnTo>
                  <a:pt x="697776" y="121145"/>
                </a:lnTo>
                <a:lnTo>
                  <a:pt x="662025" y="121170"/>
                </a:lnTo>
                <a:lnTo>
                  <a:pt x="720847" y="121170"/>
                </a:lnTo>
                <a:lnTo>
                  <a:pt x="711571" y="76504"/>
                </a:lnTo>
                <a:close/>
              </a:path>
              <a:path w="1166495" h="365759">
                <a:moveTo>
                  <a:pt x="666584" y="39204"/>
                </a:moveTo>
                <a:lnTo>
                  <a:pt x="655713" y="39204"/>
                </a:lnTo>
                <a:lnTo>
                  <a:pt x="607834" y="119862"/>
                </a:lnTo>
                <a:lnTo>
                  <a:pt x="618913" y="119862"/>
                </a:lnTo>
                <a:lnTo>
                  <a:pt x="666584" y="39204"/>
                </a:lnTo>
                <a:close/>
              </a:path>
              <a:path w="1166495" h="365759">
                <a:moveTo>
                  <a:pt x="816838" y="39204"/>
                </a:moveTo>
                <a:lnTo>
                  <a:pt x="765073" y="39204"/>
                </a:lnTo>
                <a:lnTo>
                  <a:pt x="739940" y="160756"/>
                </a:lnTo>
                <a:lnTo>
                  <a:pt x="763016" y="160756"/>
                </a:lnTo>
                <a:lnTo>
                  <a:pt x="786866" y="45402"/>
                </a:lnTo>
                <a:lnTo>
                  <a:pt x="836159" y="45402"/>
                </a:lnTo>
                <a:lnTo>
                  <a:pt x="835715" y="44953"/>
                </a:lnTo>
                <a:lnTo>
                  <a:pt x="830357" y="41759"/>
                </a:lnTo>
                <a:lnTo>
                  <a:pt x="824066" y="39843"/>
                </a:lnTo>
                <a:lnTo>
                  <a:pt x="816838" y="39204"/>
                </a:lnTo>
                <a:close/>
              </a:path>
              <a:path w="1166495" h="365759">
                <a:moveTo>
                  <a:pt x="836159" y="45402"/>
                </a:moveTo>
                <a:lnTo>
                  <a:pt x="808431" y="45402"/>
                </a:lnTo>
                <a:lnTo>
                  <a:pt x="814768" y="47866"/>
                </a:lnTo>
                <a:lnTo>
                  <a:pt x="822858" y="57746"/>
                </a:lnTo>
                <a:lnTo>
                  <a:pt x="804959" y="94366"/>
                </a:lnTo>
                <a:lnTo>
                  <a:pt x="782269" y="98475"/>
                </a:lnTo>
                <a:lnTo>
                  <a:pt x="802220" y="160756"/>
                </a:lnTo>
                <a:lnTo>
                  <a:pt x="827989" y="160731"/>
                </a:lnTo>
                <a:lnTo>
                  <a:pt x="807034" y="103924"/>
                </a:lnTo>
                <a:lnTo>
                  <a:pt x="814582" y="102809"/>
                </a:lnTo>
                <a:lnTo>
                  <a:pt x="844892" y="75031"/>
                </a:lnTo>
                <a:lnTo>
                  <a:pt x="845788" y="67666"/>
                </a:lnTo>
                <a:lnTo>
                  <a:pt x="845294" y="60944"/>
                </a:lnTo>
                <a:lnTo>
                  <a:pt x="843412" y="54864"/>
                </a:lnTo>
                <a:lnTo>
                  <a:pt x="840143" y="49428"/>
                </a:lnTo>
                <a:lnTo>
                  <a:pt x="836159" y="45402"/>
                </a:lnTo>
                <a:close/>
              </a:path>
              <a:path w="1166495" h="365759">
                <a:moveTo>
                  <a:pt x="859663" y="138811"/>
                </a:moveTo>
                <a:lnTo>
                  <a:pt x="850049" y="145376"/>
                </a:lnTo>
                <a:lnTo>
                  <a:pt x="852500" y="151625"/>
                </a:lnTo>
                <a:lnTo>
                  <a:pt x="856665" y="156311"/>
                </a:lnTo>
                <a:lnTo>
                  <a:pt x="868375" y="162572"/>
                </a:lnTo>
                <a:lnTo>
                  <a:pt x="875118" y="164134"/>
                </a:lnTo>
                <a:lnTo>
                  <a:pt x="882751" y="164134"/>
                </a:lnTo>
                <a:lnTo>
                  <a:pt x="890859" y="163513"/>
                </a:lnTo>
                <a:lnTo>
                  <a:pt x="898686" y="161648"/>
                </a:lnTo>
                <a:lnTo>
                  <a:pt x="906233" y="158541"/>
                </a:lnTo>
                <a:lnTo>
                  <a:pt x="912862" y="154571"/>
                </a:lnTo>
                <a:lnTo>
                  <a:pt x="880592" y="154571"/>
                </a:lnTo>
                <a:lnTo>
                  <a:pt x="875309" y="153822"/>
                </a:lnTo>
                <a:lnTo>
                  <a:pt x="871461" y="153073"/>
                </a:lnTo>
                <a:lnTo>
                  <a:pt x="868400" y="151599"/>
                </a:lnTo>
                <a:lnTo>
                  <a:pt x="863803" y="147218"/>
                </a:lnTo>
                <a:lnTo>
                  <a:pt x="861644" y="143687"/>
                </a:lnTo>
                <a:lnTo>
                  <a:pt x="859663" y="138811"/>
                </a:lnTo>
                <a:close/>
              </a:path>
              <a:path w="1166495" h="365759">
                <a:moveTo>
                  <a:pt x="920089" y="35826"/>
                </a:moveTo>
                <a:lnTo>
                  <a:pt x="912825" y="35826"/>
                </a:lnTo>
                <a:lnTo>
                  <a:pt x="904422" y="36400"/>
                </a:lnTo>
                <a:lnTo>
                  <a:pt x="870069" y="56462"/>
                </a:lnTo>
                <a:lnTo>
                  <a:pt x="862373" y="80467"/>
                </a:lnTo>
                <a:lnTo>
                  <a:pt x="862812" y="85725"/>
                </a:lnTo>
                <a:lnTo>
                  <a:pt x="895464" y="109550"/>
                </a:lnTo>
                <a:lnTo>
                  <a:pt x="900747" y="112737"/>
                </a:lnTo>
                <a:lnTo>
                  <a:pt x="907745" y="121234"/>
                </a:lnTo>
                <a:lnTo>
                  <a:pt x="908875" y="127558"/>
                </a:lnTo>
                <a:lnTo>
                  <a:pt x="906081" y="141058"/>
                </a:lnTo>
                <a:lnTo>
                  <a:pt x="902855" y="145656"/>
                </a:lnTo>
                <a:lnTo>
                  <a:pt x="892251" y="152781"/>
                </a:lnTo>
                <a:lnTo>
                  <a:pt x="886599" y="154571"/>
                </a:lnTo>
                <a:lnTo>
                  <a:pt x="912862" y="154571"/>
                </a:lnTo>
                <a:lnTo>
                  <a:pt x="933106" y="118786"/>
                </a:lnTo>
                <a:lnTo>
                  <a:pt x="932132" y="111234"/>
                </a:lnTo>
                <a:lnTo>
                  <a:pt x="895362" y="83413"/>
                </a:lnTo>
                <a:lnTo>
                  <a:pt x="891349" y="80467"/>
                </a:lnTo>
                <a:lnTo>
                  <a:pt x="889520" y="77851"/>
                </a:lnTo>
                <a:lnTo>
                  <a:pt x="887310" y="74599"/>
                </a:lnTo>
                <a:lnTo>
                  <a:pt x="886777" y="70218"/>
                </a:lnTo>
                <a:lnTo>
                  <a:pt x="889127" y="58839"/>
                </a:lnTo>
                <a:lnTo>
                  <a:pt x="892098" y="54152"/>
                </a:lnTo>
                <a:lnTo>
                  <a:pt x="901547" y="47142"/>
                </a:lnTo>
                <a:lnTo>
                  <a:pt x="906729" y="45402"/>
                </a:lnTo>
                <a:lnTo>
                  <a:pt x="936687" y="45402"/>
                </a:lnTo>
                <a:lnTo>
                  <a:pt x="926426" y="37833"/>
                </a:lnTo>
                <a:lnTo>
                  <a:pt x="920089" y="35826"/>
                </a:lnTo>
                <a:close/>
              </a:path>
              <a:path w="1166495" h="365759">
                <a:moveTo>
                  <a:pt x="936687" y="45402"/>
                </a:moveTo>
                <a:lnTo>
                  <a:pt x="917740" y="45402"/>
                </a:lnTo>
                <a:lnTo>
                  <a:pt x="922172" y="46736"/>
                </a:lnTo>
                <a:lnTo>
                  <a:pt x="929195" y="52120"/>
                </a:lnTo>
                <a:lnTo>
                  <a:pt x="931748" y="56527"/>
                </a:lnTo>
                <a:lnTo>
                  <a:pt x="933361" y="62649"/>
                </a:lnTo>
                <a:lnTo>
                  <a:pt x="942136" y="57404"/>
                </a:lnTo>
                <a:lnTo>
                  <a:pt x="940701" y="51028"/>
                </a:lnTo>
                <a:lnTo>
                  <a:pt x="937272" y="45834"/>
                </a:lnTo>
                <a:lnTo>
                  <a:pt x="936687" y="45402"/>
                </a:lnTo>
                <a:close/>
              </a:path>
              <a:path w="1166495" h="365759">
                <a:moveTo>
                  <a:pt x="992797" y="39204"/>
                </a:moveTo>
                <a:lnTo>
                  <a:pt x="969721" y="39204"/>
                </a:lnTo>
                <a:lnTo>
                  <a:pt x="944600" y="160756"/>
                </a:lnTo>
                <a:lnTo>
                  <a:pt x="967676" y="160756"/>
                </a:lnTo>
                <a:lnTo>
                  <a:pt x="992797" y="39204"/>
                </a:lnTo>
                <a:close/>
              </a:path>
              <a:path w="1166495" h="365759">
                <a:moveTo>
                  <a:pt x="1054315" y="39204"/>
                </a:moveTo>
                <a:lnTo>
                  <a:pt x="1041184" y="39204"/>
                </a:lnTo>
                <a:lnTo>
                  <a:pt x="981062" y="99606"/>
                </a:lnTo>
                <a:lnTo>
                  <a:pt x="1007287" y="160731"/>
                </a:lnTo>
                <a:lnTo>
                  <a:pt x="1032941" y="160756"/>
                </a:lnTo>
                <a:lnTo>
                  <a:pt x="1003058" y="91160"/>
                </a:lnTo>
                <a:lnTo>
                  <a:pt x="1054315" y="39204"/>
                </a:lnTo>
                <a:close/>
              </a:path>
              <a:path w="1166495" h="365759">
                <a:moveTo>
                  <a:pt x="1089202" y="39204"/>
                </a:moveTo>
                <a:lnTo>
                  <a:pt x="1062380" y="39204"/>
                </a:lnTo>
                <a:lnTo>
                  <a:pt x="1090701" y="102793"/>
                </a:lnTo>
                <a:lnTo>
                  <a:pt x="1078712" y="160756"/>
                </a:lnTo>
                <a:lnTo>
                  <a:pt x="1101788" y="160756"/>
                </a:lnTo>
                <a:lnTo>
                  <a:pt x="1114513" y="99225"/>
                </a:lnTo>
                <a:lnTo>
                  <a:pt x="1124984" y="87134"/>
                </a:lnTo>
                <a:lnTo>
                  <a:pt x="1110780" y="87134"/>
                </a:lnTo>
                <a:lnTo>
                  <a:pt x="1089202" y="39204"/>
                </a:lnTo>
                <a:close/>
              </a:path>
              <a:path w="1166495" h="365759">
                <a:moveTo>
                  <a:pt x="1166495" y="39204"/>
                </a:moveTo>
                <a:lnTo>
                  <a:pt x="1152982" y="39204"/>
                </a:lnTo>
                <a:lnTo>
                  <a:pt x="1110780" y="87134"/>
                </a:lnTo>
                <a:lnTo>
                  <a:pt x="1124984" y="87134"/>
                </a:lnTo>
                <a:lnTo>
                  <a:pt x="1166495" y="39204"/>
                </a:lnTo>
                <a:close/>
              </a:path>
              <a:path w="1166495" h="365759">
                <a:moveTo>
                  <a:pt x="1157147" y="0"/>
                </a:moveTo>
                <a:lnTo>
                  <a:pt x="1141387" y="0"/>
                </a:lnTo>
                <a:lnTo>
                  <a:pt x="1117498" y="28511"/>
                </a:lnTo>
                <a:lnTo>
                  <a:pt x="1126312" y="28511"/>
                </a:lnTo>
                <a:lnTo>
                  <a:pt x="1157147" y="0"/>
                </a:lnTo>
                <a:close/>
              </a:path>
              <a:path w="1166495" h="365759">
                <a:moveTo>
                  <a:pt x="48196" y="244043"/>
                </a:moveTo>
                <a:lnTo>
                  <a:pt x="25120" y="244043"/>
                </a:lnTo>
                <a:lnTo>
                  <a:pt x="0" y="365594"/>
                </a:lnTo>
                <a:lnTo>
                  <a:pt x="23075" y="365594"/>
                </a:lnTo>
                <a:lnTo>
                  <a:pt x="48196" y="244043"/>
                </a:lnTo>
                <a:close/>
              </a:path>
              <a:path w="1166495" h="365759">
                <a:moveTo>
                  <a:pt x="109728" y="244043"/>
                </a:moveTo>
                <a:lnTo>
                  <a:pt x="96596" y="244043"/>
                </a:lnTo>
                <a:lnTo>
                  <a:pt x="36461" y="304444"/>
                </a:lnTo>
                <a:lnTo>
                  <a:pt x="62687" y="365569"/>
                </a:lnTo>
                <a:lnTo>
                  <a:pt x="88353" y="365594"/>
                </a:lnTo>
                <a:lnTo>
                  <a:pt x="58470" y="295998"/>
                </a:lnTo>
                <a:lnTo>
                  <a:pt x="109728" y="244043"/>
                </a:lnTo>
                <a:close/>
              </a:path>
              <a:path w="1166495" h="365759">
                <a:moveTo>
                  <a:pt x="179311" y="244043"/>
                </a:moveTo>
                <a:lnTo>
                  <a:pt x="127546" y="244043"/>
                </a:lnTo>
                <a:lnTo>
                  <a:pt x="102425" y="365594"/>
                </a:lnTo>
                <a:lnTo>
                  <a:pt x="125488" y="365594"/>
                </a:lnTo>
                <a:lnTo>
                  <a:pt x="149339" y="250228"/>
                </a:lnTo>
                <a:lnTo>
                  <a:pt x="198620" y="250228"/>
                </a:lnTo>
                <a:lnTo>
                  <a:pt x="198188" y="249792"/>
                </a:lnTo>
                <a:lnTo>
                  <a:pt x="192830" y="246597"/>
                </a:lnTo>
                <a:lnTo>
                  <a:pt x="186538" y="244681"/>
                </a:lnTo>
                <a:lnTo>
                  <a:pt x="179311" y="244043"/>
                </a:lnTo>
                <a:close/>
              </a:path>
              <a:path w="1166495" h="365759">
                <a:moveTo>
                  <a:pt x="198620" y="250228"/>
                </a:moveTo>
                <a:lnTo>
                  <a:pt x="170903" y="250228"/>
                </a:lnTo>
                <a:lnTo>
                  <a:pt x="177241" y="252704"/>
                </a:lnTo>
                <a:lnTo>
                  <a:pt x="185331" y="262585"/>
                </a:lnTo>
                <a:lnTo>
                  <a:pt x="167432" y="299199"/>
                </a:lnTo>
                <a:lnTo>
                  <a:pt x="144741" y="303314"/>
                </a:lnTo>
                <a:lnTo>
                  <a:pt x="164693" y="365594"/>
                </a:lnTo>
                <a:lnTo>
                  <a:pt x="190461" y="365569"/>
                </a:lnTo>
                <a:lnTo>
                  <a:pt x="169506" y="308762"/>
                </a:lnTo>
                <a:lnTo>
                  <a:pt x="177055" y="307645"/>
                </a:lnTo>
                <a:lnTo>
                  <a:pt x="207352" y="279869"/>
                </a:lnTo>
                <a:lnTo>
                  <a:pt x="208255" y="272504"/>
                </a:lnTo>
                <a:lnTo>
                  <a:pt x="207765" y="265782"/>
                </a:lnTo>
                <a:lnTo>
                  <a:pt x="205884" y="259703"/>
                </a:lnTo>
                <a:lnTo>
                  <a:pt x="202615" y="254266"/>
                </a:lnTo>
                <a:lnTo>
                  <a:pt x="198620" y="250228"/>
                </a:lnTo>
                <a:close/>
              </a:path>
              <a:path w="1166495" h="365759">
                <a:moveTo>
                  <a:pt x="272681" y="240665"/>
                </a:moveTo>
                <a:lnTo>
                  <a:pt x="197523" y="365594"/>
                </a:lnTo>
                <a:lnTo>
                  <a:pt x="208064" y="365594"/>
                </a:lnTo>
                <a:lnTo>
                  <a:pt x="226809" y="333705"/>
                </a:lnTo>
                <a:lnTo>
                  <a:pt x="292004" y="333705"/>
                </a:lnTo>
                <a:lnTo>
                  <a:pt x="290406" y="326009"/>
                </a:lnTo>
                <a:lnTo>
                  <a:pt x="231584" y="326009"/>
                </a:lnTo>
                <a:lnTo>
                  <a:pt x="258457" y="281343"/>
                </a:lnTo>
                <a:lnTo>
                  <a:pt x="281129" y="281343"/>
                </a:lnTo>
                <a:lnTo>
                  <a:pt x="272681" y="240665"/>
                </a:lnTo>
                <a:close/>
              </a:path>
              <a:path w="1166495" h="365759">
                <a:moveTo>
                  <a:pt x="292004" y="333705"/>
                </a:moveTo>
                <a:lnTo>
                  <a:pt x="269011" y="333705"/>
                </a:lnTo>
                <a:lnTo>
                  <a:pt x="274840" y="365594"/>
                </a:lnTo>
                <a:lnTo>
                  <a:pt x="298627" y="365594"/>
                </a:lnTo>
                <a:lnTo>
                  <a:pt x="292004" y="333705"/>
                </a:lnTo>
                <a:close/>
              </a:path>
              <a:path w="1166495" h="365759">
                <a:moveTo>
                  <a:pt x="281129" y="281343"/>
                </a:moveTo>
                <a:lnTo>
                  <a:pt x="258457" y="281343"/>
                </a:lnTo>
                <a:lnTo>
                  <a:pt x="267335" y="325983"/>
                </a:lnTo>
                <a:lnTo>
                  <a:pt x="231584" y="326009"/>
                </a:lnTo>
                <a:lnTo>
                  <a:pt x="290406" y="326009"/>
                </a:lnTo>
                <a:lnTo>
                  <a:pt x="281129" y="281343"/>
                </a:lnTo>
                <a:close/>
              </a:path>
              <a:path w="1166495" h="365759">
                <a:moveTo>
                  <a:pt x="373837" y="244043"/>
                </a:moveTo>
                <a:lnTo>
                  <a:pt x="350761" y="244043"/>
                </a:lnTo>
                <a:lnTo>
                  <a:pt x="329374" y="347522"/>
                </a:lnTo>
                <a:lnTo>
                  <a:pt x="326707" y="352399"/>
                </a:lnTo>
                <a:lnTo>
                  <a:pt x="319049" y="357403"/>
                </a:lnTo>
                <a:lnTo>
                  <a:pt x="312940" y="358660"/>
                </a:lnTo>
                <a:lnTo>
                  <a:pt x="304558" y="358660"/>
                </a:lnTo>
                <a:lnTo>
                  <a:pt x="303288" y="364845"/>
                </a:lnTo>
                <a:lnTo>
                  <a:pt x="316064" y="365594"/>
                </a:lnTo>
                <a:lnTo>
                  <a:pt x="321195" y="365594"/>
                </a:lnTo>
                <a:lnTo>
                  <a:pt x="353568" y="342087"/>
                </a:lnTo>
                <a:lnTo>
                  <a:pt x="373837" y="244043"/>
                </a:lnTo>
                <a:close/>
              </a:path>
            </a:pathLst>
          </a:custGeom>
          <a:solidFill>
            <a:srgbClr val="0095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921271" y="6397809"/>
            <a:ext cx="1195070" cy="0"/>
          </a:xfrm>
          <a:custGeom>
            <a:avLst/>
            <a:gdLst/>
            <a:ahLst/>
            <a:cxnLst/>
            <a:rect l="l" t="t" r="r" b="b"/>
            <a:pathLst>
              <a:path w="1195070">
                <a:moveTo>
                  <a:pt x="0" y="0"/>
                </a:moveTo>
                <a:lnTo>
                  <a:pt x="1194460" y="0"/>
                </a:lnTo>
              </a:path>
            </a:pathLst>
          </a:custGeom>
          <a:ln w="4991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752387" y="6072184"/>
            <a:ext cx="146685" cy="498475"/>
          </a:xfrm>
          <a:custGeom>
            <a:avLst/>
            <a:gdLst/>
            <a:ahLst/>
            <a:cxnLst/>
            <a:rect l="l" t="t" r="r" b="b"/>
            <a:pathLst>
              <a:path w="146684" h="498475">
                <a:moveTo>
                  <a:pt x="129133" y="0"/>
                </a:moveTo>
                <a:lnTo>
                  <a:pt x="0" y="38011"/>
                </a:lnTo>
                <a:lnTo>
                  <a:pt x="30220" y="88026"/>
                </a:lnTo>
                <a:lnTo>
                  <a:pt x="53611" y="136342"/>
                </a:lnTo>
                <a:lnTo>
                  <a:pt x="70787" y="183260"/>
                </a:lnTo>
                <a:lnTo>
                  <a:pt x="82364" y="229081"/>
                </a:lnTo>
                <a:lnTo>
                  <a:pt x="88957" y="274107"/>
                </a:lnTo>
                <a:lnTo>
                  <a:pt x="91180" y="318640"/>
                </a:lnTo>
                <a:lnTo>
                  <a:pt x="89649" y="362982"/>
                </a:lnTo>
                <a:lnTo>
                  <a:pt x="84979" y="407434"/>
                </a:lnTo>
                <a:lnTo>
                  <a:pt x="77784" y="452299"/>
                </a:lnTo>
                <a:lnTo>
                  <a:pt x="68681" y="497878"/>
                </a:lnTo>
                <a:lnTo>
                  <a:pt x="87636" y="445965"/>
                </a:lnTo>
                <a:lnTo>
                  <a:pt x="104359" y="394420"/>
                </a:lnTo>
                <a:lnTo>
                  <a:pt x="118612" y="343281"/>
                </a:lnTo>
                <a:lnTo>
                  <a:pt x="130155" y="292588"/>
                </a:lnTo>
                <a:lnTo>
                  <a:pt x="138750" y="242381"/>
                </a:lnTo>
                <a:lnTo>
                  <a:pt x="144158" y="192698"/>
                </a:lnTo>
                <a:lnTo>
                  <a:pt x="146138" y="143578"/>
                </a:lnTo>
                <a:lnTo>
                  <a:pt x="144454" y="95063"/>
                </a:lnTo>
                <a:lnTo>
                  <a:pt x="138865" y="47190"/>
                </a:lnTo>
                <a:lnTo>
                  <a:pt x="129133" y="0"/>
                </a:lnTo>
                <a:close/>
              </a:path>
            </a:pathLst>
          </a:custGeom>
          <a:solidFill>
            <a:srgbClr val="0095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919666" y="5940009"/>
            <a:ext cx="177165" cy="418465"/>
          </a:xfrm>
          <a:custGeom>
            <a:avLst/>
            <a:gdLst/>
            <a:ahLst/>
            <a:cxnLst/>
            <a:rect l="l" t="t" r="r" b="b"/>
            <a:pathLst>
              <a:path w="177165" h="418464">
                <a:moveTo>
                  <a:pt x="82351" y="0"/>
                </a:moveTo>
                <a:lnTo>
                  <a:pt x="60172" y="39705"/>
                </a:lnTo>
                <a:lnTo>
                  <a:pt x="41886" y="81409"/>
                </a:lnTo>
                <a:lnTo>
                  <a:pt x="27242" y="124984"/>
                </a:lnTo>
                <a:lnTo>
                  <a:pt x="15991" y="170299"/>
                </a:lnTo>
                <a:lnTo>
                  <a:pt x="7880" y="217227"/>
                </a:lnTo>
                <a:lnTo>
                  <a:pt x="2658" y="265637"/>
                </a:lnTo>
                <a:lnTo>
                  <a:pt x="75" y="315402"/>
                </a:lnTo>
                <a:lnTo>
                  <a:pt x="0" y="369601"/>
                </a:lnTo>
                <a:lnTo>
                  <a:pt x="1821" y="418477"/>
                </a:lnTo>
                <a:lnTo>
                  <a:pt x="7615" y="369601"/>
                </a:lnTo>
                <a:lnTo>
                  <a:pt x="15758" y="322370"/>
                </a:lnTo>
                <a:lnTo>
                  <a:pt x="27374" y="276619"/>
                </a:lnTo>
                <a:lnTo>
                  <a:pt x="43588" y="232184"/>
                </a:lnTo>
                <a:lnTo>
                  <a:pt x="65525" y="188901"/>
                </a:lnTo>
                <a:lnTo>
                  <a:pt x="94311" y="146604"/>
                </a:lnTo>
                <a:lnTo>
                  <a:pt x="131070" y="105129"/>
                </a:lnTo>
                <a:lnTo>
                  <a:pt x="176928" y="64312"/>
                </a:lnTo>
                <a:lnTo>
                  <a:pt x="82351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07299" y="1142530"/>
            <a:ext cx="7352665" cy="579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700" spc="75" dirty="0"/>
              <a:t>Další </a:t>
            </a:r>
            <a:r>
              <a:rPr sz="3700" spc="105" dirty="0"/>
              <a:t>postup </a:t>
            </a:r>
            <a:r>
              <a:rPr sz="3700" spc="80" dirty="0"/>
              <a:t>přípravy </a:t>
            </a:r>
            <a:r>
              <a:rPr sz="3700" spc="95" dirty="0"/>
              <a:t>Akčních</a:t>
            </a:r>
            <a:r>
              <a:rPr sz="3700" spc="-565" dirty="0"/>
              <a:t> </a:t>
            </a:r>
            <a:r>
              <a:rPr sz="3700" spc="105" dirty="0"/>
              <a:t>plánů</a:t>
            </a:r>
            <a:endParaRPr sz="3700"/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10" dirty="0"/>
              <a:t>I. </a:t>
            </a:r>
            <a:r>
              <a:rPr spc="75" dirty="0"/>
              <a:t>etapa</a:t>
            </a:r>
            <a:r>
              <a:rPr spc="-350" dirty="0"/>
              <a:t> </a:t>
            </a:r>
            <a:r>
              <a:rPr spc="70" dirty="0"/>
              <a:t>(01 </a:t>
            </a:r>
            <a:r>
              <a:rPr dirty="0"/>
              <a:t>– </a:t>
            </a:r>
            <a:r>
              <a:rPr spc="50" dirty="0"/>
              <a:t>03/2017)</a:t>
            </a:r>
          </a:p>
          <a:p>
            <a:pPr marL="12700" marR="239395">
              <a:lnSpc>
                <a:spcPts val="1900"/>
              </a:lnSpc>
              <a:spcBef>
                <a:spcPts val="790"/>
              </a:spcBef>
            </a:pP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Příprava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návrhů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Akčních plánů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(jeden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pro 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MSK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jeden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ÚK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KVK) </a:t>
            </a:r>
            <a:r>
              <a:rPr sz="1700" b="0" spc="45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režii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úřadu 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zmocněnce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vlády. </a:t>
            </a:r>
            <a:r>
              <a:rPr sz="1700" b="0" spc="10" dirty="0">
                <a:solidFill>
                  <a:srgbClr val="231F20"/>
                </a:solidFill>
                <a:latin typeface="Calibri"/>
                <a:cs typeface="Calibri"/>
              </a:rPr>
              <a:t>Návrhy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Akčních plánů  </a:t>
            </a:r>
            <a:r>
              <a:rPr sz="1700" b="0" spc="50" dirty="0">
                <a:solidFill>
                  <a:srgbClr val="231F20"/>
                </a:solidFill>
                <a:latin typeface="Calibri"/>
                <a:cs typeface="Calibri"/>
              </a:rPr>
              <a:t>budou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schváleny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Krajskými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dozorčími 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radami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(společné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jednání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krajské</a:t>
            </a:r>
            <a:r>
              <a:rPr sz="1700" b="0" spc="-1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tripartity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ts val="1860"/>
              </a:lnSpc>
            </a:pPr>
            <a:r>
              <a:rPr sz="1700" b="0" spc="165" dirty="0">
                <a:solidFill>
                  <a:srgbClr val="231F20"/>
                </a:solidFill>
                <a:latin typeface="Calibri"/>
                <a:cs typeface="Calibri"/>
              </a:rPr>
              <a:t>+</a:t>
            </a:r>
            <a:r>
              <a:rPr sz="1700" b="0" spc="-2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Regionální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stálá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konference) a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následně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sz="1700" b="0" spc="50" dirty="0">
                <a:solidFill>
                  <a:srgbClr val="231F20"/>
                </a:solidFill>
                <a:latin typeface="Calibri"/>
                <a:cs typeface="Calibri"/>
              </a:rPr>
              <a:t>budou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předány </a:t>
            </a:r>
            <a:r>
              <a:rPr sz="1700" b="0" spc="-65" dirty="0">
                <a:solidFill>
                  <a:srgbClr val="231F20"/>
                </a:solidFill>
                <a:latin typeface="Calibri"/>
                <a:cs typeface="Calibri"/>
              </a:rPr>
              <a:t>MMR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700" b="0" spc="-1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-40" dirty="0">
                <a:solidFill>
                  <a:srgbClr val="231F20"/>
                </a:solidFill>
                <a:latin typeface="Calibri"/>
                <a:cs typeface="Calibri"/>
              </a:rPr>
              <a:t>MPO.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spc="20" dirty="0"/>
              <a:t>II.</a:t>
            </a:r>
            <a:r>
              <a:rPr spc="-70" dirty="0"/>
              <a:t> </a:t>
            </a:r>
            <a:r>
              <a:rPr spc="75" dirty="0"/>
              <a:t>etapa</a:t>
            </a:r>
            <a:r>
              <a:rPr spc="-70" dirty="0"/>
              <a:t> </a:t>
            </a:r>
            <a:r>
              <a:rPr spc="70" dirty="0"/>
              <a:t>(03</a:t>
            </a:r>
            <a:r>
              <a:rPr spc="-70" dirty="0"/>
              <a:t> </a:t>
            </a:r>
            <a:r>
              <a:rPr dirty="0"/>
              <a:t>–</a:t>
            </a:r>
            <a:r>
              <a:rPr spc="-70" dirty="0"/>
              <a:t> </a:t>
            </a:r>
            <a:r>
              <a:rPr spc="50" dirty="0"/>
              <a:t>05/2017)</a:t>
            </a:r>
          </a:p>
          <a:p>
            <a:pPr marL="12700" marR="36830">
              <a:lnSpc>
                <a:spcPts val="1900"/>
              </a:lnSpc>
              <a:spcBef>
                <a:spcPts val="790"/>
              </a:spcBef>
            </a:pP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Zpracování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návrhů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jednotlivé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kraje </a:t>
            </a:r>
            <a:r>
              <a:rPr sz="1700" b="0" spc="50" dirty="0">
                <a:solidFill>
                  <a:srgbClr val="231F20"/>
                </a:solidFill>
                <a:latin typeface="Calibri"/>
                <a:cs typeface="Calibri"/>
              </a:rPr>
              <a:t>do 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společného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Akčního plánu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700" b="0" spc="10" dirty="0">
                <a:solidFill>
                  <a:srgbClr val="231F20"/>
                </a:solidFill>
                <a:latin typeface="Calibri"/>
                <a:cs typeface="Calibri"/>
              </a:rPr>
              <a:t>příprava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pro 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schválení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vládou. </a:t>
            </a:r>
            <a:r>
              <a:rPr sz="1700" b="0" spc="-15" dirty="0">
                <a:solidFill>
                  <a:srgbClr val="231F20"/>
                </a:solidFill>
                <a:latin typeface="Calibri"/>
                <a:cs typeface="Calibri"/>
              </a:rPr>
              <a:t>Toto </a:t>
            </a:r>
            <a:r>
              <a:rPr sz="1700" b="0" spc="10" dirty="0">
                <a:solidFill>
                  <a:srgbClr val="231F20"/>
                </a:solidFill>
                <a:latin typeface="Calibri"/>
                <a:cs typeface="Calibri"/>
              </a:rPr>
              <a:t>zajišťuje </a:t>
            </a:r>
            <a:r>
              <a:rPr sz="1700" b="0" spc="-65" dirty="0">
                <a:solidFill>
                  <a:srgbClr val="231F20"/>
                </a:solidFill>
                <a:latin typeface="Calibri"/>
                <a:cs typeface="Calibri"/>
              </a:rPr>
              <a:t>MMR, </a:t>
            </a:r>
            <a:r>
              <a:rPr sz="1700" b="0" spc="-40" dirty="0">
                <a:solidFill>
                  <a:srgbClr val="231F20"/>
                </a:solidFill>
                <a:latin typeface="Calibri"/>
                <a:cs typeface="Calibri"/>
              </a:rPr>
              <a:t>MPO, 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Úřad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vlády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a Úřad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zmocněnce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vlády. </a:t>
            </a:r>
            <a:r>
              <a:rPr sz="1700" b="0" spc="-20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700" b="0" spc="10" dirty="0">
                <a:solidFill>
                  <a:srgbClr val="231F20"/>
                </a:solidFill>
                <a:latin typeface="Calibri"/>
                <a:cs typeface="Calibri"/>
              </a:rPr>
              <a:t>rámci 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toto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procesu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dojde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k projednání</a:t>
            </a:r>
            <a:r>
              <a:rPr sz="1700" b="0" spc="-2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společného 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Akčního plánu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Národní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dozorčí</a:t>
            </a:r>
            <a:r>
              <a:rPr sz="1700" b="0" spc="-2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radou</a:t>
            </a:r>
            <a:endParaRPr sz="1700">
              <a:latin typeface="Calibri"/>
              <a:cs typeface="Calibri"/>
            </a:endParaRPr>
          </a:p>
          <a:p>
            <a:pPr marL="12700" marR="5080">
              <a:lnSpc>
                <a:spcPts val="1900"/>
              </a:lnSpc>
            </a:pP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(jednání </a:t>
            </a:r>
            <a:r>
              <a:rPr sz="1700" b="0" spc="25" dirty="0">
                <a:solidFill>
                  <a:srgbClr val="231F20"/>
                </a:solidFill>
                <a:latin typeface="Calibri"/>
                <a:cs typeface="Calibri"/>
              </a:rPr>
              <a:t>věcně </a:t>
            </a:r>
            <a:r>
              <a:rPr sz="1700" b="0" spc="20" dirty="0">
                <a:solidFill>
                  <a:srgbClr val="231F20"/>
                </a:solidFill>
                <a:latin typeface="Calibri"/>
                <a:cs typeface="Calibri"/>
              </a:rPr>
              <a:t>příslušných </a:t>
            </a:r>
            <a:r>
              <a:rPr sz="1700" b="0" spc="-5" dirty="0">
                <a:solidFill>
                  <a:srgbClr val="231F20"/>
                </a:solidFill>
                <a:latin typeface="Calibri"/>
                <a:cs typeface="Calibri"/>
              </a:rPr>
              <a:t>ministerstev, 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zástupců </a:t>
            </a:r>
            <a:r>
              <a:rPr sz="1700" b="0" spc="10" dirty="0">
                <a:solidFill>
                  <a:srgbClr val="231F20"/>
                </a:solidFill>
                <a:latin typeface="Calibri"/>
                <a:cs typeface="Calibri"/>
              </a:rPr>
              <a:t>Parlamentu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ČR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700" b="0" spc="15" dirty="0">
                <a:solidFill>
                  <a:srgbClr val="231F20"/>
                </a:solidFill>
                <a:latin typeface="Calibri"/>
                <a:cs typeface="Calibri"/>
              </a:rPr>
              <a:t>Úřadu</a:t>
            </a:r>
            <a:r>
              <a:rPr sz="1700" b="0" spc="-2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zmocněnce  </a:t>
            </a:r>
            <a:r>
              <a:rPr sz="1700" b="0" spc="5" dirty="0">
                <a:solidFill>
                  <a:srgbClr val="231F20"/>
                </a:solidFill>
                <a:latin typeface="Calibri"/>
                <a:cs typeface="Calibri"/>
              </a:rPr>
              <a:t>vlády). </a:t>
            </a:r>
            <a:r>
              <a:rPr sz="1700" b="0" dirty="0">
                <a:solidFill>
                  <a:srgbClr val="231F20"/>
                </a:solidFill>
                <a:latin typeface="Calibri"/>
                <a:cs typeface="Calibri"/>
              </a:rPr>
              <a:t>Před </a:t>
            </a:r>
            <a:r>
              <a:rPr sz="1700" b="0" spc="30" dirty="0">
                <a:solidFill>
                  <a:srgbClr val="231F20"/>
                </a:solidFill>
                <a:latin typeface="Calibri"/>
                <a:cs typeface="Calibri"/>
              </a:rPr>
              <a:t>jednáním vlády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o Akčním</a:t>
            </a:r>
            <a:r>
              <a:rPr sz="1700" b="0" spc="-26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b="0" spc="35" dirty="0">
                <a:solidFill>
                  <a:srgbClr val="231F20"/>
                </a:solidFill>
                <a:latin typeface="Calibri"/>
                <a:cs typeface="Calibri"/>
              </a:rPr>
              <a:t>plánu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2"/>
            <a:ext cx="10692130" cy="720090"/>
          </a:xfrm>
          <a:custGeom>
            <a:avLst/>
            <a:gdLst/>
            <a:ahLst/>
            <a:cxnLst/>
            <a:rect l="l" t="t" r="r" b="b"/>
            <a:pathLst>
              <a:path w="10692130" h="720090">
                <a:moveTo>
                  <a:pt x="0" y="720001"/>
                </a:moveTo>
                <a:lnTo>
                  <a:pt x="10692003" y="720001"/>
                </a:lnTo>
                <a:lnTo>
                  <a:pt x="10692003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255612"/>
            <a:ext cx="467995" cy="180340"/>
          </a:xfrm>
          <a:custGeom>
            <a:avLst/>
            <a:gdLst/>
            <a:ahLst/>
            <a:cxnLst/>
            <a:rect l="l" t="t" r="r" b="b"/>
            <a:pathLst>
              <a:path w="467995" h="180340">
                <a:moveTo>
                  <a:pt x="0" y="179997"/>
                </a:moveTo>
                <a:lnTo>
                  <a:pt x="467995" y="179997"/>
                </a:lnTo>
                <a:lnTo>
                  <a:pt x="467995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98300" y="177279"/>
            <a:ext cx="92868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Strategie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25" dirty="0">
                <a:solidFill>
                  <a:srgbClr val="FFFFFF"/>
                </a:solidFill>
                <a:latin typeface="Calibri"/>
                <a:cs typeface="Calibri"/>
              </a:rPr>
              <a:t>hospodářské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restrukturalizace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FFFFFF"/>
                </a:solidFill>
                <a:latin typeface="Calibri"/>
                <a:cs typeface="Calibri"/>
              </a:rPr>
              <a:t>Ústeckého,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0" dirty="0">
                <a:solidFill>
                  <a:srgbClr val="FFFFFF"/>
                </a:solidFill>
                <a:latin typeface="Calibri"/>
                <a:cs typeface="Calibri"/>
              </a:rPr>
              <a:t>Moravskoslezského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256304" y="7229768"/>
            <a:ext cx="29781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90"/>
              </a:lnSpc>
            </a:pPr>
            <a:r>
              <a:rPr sz="2000" b="1" spc="55" dirty="0">
                <a:solidFill>
                  <a:srgbClr val="04437A"/>
                </a:solidFill>
                <a:latin typeface="Calibri"/>
                <a:cs typeface="Calibri"/>
              </a:rPr>
              <a:t>20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33301" y="2002739"/>
            <a:ext cx="4016375" cy="4590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9845" algn="just">
              <a:lnSpc>
                <a:spcPct val="100499"/>
              </a:lnSpc>
            </a:pPr>
            <a:r>
              <a:rPr sz="1700" spc="45" dirty="0">
                <a:solidFill>
                  <a:srgbClr val="231F20"/>
                </a:solidFill>
                <a:latin typeface="Calibri"/>
                <a:cs typeface="Calibri"/>
              </a:rPr>
              <a:t>bude </a:t>
            </a:r>
            <a:r>
              <a:rPr sz="1700" spc="55" dirty="0">
                <a:solidFill>
                  <a:srgbClr val="231F20"/>
                </a:solidFill>
                <a:latin typeface="Calibri"/>
                <a:cs typeface="Calibri"/>
              </a:rPr>
              <a:t>z</a:t>
            </a:r>
            <a:r>
              <a:rPr sz="1700" spc="-2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úrovně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premiéra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svolána </a:t>
            </a:r>
            <a:r>
              <a:rPr sz="1700" spc="10" dirty="0">
                <a:solidFill>
                  <a:srgbClr val="231F20"/>
                </a:solidFill>
                <a:latin typeface="Calibri"/>
                <a:cs typeface="Calibri"/>
              </a:rPr>
              <a:t>Konference 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restrukturalizace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(společné </a:t>
            </a:r>
            <a:r>
              <a:rPr sz="1700" spc="25" dirty="0">
                <a:solidFill>
                  <a:srgbClr val="231F20"/>
                </a:solidFill>
                <a:latin typeface="Calibri"/>
                <a:cs typeface="Calibri"/>
              </a:rPr>
              <a:t>jednání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Krajské</a:t>
            </a:r>
            <a:r>
              <a:rPr sz="1700" spc="-18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a 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Národní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dozorčí</a:t>
            </a:r>
            <a:r>
              <a:rPr sz="17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231F20"/>
                </a:solidFill>
                <a:latin typeface="Calibri"/>
                <a:cs typeface="Calibri"/>
              </a:rPr>
              <a:t>rady)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sz="2200" b="1" spc="25" dirty="0">
                <a:solidFill>
                  <a:srgbClr val="40AD49"/>
                </a:solidFill>
                <a:latin typeface="Calibri"/>
                <a:cs typeface="Calibri"/>
              </a:rPr>
              <a:t>III.</a:t>
            </a:r>
            <a:r>
              <a:rPr sz="2200" b="1" spc="-75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40AD49"/>
                </a:solidFill>
                <a:latin typeface="Calibri"/>
                <a:cs typeface="Calibri"/>
              </a:rPr>
              <a:t>etapa</a:t>
            </a:r>
            <a:r>
              <a:rPr sz="2200" b="1" spc="-75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2200" b="1" spc="50" dirty="0">
                <a:solidFill>
                  <a:srgbClr val="40AD49"/>
                </a:solidFill>
                <a:latin typeface="Calibri"/>
                <a:cs typeface="Calibri"/>
              </a:rPr>
              <a:t>(31.</a:t>
            </a:r>
            <a:r>
              <a:rPr sz="2200" b="1" spc="-75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2200" b="1" spc="65" dirty="0">
                <a:solidFill>
                  <a:srgbClr val="40AD49"/>
                </a:solidFill>
                <a:latin typeface="Calibri"/>
                <a:cs typeface="Calibri"/>
              </a:rPr>
              <a:t>05.</a:t>
            </a:r>
            <a:r>
              <a:rPr sz="2200" b="1" spc="-75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40AD49"/>
                </a:solidFill>
                <a:latin typeface="Calibri"/>
                <a:cs typeface="Calibri"/>
              </a:rPr>
              <a:t>2017)</a:t>
            </a:r>
            <a:endParaRPr sz="2200">
              <a:latin typeface="Calibri"/>
              <a:cs typeface="Calibri"/>
            </a:endParaRPr>
          </a:p>
          <a:p>
            <a:pPr marL="12700" marR="169545">
              <a:lnSpc>
                <a:spcPts val="1900"/>
              </a:lnSpc>
              <a:spcBef>
                <a:spcPts val="790"/>
              </a:spcBef>
            </a:pP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Akční</a:t>
            </a:r>
            <a:r>
              <a:rPr sz="17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plán</a:t>
            </a:r>
            <a:r>
              <a:rPr sz="17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restrukturalizace</a:t>
            </a:r>
            <a:r>
              <a:rPr sz="17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-10" dirty="0">
                <a:solidFill>
                  <a:srgbClr val="231F20"/>
                </a:solidFill>
                <a:latin typeface="Calibri"/>
                <a:cs typeface="Calibri"/>
              </a:rPr>
              <a:t>MSK,</a:t>
            </a:r>
            <a:r>
              <a:rPr sz="17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ÚK</a:t>
            </a:r>
            <a:r>
              <a:rPr sz="17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700" spc="-4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25" dirty="0">
                <a:solidFill>
                  <a:srgbClr val="231F20"/>
                </a:solidFill>
                <a:latin typeface="Calibri"/>
                <a:cs typeface="Calibri"/>
              </a:rPr>
              <a:t>KVK  </a:t>
            </a:r>
            <a:r>
              <a:rPr sz="1700" spc="45" dirty="0">
                <a:solidFill>
                  <a:srgbClr val="231F20"/>
                </a:solidFill>
                <a:latin typeface="Calibri"/>
                <a:cs typeface="Calibri"/>
              </a:rPr>
              <a:t>bude</a:t>
            </a:r>
            <a:r>
              <a:rPr sz="17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předložen</a:t>
            </a:r>
            <a:r>
              <a:rPr sz="1700" spc="-1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10" dirty="0">
                <a:solidFill>
                  <a:srgbClr val="231F20"/>
                </a:solidFill>
                <a:latin typeface="Calibri"/>
                <a:cs typeface="Calibri"/>
              </a:rPr>
              <a:t>Vládě</a:t>
            </a:r>
            <a:r>
              <a:rPr sz="17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ČR</a:t>
            </a:r>
            <a:r>
              <a:rPr sz="17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k</a:t>
            </a:r>
            <a:r>
              <a:rPr sz="17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projednání.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ts val="1860"/>
              </a:lnSpc>
            </a:pPr>
            <a:r>
              <a:rPr sz="1700" spc="-20" dirty="0">
                <a:solidFill>
                  <a:srgbClr val="231F20"/>
                </a:solidFill>
                <a:latin typeface="Calibri"/>
                <a:cs typeface="Calibri"/>
              </a:rPr>
              <a:t>V </a:t>
            </a:r>
            <a:r>
              <a:rPr sz="1700" spc="25" dirty="0">
                <a:solidFill>
                  <a:srgbClr val="231F20"/>
                </a:solidFill>
                <a:latin typeface="Calibri"/>
                <a:cs typeface="Calibri"/>
              </a:rPr>
              <a:t>případě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jeho </a:t>
            </a:r>
            <a:r>
              <a:rPr sz="1700" spc="10" dirty="0">
                <a:solidFill>
                  <a:srgbClr val="231F20"/>
                </a:solidFill>
                <a:latin typeface="Calibri"/>
                <a:cs typeface="Calibri"/>
              </a:rPr>
              <a:t>schválení, </a:t>
            </a:r>
            <a:r>
              <a:rPr sz="1700" spc="45" dirty="0">
                <a:solidFill>
                  <a:srgbClr val="231F20"/>
                </a:solidFill>
                <a:latin typeface="Calibri"/>
                <a:cs typeface="Calibri"/>
              </a:rPr>
              <a:t>bude</a:t>
            </a:r>
            <a:r>
              <a:rPr sz="1700" spc="-1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podepsána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sz="1700" spc="40" dirty="0">
                <a:solidFill>
                  <a:srgbClr val="231F20"/>
                </a:solidFill>
                <a:latin typeface="Calibri"/>
                <a:cs typeface="Calibri"/>
              </a:rPr>
              <a:t>dohoda</a:t>
            </a:r>
            <a:r>
              <a:rPr sz="17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o</a:t>
            </a:r>
            <a:r>
              <a:rPr sz="17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0" dirty="0">
                <a:solidFill>
                  <a:srgbClr val="231F20"/>
                </a:solidFill>
                <a:latin typeface="Calibri"/>
                <a:cs typeface="Calibri"/>
              </a:rPr>
              <a:t>naplňování</a:t>
            </a:r>
            <a:r>
              <a:rPr sz="17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0" dirty="0">
                <a:solidFill>
                  <a:srgbClr val="231F20"/>
                </a:solidFill>
                <a:latin typeface="Calibri"/>
                <a:cs typeface="Calibri"/>
              </a:rPr>
              <a:t>mezi</a:t>
            </a:r>
            <a:r>
              <a:rPr sz="1700" spc="-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Vládou</a:t>
            </a:r>
            <a:r>
              <a:rPr sz="17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17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dirty="0">
                <a:solidFill>
                  <a:srgbClr val="231F20"/>
                </a:solidFill>
                <a:latin typeface="Calibri"/>
                <a:cs typeface="Calibri"/>
              </a:rPr>
              <a:t>regiony.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sz="2200" b="1" spc="-15" dirty="0">
                <a:solidFill>
                  <a:srgbClr val="40AD49"/>
                </a:solidFill>
                <a:latin typeface="Calibri"/>
                <a:cs typeface="Calibri"/>
              </a:rPr>
              <a:t>IV. </a:t>
            </a:r>
            <a:r>
              <a:rPr sz="2200" b="1" spc="75" dirty="0">
                <a:solidFill>
                  <a:srgbClr val="40AD49"/>
                </a:solidFill>
                <a:latin typeface="Calibri"/>
                <a:cs typeface="Calibri"/>
              </a:rPr>
              <a:t>etapa </a:t>
            </a:r>
            <a:r>
              <a:rPr sz="2200" b="1" spc="70" dirty="0">
                <a:solidFill>
                  <a:srgbClr val="40AD49"/>
                </a:solidFill>
                <a:latin typeface="Calibri"/>
                <a:cs typeface="Calibri"/>
              </a:rPr>
              <a:t>(05</a:t>
            </a:r>
            <a:r>
              <a:rPr sz="2200" b="1" spc="-325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2200" b="1" dirty="0">
                <a:solidFill>
                  <a:srgbClr val="40AD49"/>
                </a:solidFill>
                <a:latin typeface="Calibri"/>
                <a:cs typeface="Calibri"/>
              </a:rPr>
              <a:t>– </a:t>
            </a:r>
            <a:r>
              <a:rPr sz="2200" b="1" spc="50" dirty="0">
                <a:solidFill>
                  <a:srgbClr val="40AD49"/>
                </a:solidFill>
                <a:latin typeface="Calibri"/>
                <a:cs typeface="Calibri"/>
              </a:rPr>
              <a:t>12/2017)</a:t>
            </a:r>
            <a:endParaRPr sz="2200">
              <a:latin typeface="Calibri"/>
              <a:cs typeface="Calibri"/>
            </a:endParaRPr>
          </a:p>
          <a:p>
            <a:pPr marL="12700" marR="351155">
              <a:lnSpc>
                <a:spcPts val="1900"/>
              </a:lnSpc>
              <a:spcBef>
                <a:spcPts val="790"/>
              </a:spcBef>
            </a:pP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Podpora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při </a:t>
            </a:r>
            <a:r>
              <a:rPr sz="1700" spc="20" dirty="0">
                <a:solidFill>
                  <a:srgbClr val="231F20"/>
                </a:solidFill>
                <a:latin typeface="Calibri"/>
                <a:cs typeface="Calibri"/>
              </a:rPr>
              <a:t>naplňování,</a:t>
            </a:r>
            <a:r>
              <a:rPr sz="1700" spc="-17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30" dirty="0">
                <a:solidFill>
                  <a:srgbClr val="231F20"/>
                </a:solidFill>
                <a:latin typeface="Calibri"/>
                <a:cs typeface="Calibri"/>
              </a:rPr>
              <a:t>vyhodnocování,  </a:t>
            </a:r>
            <a:r>
              <a:rPr sz="1700" spc="10" dirty="0">
                <a:solidFill>
                  <a:srgbClr val="231F20"/>
                </a:solidFill>
                <a:latin typeface="Calibri"/>
                <a:cs typeface="Calibri"/>
              </a:rPr>
              <a:t>přípravě </a:t>
            </a:r>
            <a:r>
              <a:rPr sz="1700" spc="5" dirty="0">
                <a:solidFill>
                  <a:srgbClr val="231F20"/>
                </a:solidFill>
                <a:latin typeface="Calibri"/>
                <a:cs typeface="Calibri"/>
              </a:rPr>
              <a:t>a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aktualizaci </a:t>
            </a:r>
            <a:r>
              <a:rPr sz="1700" spc="35" dirty="0">
                <a:solidFill>
                  <a:srgbClr val="231F20"/>
                </a:solidFill>
                <a:latin typeface="Calibri"/>
                <a:cs typeface="Calibri"/>
              </a:rPr>
              <a:t>Akčního</a:t>
            </a:r>
            <a:r>
              <a:rPr sz="1700" spc="-1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700" spc="15" dirty="0">
                <a:solidFill>
                  <a:srgbClr val="231F20"/>
                </a:solidFill>
                <a:latin typeface="Calibri"/>
                <a:cs typeface="Calibri"/>
              </a:rPr>
              <a:t>plánu.</a:t>
            </a:r>
            <a:endParaRPr sz="17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 marR="711200">
              <a:lnSpc>
                <a:spcPts val="1900"/>
              </a:lnSpc>
              <a:spcBef>
                <a:spcPts val="5"/>
              </a:spcBef>
            </a:pPr>
            <a:r>
              <a:rPr sz="1900" b="1" spc="100" dirty="0">
                <a:solidFill>
                  <a:srgbClr val="40AD49"/>
                </a:solidFill>
                <a:latin typeface="Calibri"/>
                <a:cs typeface="Calibri"/>
              </a:rPr>
              <a:t>Každý </a:t>
            </a:r>
            <a:r>
              <a:rPr sz="1900" b="1" spc="70" dirty="0">
                <a:solidFill>
                  <a:srgbClr val="40AD49"/>
                </a:solidFill>
                <a:latin typeface="Calibri"/>
                <a:cs typeface="Calibri"/>
              </a:rPr>
              <a:t>rok </a:t>
            </a:r>
            <a:r>
              <a:rPr sz="1900" b="1" spc="90" dirty="0">
                <a:solidFill>
                  <a:srgbClr val="40AD49"/>
                </a:solidFill>
                <a:latin typeface="Calibri"/>
                <a:cs typeface="Calibri"/>
              </a:rPr>
              <a:t>bude </a:t>
            </a:r>
            <a:r>
              <a:rPr sz="1900" b="1" spc="114" dirty="0">
                <a:solidFill>
                  <a:srgbClr val="40AD49"/>
                </a:solidFill>
                <a:latin typeface="Calibri"/>
                <a:cs typeface="Calibri"/>
              </a:rPr>
              <a:t>k </a:t>
            </a:r>
            <a:r>
              <a:rPr sz="1900" b="1" spc="70" dirty="0">
                <a:solidFill>
                  <a:srgbClr val="40AD49"/>
                </a:solidFill>
                <a:latin typeface="Calibri"/>
                <a:cs typeface="Calibri"/>
              </a:rPr>
              <a:t>datu </a:t>
            </a:r>
            <a:r>
              <a:rPr sz="1900" b="1" spc="55" dirty="0">
                <a:solidFill>
                  <a:srgbClr val="40AD49"/>
                </a:solidFill>
                <a:latin typeface="Calibri"/>
                <a:cs typeface="Calibri"/>
              </a:rPr>
              <a:t>31. </a:t>
            </a:r>
            <a:r>
              <a:rPr sz="1900" b="1" spc="35" dirty="0">
                <a:solidFill>
                  <a:srgbClr val="40AD49"/>
                </a:solidFill>
                <a:latin typeface="Calibri"/>
                <a:cs typeface="Calibri"/>
              </a:rPr>
              <a:t>5.  </a:t>
            </a:r>
            <a:r>
              <a:rPr sz="1900" b="1" spc="80" dirty="0">
                <a:solidFill>
                  <a:srgbClr val="40AD49"/>
                </a:solidFill>
                <a:latin typeface="Calibri"/>
                <a:cs typeface="Calibri"/>
              </a:rPr>
              <a:t>předkládána </a:t>
            </a:r>
            <a:r>
              <a:rPr sz="1900" b="1" spc="75" dirty="0">
                <a:solidFill>
                  <a:srgbClr val="40AD49"/>
                </a:solidFill>
                <a:latin typeface="Calibri"/>
                <a:cs typeface="Calibri"/>
              </a:rPr>
              <a:t>vládě</a:t>
            </a:r>
            <a:r>
              <a:rPr sz="1900" b="1" spc="-250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1900" b="1" spc="70" dirty="0">
                <a:solidFill>
                  <a:srgbClr val="40AD49"/>
                </a:solidFill>
                <a:latin typeface="Calibri"/>
                <a:cs typeface="Calibri"/>
              </a:rPr>
              <a:t>aktualizace  </a:t>
            </a:r>
            <a:r>
              <a:rPr sz="1900" b="1" spc="75" dirty="0">
                <a:solidFill>
                  <a:srgbClr val="40AD49"/>
                </a:solidFill>
                <a:latin typeface="Calibri"/>
                <a:cs typeface="Calibri"/>
              </a:rPr>
              <a:t>Akčního</a:t>
            </a:r>
            <a:r>
              <a:rPr sz="1900" b="1" spc="-130" dirty="0">
                <a:solidFill>
                  <a:srgbClr val="40AD49"/>
                </a:solidFill>
                <a:latin typeface="Calibri"/>
                <a:cs typeface="Calibri"/>
              </a:rPr>
              <a:t> </a:t>
            </a:r>
            <a:r>
              <a:rPr sz="1900" b="1" spc="65" dirty="0">
                <a:solidFill>
                  <a:srgbClr val="40AD49"/>
                </a:solidFill>
                <a:latin typeface="Calibri"/>
                <a:cs typeface="Calibri"/>
              </a:rPr>
              <a:t>plánu.</a:t>
            </a:r>
            <a:endParaRPr sz="1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34337" y="1171130"/>
            <a:ext cx="7423784" cy="1387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414655">
              <a:lnSpc>
                <a:spcPct val="100000"/>
              </a:lnSpc>
            </a:pPr>
            <a:r>
              <a:rPr sz="4500" spc="90" dirty="0">
                <a:solidFill>
                  <a:srgbClr val="40AD49"/>
                </a:solidFill>
              </a:rPr>
              <a:t>Kontakty </a:t>
            </a:r>
            <a:r>
              <a:rPr sz="4500" spc="125" dirty="0">
                <a:solidFill>
                  <a:srgbClr val="40AD49"/>
                </a:solidFill>
              </a:rPr>
              <a:t>odborného </a:t>
            </a:r>
            <a:r>
              <a:rPr sz="4500" spc="114" dirty="0">
                <a:solidFill>
                  <a:srgbClr val="40AD49"/>
                </a:solidFill>
              </a:rPr>
              <a:t>týmu  </a:t>
            </a:r>
            <a:r>
              <a:rPr sz="4500" spc="95" dirty="0">
                <a:solidFill>
                  <a:srgbClr val="40AD49"/>
                </a:solidFill>
              </a:rPr>
              <a:t>pro </a:t>
            </a:r>
            <a:r>
              <a:rPr sz="4500" spc="80" dirty="0">
                <a:solidFill>
                  <a:srgbClr val="40AD49"/>
                </a:solidFill>
              </a:rPr>
              <a:t>Ústecký </a:t>
            </a:r>
            <a:r>
              <a:rPr sz="4500" spc="60" dirty="0">
                <a:solidFill>
                  <a:srgbClr val="40AD49"/>
                </a:solidFill>
              </a:rPr>
              <a:t>a </a:t>
            </a:r>
            <a:r>
              <a:rPr sz="4500" spc="85" dirty="0">
                <a:solidFill>
                  <a:srgbClr val="40AD49"/>
                </a:solidFill>
              </a:rPr>
              <a:t>Karlovarský</a:t>
            </a:r>
            <a:r>
              <a:rPr sz="4500" spc="-660" dirty="0">
                <a:solidFill>
                  <a:srgbClr val="40AD49"/>
                </a:solidFill>
              </a:rPr>
              <a:t> </a:t>
            </a:r>
            <a:r>
              <a:rPr sz="4500" spc="65" dirty="0">
                <a:solidFill>
                  <a:srgbClr val="40AD49"/>
                </a:solidFill>
              </a:rPr>
              <a:t>kraj</a:t>
            </a:r>
            <a:endParaRPr sz="4500"/>
          </a:p>
        </p:txBody>
      </p:sp>
      <p:sp>
        <p:nvSpPr>
          <p:cNvPr id="3" name="object 3"/>
          <p:cNvSpPr/>
          <p:nvPr/>
        </p:nvSpPr>
        <p:spPr>
          <a:xfrm>
            <a:off x="0" y="12"/>
            <a:ext cx="10692130" cy="720090"/>
          </a:xfrm>
          <a:custGeom>
            <a:avLst/>
            <a:gdLst/>
            <a:ahLst/>
            <a:cxnLst/>
            <a:rect l="l" t="t" r="r" b="b"/>
            <a:pathLst>
              <a:path w="10692130" h="720090">
                <a:moveTo>
                  <a:pt x="0" y="720001"/>
                </a:moveTo>
                <a:lnTo>
                  <a:pt x="10692003" y="720001"/>
                </a:lnTo>
                <a:lnTo>
                  <a:pt x="10692003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255612"/>
            <a:ext cx="467995" cy="180340"/>
          </a:xfrm>
          <a:custGeom>
            <a:avLst/>
            <a:gdLst/>
            <a:ahLst/>
            <a:cxnLst/>
            <a:rect l="l" t="t" r="r" b="b"/>
            <a:pathLst>
              <a:path w="467995" h="180340">
                <a:moveTo>
                  <a:pt x="0" y="179997"/>
                </a:moveTo>
                <a:lnTo>
                  <a:pt x="467995" y="179997"/>
                </a:lnTo>
                <a:lnTo>
                  <a:pt x="467995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0001" y="4940998"/>
            <a:ext cx="9252585" cy="108585"/>
          </a:xfrm>
          <a:custGeom>
            <a:avLst/>
            <a:gdLst/>
            <a:ahLst/>
            <a:cxnLst/>
            <a:rect l="l" t="t" r="r" b="b"/>
            <a:pathLst>
              <a:path w="9252585" h="108585">
                <a:moveTo>
                  <a:pt x="0" y="108000"/>
                </a:moveTo>
                <a:lnTo>
                  <a:pt x="9252000" y="108000"/>
                </a:lnTo>
                <a:lnTo>
                  <a:pt x="9252000" y="0"/>
                </a:lnTo>
                <a:lnTo>
                  <a:pt x="0" y="0"/>
                </a:lnTo>
                <a:lnTo>
                  <a:pt x="0" y="108000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98300" y="177279"/>
            <a:ext cx="92868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Strategie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25" dirty="0">
                <a:solidFill>
                  <a:srgbClr val="FFFFFF"/>
                </a:solidFill>
                <a:latin typeface="Calibri"/>
                <a:cs typeface="Calibri"/>
              </a:rPr>
              <a:t>hospodářské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restrukturalizace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FFFFFF"/>
                </a:solidFill>
                <a:latin typeface="Calibri"/>
                <a:cs typeface="Calibri"/>
              </a:rPr>
              <a:t>Ústeckého,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0" dirty="0">
                <a:solidFill>
                  <a:srgbClr val="FFFFFF"/>
                </a:solidFill>
                <a:latin typeface="Calibri"/>
                <a:cs typeface="Calibri"/>
              </a:rPr>
              <a:t>Moravskoslezského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3</a:t>
            </a:fld>
            <a:endParaRPr spc="55" dirty="0"/>
          </a:p>
        </p:txBody>
      </p:sp>
      <p:sp>
        <p:nvSpPr>
          <p:cNvPr id="7" name="object 7"/>
          <p:cNvSpPr txBox="1"/>
          <p:nvPr/>
        </p:nvSpPr>
        <p:spPr>
          <a:xfrm>
            <a:off x="670370" y="2880575"/>
            <a:ext cx="3989070" cy="158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100" b="1" spc="10" dirty="0">
                <a:solidFill>
                  <a:srgbClr val="04437A"/>
                </a:solidFill>
                <a:latin typeface="Calibri"/>
                <a:cs typeface="Calibri"/>
              </a:rPr>
              <a:t>Bc. </a:t>
            </a:r>
            <a:r>
              <a:rPr sz="3100" b="1" spc="40" dirty="0">
                <a:solidFill>
                  <a:srgbClr val="04437A"/>
                </a:solidFill>
                <a:latin typeface="Calibri"/>
                <a:cs typeface="Calibri"/>
              </a:rPr>
              <a:t>Karel </a:t>
            </a:r>
            <a:r>
              <a:rPr sz="3100" b="1" spc="15" dirty="0">
                <a:solidFill>
                  <a:srgbClr val="04437A"/>
                </a:solidFill>
                <a:latin typeface="Calibri"/>
                <a:cs typeface="Calibri"/>
              </a:rPr>
              <a:t>Tichý,</a:t>
            </a:r>
            <a:r>
              <a:rPr sz="3100" b="1" spc="-42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3100" b="1" spc="60" dirty="0">
                <a:solidFill>
                  <a:srgbClr val="04437A"/>
                </a:solidFill>
                <a:latin typeface="Calibri"/>
                <a:cs typeface="Calibri"/>
              </a:rPr>
              <a:t>DiS.</a:t>
            </a:r>
            <a:endParaRPr sz="3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60"/>
              </a:spcBef>
            </a:pPr>
            <a:r>
              <a:rPr sz="2000" b="1" spc="40" dirty="0">
                <a:solidFill>
                  <a:srgbClr val="231F20"/>
                </a:solidFill>
                <a:latin typeface="Calibri"/>
                <a:cs typeface="Calibri"/>
              </a:rPr>
              <a:t>krajský </a:t>
            </a:r>
            <a:r>
              <a:rPr sz="2000" b="1" spc="30" dirty="0">
                <a:solidFill>
                  <a:srgbClr val="231F20"/>
                </a:solidFill>
                <a:latin typeface="Calibri"/>
                <a:cs typeface="Calibri"/>
              </a:rPr>
              <a:t>koordinátor </a:t>
            </a:r>
            <a:r>
              <a:rPr sz="2000" b="1" spc="4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2000" b="1" spc="35" dirty="0">
                <a:solidFill>
                  <a:srgbClr val="231F20"/>
                </a:solidFill>
                <a:latin typeface="Calibri"/>
                <a:cs typeface="Calibri"/>
              </a:rPr>
              <a:t>Ústecký</a:t>
            </a:r>
            <a:r>
              <a:rPr sz="2000" b="1" spc="-3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30" dirty="0">
                <a:solidFill>
                  <a:srgbClr val="231F20"/>
                </a:solidFill>
                <a:latin typeface="Calibri"/>
                <a:cs typeface="Calibri"/>
              </a:rPr>
              <a:t>kraj</a:t>
            </a:r>
            <a:endParaRPr sz="2000">
              <a:latin typeface="Calibri"/>
              <a:cs typeface="Calibri"/>
            </a:endParaRPr>
          </a:p>
          <a:p>
            <a:pPr marL="565150" marR="504190" algn="ctr">
              <a:lnSpc>
                <a:spcPts val="2200"/>
              </a:lnSpc>
              <a:spcBef>
                <a:spcPts val="1330"/>
              </a:spcBef>
            </a:pPr>
            <a:r>
              <a:rPr sz="2000" spc="6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k</a:t>
            </a:r>
            <a:r>
              <a:rPr sz="2000" spc="-2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a</a:t>
            </a:r>
            <a:r>
              <a:rPr sz="2000" spc="-4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r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e</a:t>
            </a:r>
            <a:r>
              <a:rPr sz="2000" spc="-1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l</a:t>
            </a:r>
            <a:r>
              <a:rPr sz="200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.tic</a:t>
            </a:r>
            <a:r>
              <a:rPr sz="2000" spc="-2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h</a:t>
            </a:r>
            <a:r>
              <a:rPr sz="2000" spc="-4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y@cz</a:t>
            </a:r>
            <a:r>
              <a:rPr sz="2000" spc="3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echi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n</a:t>
            </a:r>
            <a:r>
              <a:rPr sz="2000" spc="3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v</a:t>
            </a:r>
            <a:r>
              <a:rPr sz="200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es</a:t>
            </a:r>
            <a:r>
              <a:rPr sz="2000" spc="-1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t</a:t>
            </a:r>
            <a:r>
              <a:rPr sz="2000" spc="-35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.o</a:t>
            </a:r>
            <a:r>
              <a:rPr sz="2000" spc="-5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r</a:t>
            </a:r>
            <a:r>
              <a:rPr sz="2000" spc="13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g </a:t>
            </a:r>
            <a:r>
              <a:rPr sz="2000" spc="8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231F20"/>
                </a:solidFill>
                <a:latin typeface="Calibri"/>
                <a:cs typeface="Calibri"/>
              </a:rPr>
              <a:t>telefon: 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</a:rPr>
              <a:t>725 588</a:t>
            </a:r>
            <a:r>
              <a:rPr sz="2000" spc="-1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</a:rPr>
              <a:t>903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53228" y="2880575"/>
            <a:ext cx="4685665" cy="158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100" b="1" spc="-35" dirty="0">
                <a:solidFill>
                  <a:srgbClr val="04437A"/>
                </a:solidFill>
                <a:latin typeface="Calibri"/>
                <a:cs typeface="Calibri"/>
              </a:rPr>
              <a:t>Mgr. </a:t>
            </a:r>
            <a:r>
              <a:rPr sz="3100" b="1" spc="75" dirty="0">
                <a:solidFill>
                  <a:srgbClr val="04437A"/>
                </a:solidFill>
                <a:latin typeface="Calibri"/>
                <a:cs typeface="Calibri"/>
              </a:rPr>
              <a:t>Jelena</a:t>
            </a:r>
            <a:r>
              <a:rPr sz="3100" b="1" spc="-15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3100" b="1" spc="65" dirty="0">
                <a:solidFill>
                  <a:srgbClr val="04437A"/>
                </a:solidFill>
                <a:latin typeface="Calibri"/>
                <a:cs typeface="Calibri"/>
              </a:rPr>
              <a:t>Kriegelsteinová</a:t>
            </a:r>
            <a:endParaRPr sz="3100">
              <a:latin typeface="Calibri"/>
              <a:cs typeface="Calibri"/>
            </a:endParaRPr>
          </a:p>
          <a:p>
            <a:pPr marL="5715" algn="ctr">
              <a:lnSpc>
                <a:spcPct val="100000"/>
              </a:lnSpc>
              <a:spcBef>
                <a:spcPts val="560"/>
              </a:spcBef>
            </a:pPr>
            <a:r>
              <a:rPr sz="2000" b="1" spc="35" dirty="0">
                <a:solidFill>
                  <a:srgbClr val="231F20"/>
                </a:solidFill>
                <a:latin typeface="Calibri"/>
                <a:cs typeface="Calibri"/>
              </a:rPr>
              <a:t>krajská koordinátorka </a:t>
            </a:r>
            <a:r>
              <a:rPr sz="2000" b="1" spc="4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2000" b="1" spc="35" dirty="0">
                <a:solidFill>
                  <a:srgbClr val="231F20"/>
                </a:solidFill>
                <a:latin typeface="Calibri"/>
                <a:cs typeface="Calibri"/>
              </a:rPr>
              <a:t>Karlovarský</a:t>
            </a:r>
            <a:r>
              <a:rPr sz="2000" b="1" spc="-29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30" dirty="0">
                <a:solidFill>
                  <a:srgbClr val="231F20"/>
                </a:solidFill>
                <a:latin typeface="Calibri"/>
                <a:cs typeface="Calibri"/>
              </a:rPr>
              <a:t>kraj</a:t>
            </a:r>
            <a:endParaRPr sz="2000">
              <a:latin typeface="Calibri"/>
              <a:cs typeface="Calibri"/>
            </a:endParaRPr>
          </a:p>
          <a:p>
            <a:pPr marL="591820" marR="524510" algn="ctr">
              <a:lnSpc>
                <a:spcPts val="2200"/>
              </a:lnSpc>
              <a:spcBef>
                <a:spcPts val="1330"/>
              </a:spcBef>
            </a:pPr>
            <a:r>
              <a:rPr sz="2000" spc="5" dirty="0">
                <a:solidFill>
                  <a:srgbClr val="231F20"/>
                </a:solidFill>
                <a:latin typeface="Calibri"/>
                <a:cs typeface="Calibri"/>
                <a:hlinkClick r:id="rId3"/>
              </a:rPr>
              <a:t>jelena.kriegelsteinova@karp-kv.cz </a:t>
            </a:r>
            <a:r>
              <a:rPr sz="2000" spc="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231F20"/>
                </a:solidFill>
                <a:latin typeface="Calibri"/>
                <a:cs typeface="Calibri"/>
              </a:rPr>
              <a:t>telefon: 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</a:rPr>
              <a:t>736 650</a:t>
            </a:r>
            <a:r>
              <a:rPr sz="2000" spc="-1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</a:rPr>
              <a:t>709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52675" y="5315356"/>
            <a:ext cx="6696709" cy="18281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45210">
              <a:lnSpc>
                <a:spcPct val="100000"/>
              </a:lnSpc>
            </a:pPr>
            <a:r>
              <a:rPr sz="3800" b="1" spc="110" dirty="0">
                <a:solidFill>
                  <a:srgbClr val="40AD49"/>
                </a:solidFill>
                <a:latin typeface="Calibri"/>
                <a:cs typeface="Calibri"/>
                <a:hlinkClick r:id="rId4"/>
              </a:rPr>
              <a:t>www.restartregionu.cz</a:t>
            </a:r>
            <a:endParaRPr sz="3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540"/>
              </a:spcBef>
            </a:pPr>
            <a:r>
              <a:rPr sz="2000" spc="30" dirty="0">
                <a:solidFill>
                  <a:srgbClr val="231F20"/>
                </a:solidFill>
                <a:latin typeface="Calibri"/>
                <a:cs typeface="Calibri"/>
              </a:rPr>
              <a:t>Facebookový</a:t>
            </a:r>
            <a:r>
              <a:rPr sz="20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231F20"/>
                </a:solidFill>
                <a:latin typeface="Calibri"/>
                <a:cs typeface="Calibri"/>
              </a:rPr>
              <a:t>profil:</a:t>
            </a:r>
            <a:r>
              <a:rPr sz="20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55" dirty="0">
                <a:solidFill>
                  <a:srgbClr val="231F20"/>
                </a:solidFill>
                <a:latin typeface="Calibri"/>
                <a:cs typeface="Calibri"/>
              </a:rPr>
              <a:t>Restart</a:t>
            </a:r>
            <a:r>
              <a:rPr sz="2000" b="1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60" dirty="0">
                <a:solidFill>
                  <a:srgbClr val="231F20"/>
                </a:solidFill>
                <a:latin typeface="Calibri"/>
                <a:cs typeface="Calibri"/>
              </a:rPr>
              <a:t>Ústeckého</a:t>
            </a:r>
            <a:r>
              <a:rPr sz="2000" b="1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65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2000" b="1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70" dirty="0">
                <a:solidFill>
                  <a:srgbClr val="231F20"/>
                </a:solidFill>
                <a:latin typeface="Calibri"/>
                <a:cs typeface="Calibri"/>
              </a:rPr>
              <a:t>Karlovarského</a:t>
            </a:r>
            <a:r>
              <a:rPr sz="2000" b="1" spc="-4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b="1" spc="70" dirty="0">
                <a:solidFill>
                  <a:srgbClr val="231F20"/>
                </a:solidFill>
                <a:latin typeface="Calibri"/>
                <a:cs typeface="Calibri"/>
              </a:rPr>
              <a:t>kraje</a:t>
            </a:r>
            <a:endParaRPr sz="2000">
              <a:latin typeface="Calibri"/>
              <a:cs typeface="Calibri"/>
            </a:endParaRPr>
          </a:p>
          <a:p>
            <a:pPr marL="85725" marR="78105" algn="ctr">
              <a:lnSpc>
                <a:spcPts val="2200"/>
              </a:lnSpc>
              <a:spcBef>
                <a:spcPts val="1415"/>
              </a:spcBef>
            </a:pPr>
            <a:r>
              <a:rPr sz="2000" i="1" spc="-10" dirty="0">
                <a:solidFill>
                  <a:srgbClr val="231F20"/>
                </a:solidFill>
                <a:latin typeface="Calibri"/>
                <a:cs typeface="Calibri"/>
              </a:rPr>
              <a:t>Formulář pro </a:t>
            </a:r>
            <a:r>
              <a:rPr sz="2000" i="1" spc="5" dirty="0">
                <a:solidFill>
                  <a:srgbClr val="231F20"/>
                </a:solidFill>
                <a:latin typeface="Calibri"/>
                <a:cs typeface="Calibri"/>
              </a:rPr>
              <a:t>zasílání podnětů </a:t>
            </a:r>
            <a:r>
              <a:rPr sz="2000" i="1" spc="-10" dirty="0">
                <a:solidFill>
                  <a:srgbClr val="231F20"/>
                </a:solidFill>
                <a:latin typeface="Calibri"/>
                <a:cs typeface="Calibri"/>
              </a:rPr>
              <a:t>pro </a:t>
            </a:r>
            <a:r>
              <a:rPr sz="2000" i="1" spc="-35" dirty="0">
                <a:solidFill>
                  <a:srgbClr val="231F20"/>
                </a:solidFill>
                <a:latin typeface="Calibri"/>
                <a:cs typeface="Calibri"/>
              </a:rPr>
              <a:t>veřejnost:  </a:t>
            </a:r>
            <a:r>
              <a:rPr sz="2000" i="1" u="sng" spc="-20" dirty="0">
                <a:solidFill>
                  <a:srgbClr val="205E9E"/>
                </a:solidFill>
                <a:latin typeface="Calibri"/>
                <a:cs typeface="Calibri"/>
                <a:hlinkClick r:id="rId5"/>
              </a:rPr>
              <a:t>http://restartregionu.cz/5e31daffc47a5d6c-regionalni-iniciativy/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08237" y="1766773"/>
            <a:ext cx="5475605" cy="777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000" spc="125" dirty="0">
                <a:solidFill>
                  <a:srgbClr val="40AD49"/>
                </a:solidFill>
              </a:rPr>
              <a:t>Děkuji </a:t>
            </a:r>
            <a:r>
              <a:rPr sz="5000" spc="165" dirty="0">
                <a:solidFill>
                  <a:srgbClr val="40AD49"/>
                </a:solidFill>
              </a:rPr>
              <a:t>za</a:t>
            </a:r>
            <a:r>
              <a:rPr sz="5000" spc="-385" dirty="0">
                <a:solidFill>
                  <a:srgbClr val="40AD49"/>
                </a:solidFill>
              </a:rPr>
              <a:t> </a:t>
            </a:r>
            <a:r>
              <a:rPr sz="5000" spc="120" dirty="0">
                <a:solidFill>
                  <a:srgbClr val="40AD49"/>
                </a:solidFill>
              </a:rPr>
              <a:t>pozornost</a:t>
            </a:r>
            <a:endParaRPr sz="5000"/>
          </a:p>
        </p:txBody>
      </p:sp>
      <p:sp>
        <p:nvSpPr>
          <p:cNvPr id="3" name="object 3"/>
          <p:cNvSpPr/>
          <p:nvPr/>
        </p:nvSpPr>
        <p:spPr>
          <a:xfrm>
            <a:off x="0" y="12"/>
            <a:ext cx="10692130" cy="720090"/>
          </a:xfrm>
          <a:custGeom>
            <a:avLst/>
            <a:gdLst/>
            <a:ahLst/>
            <a:cxnLst/>
            <a:rect l="l" t="t" r="r" b="b"/>
            <a:pathLst>
              <a:path w="10692130" h="720090">
                <a:moveTo>
                  <a:pt x="0" y="720001"/>
                </a:moveTo>
                <a:lnTo>
                  <a:pt x="10692003" y="720001"/>
                </a:lnTo>
                <a:lnTo>
                  <a:pt x="10692003" y="0"/>
                </a:lnTo>
                <a:lnTo>
                  <a:pt x="0" y="0"/>
                </a:lnTo>
                <a:lnTo>
                  <a:pt x="0" y="720001"/>
                </a:lnTo>
                <a:close/>
              </a:path>
            </a:pathLst>
          </a:custGeom>
          <a:solidFill>
            <a:srgbClr val="0443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255612"/>
            <a:ext cx="467995" cy="180340"/>
          </a:xfrm>
          <a:custGeom>
            <a:avLst/>
            <a:gdLst/>
            <a:ahLst/>
            <a:cxnLst/>
            <a:rect l="l" t="t" r="r" b="b"/>
            <a:pathLst>
              <a:path w="467995" h="180340">
                <a:moveTo>
                  <a:pt x="0" y="179997"/>
                </a:moveTo>
                <a:lnTo>
                  <a:pt x="467995" y="179997"/>
                </a:lnTo>
                <a:lnTo>
                  <a:pt x="467995" y="0"/>
                </a:lnTo>
                <a:lnTo>
                  <a:pt x="0" y="0"/>
                </a:lnTo>
                <a:lnTo>
                  <a:pt x="0" y="179997"/>
                </a:lnTo>
                <a:close/>
              </a:path>
            </a:pathLst>
          </a:custGeom>
          <a:solidFill>
            <a:srgbClr val="40AD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98300" y="177279"/>
            <a:ext cx="92868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Strategie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25" dirty="0">
                <a:solidFill>
                  <a:srgbClr val="FFFFFF"/>
                </a:solidFill>
                <a:latin typeface="Calibri"/>
                <a:cs typeface="Calibri"/>
              </a:rPr>
              <a:t>hospodářské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restrukturalizace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dirty="0">
                <a:solidFill>
                  <a:srgbClr val="FFFFFF"/>
                </a:solidFill>
                <a:latin typeface="Calibri"/>
                <a:cs typeface="Calibri"/>
              </a:rPr>
              <a:t>Ústeckého,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0" dirty="0">
                <a:solidFill>
                  <a:srgbClr val="FFFFFF"/>
                </a:solidFill>
                <a:latin typeface="Calibri"/>
                <a:cs typeface="Calibri"/>
              </a:rPr>
              <a:t>Moravskoslezského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15" dirty="0">
                <a:solidFill>
                  <a:srgbClr val="FFFFFF"/>
                </a:solidFill>
                <a:latin typeface="Calibri"/>
                <a:cs typeface="Calibri"/>
              </a:rPr>
              <a:t>Karlovarského</a:t>
            </a:r>
            <a:r>
              <a:rPr sz="1900" spc="-6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5" dirty="0">
                <a:solidFill>
                  <a:srgbClr val="FFFFFF"/>
                </a:solidFill>
                <a:latin typeface="Calibri"/>
                <a:cs typeface="Calibri"/>
              </a:rPr>
              <a:t>kraje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05888" y="3149003"/>
            <a:ext cx="6080760" cy="1428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000" b="1" spc="70" dirty="0">
                <a:solidFill>
                  <a:srgbClr val="04437A"/>
                </a:solidFill>
                <a:latin typeface="Calibri"/>
                <a:cs typeface="Calibri"/>
              </a:rPr>
              <a:t>Gabriela </a:t>
            </a:r>
            <a:r>
              <a:rPr sz="4000" b="1" spc="55" dirty="0">
                <a:solidFill>
                  <a:srgbClr val="04437A"/>
                </a:solidFill>
                <a:latin typeface="Calibri"/>
                <a:cs typeface="Calibri"/>
              </a:rPr>
              <a:t>Nekolová,</a:t>
            </a:r>
            <a:r>
              <a:rPr sz="4000" b="1" spc="-280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4000" b="1" spc="80" dirty="0">
                <a:solidFill>
                  <a:srgbClr val="04437A"/>
                </a:solidFill>
                <a:latin typeface="Calibri"/>
                <a:cs typeface="Calibri"/>
              </a:rPr>
              <a:t>DiS.</a:t>
            </a:r>
            <a:endParaRPr sz="4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80"/>
              </a:spcBef>
            </a:pPr>
            <a:r>
              <a:rPr sz="2200" b="1" spc="105" dirty="0">
                <a:solidFill>
                  <a:srgbClr val="231F20"/>
                </a:solidFill>
                <a:latin typeface="Calibri"/>
                <a:cs typeface="Calibri"/>
              </a:rPr>
              <a:t>Zástupkyně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231F20"/>
                </a:solidFill>
                <a:latin typeface="Calibri"/>
                <a:cs typeface="Calibri"/>
              </a:rPr>
              <a:t>zmocněnce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100" dirty="0">
                <a:solidFill>
                  <a:srgbClr val="231F20"/>
                </a:solidFill>
                <a:latin typeface="Calibri"/>
                <a:cs typeface="Calibri"/>
              </a:rPr>
              <a:t>vlády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85" dirty="0">
                <a:solidFill>
                  <a:srgbClr val="231F20"/>
                </a:solidFill>
                <a:latin typeface="Calibri"/>
                <a:cs typeface="Calibri"/>
              </a:rPr>
              <a:t>pro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60" dirty="0">
                <a:solidFill>
                  <a:srgbClr val="231F20"/>
                </a:solidFill>
                <a:latin typeface="Calibri"/>
                <a:cs typeface="Calibri"/>
              </a:rPr>
              <a:t>MSK,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105" dirty="0">
                <a:solidFill>
                  <a:srgbClr val="231F20"/>
                </a:solidFill>
                <a:latin typeface="Calibri"/>
                <a:cs typeface="Calibri"/>
              </a:rPr>
              <a:t>ÚK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75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2200" b="1" spc="-6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200" b="1" spc="130" dirty="0">
                <a:solidFill>
                  <a:srgbClr val="231F20"/>
                </a:solidFill>
                <a:latin typeface="Calibri"/>
                <a:cs typeface="Calibri"/>
              </a:rPr>
              <a:t>KVK</a:t>
            </a:r>
            <a:endParaRPr sz="2200">
              <a:latin typeface="Calibri"/>
              <a:cs typeface="Calibri"/>
            </a:endParaRPr>
          </a:p>
          <a:p>
            <a:pPr marL="53340" algn="ctr">
              <a:lnSpc>
                <a:spcPct val="100000"/>
              </a:lnSpc>
              <a:spcBef>
                <a:spcPts val="1210"/>
              </a:spcBef>
            </a:pPr>
            <a:r>
              <a:rPr sz="2000" dirty="0">
                <a:solidFill>
                  <a:srgbClr val="231F20"/>
                </a:solidFill>
                <a:latin typeface="Calibri"/>
                <a:cs typeface="Calibri"/>
                <a:hlinkClick r:id="rId2"/>
              </a:rPr>
              <a:t>nekolova@hsr-uk.cz</a:t>
            </a:r>
            <a:r>
              <a:rPr sz="2000" dirty="0">
                <a:solidFill>
                  <a:srgbClr val="231F20"/>
                </a:solidFill>
                <a:latin typeface="Calibri"/>
                <a:cs typeface="Calibri"/>
              </a:rPr>
              <a:t>  </a:t>
            </a:r>
            <a:r>
              <a:rPr sz="2000" spc="-90" dirty="0">
                <a:solidFill>
                  <a:srgbClr val="231F20"/>
                </a:solidFill>
                <a:latin typeface="Calibri"/>
                <a:cs typeface="Calibri"/>
              </a:rPr>
              <a:t>/  </a:t>
            </a:r>
            <a:r>
              <a:rPr sz="2000" spc="-10" dirty="0">
                <a:solidFill>
                  <a:srgbClr val="231F20"/>
                </a:solidFill>
                <a:latin typeface="Calibri"/>
                <a:cs typeface="Calibri"/>
              </a:rPr>
              <a:t>telefon: 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</a:rPr>
              <a:t>602 482</a:t>
            </a:r>
            <a:r>
              <a:rPr sz="2000" spc="-3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2000" spc="10" dirty="0">
                <a:solidFill>
                  <a:srgbClr val="231F20"/>
                </a:solidFill>
                <a:latin typeface="Calibri"/>
                <a:cs typeface="Calibri"/>
              </a:rPr>
              <a:t>065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86515" y="5693028"/>
            <a:ext cx="0" cy="556260"/>
          </a:xfrm>
          <a:custGeom>
            <a:avLst/>
            <a:gdLst/>
            <a:ahLst/>
            <a:cxnLst/>
            <a:rect l="l" t="t" r="r" b="b"/>
            <a:pathLst>
              <a:path h="556260">
                <a:moveTo>
                  <a:pt x="0" y="0"/>
                </a:moveTo>
                <a:lnTo>
                  <a:pt x="0" y="555878"/>
                </a:lnTo>
              </a:path>
            </a:pathLst>
          </a:custGeom>
          <a:ln w="15278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949627" y="5692546"/>
            <a:ext cx="143510" cy="128270"/>
          </a:xfrm>
          <a:custGeom>
            <a:avLst/>
            <a:gdLst/>
            <a:ahLst/>
            <a:cxnLst/>
            <a:rect l="l" t="t" r="r" b="b"/>
            <a:pathLst>
              <a:path w="143510" h="128270">
                <a:moveTo>
                  <a:pt x="41084" y="0"/>
                </a:moveTo>
                <a:lnTo>
                  <a:pt x="0" y="0"/>
                </a:lnTo>
                <a:lnTo>
                  <a:pt x="0" y="127990"/>
                </a:lnTo>
                <a:lnTo>
                  <a:pt x="24574" y="127990"/>
                </a:lnTo>
                <a:lnTo>
                  <a:pt x="24574" y="22732"/>
                </a:lnTo>
                <a:lnTo>
                  <a:pt x="24942" y="22364"/>
                </a:lnTo>
                <a:lnTo>
                  <a:pt x="48101" y="22364"/>
                </a:lnTo>
                <a:lnTo>
                  <a:pt x="41084" y="0"/>
                </a:lnTo>
                <a:close/>
              </a:path>
              <a:path w="143510" h="128270">
                <a:moveTo>
                  <a:pt x="48101" y="22364"/>
                </a:moveTo>
                <a:lnTo>
                  <a:pt x="24942" y="22364"/>
                </a:lnTo>
                <a:lnTo>
                  <a:pt x="59410" y="127990"/>
                </a:lnTo>
                <a:lnTo>
                  <a:pt x="83972" y="127990"/>
                </a:lnTo>
                <a:lnTo>
                  <a:pt x="94095" y="96989"/>
                </a:lnTo>
                <a:lnTo>
                  <a:pt x="71513" y="96989"/>
                </a:lnTo>
                <a:lnTo>
                  <a:pt x="48101" y="22364"/>
                </a:lnTo>
                <a:close/>
              </a:path>
              <a:path w="143510" h="128270">
                <a:moveTo>
                  <a:pt x="143395" y="22364"/>
                </a:moveTo>
                <a:lnTo>
                  <a:pt x="118821" y="22364"/>
                </a:lnTo>
                <a:lnTo>
                  <a:pt x="118821" y="127990"/>
                </a:lnTo>
                <a:lnTo>
                  <a:pt x="143395" y="127990"/>
                </a:lnTo>
                <a:lnTo>
                  <a:pt x="143395" y="22364"/>
                </a:lnTo>
                <a:close/>
              </a:path>
              <a:path w="143510" h="128270">
                <a:moveTo>
                  <a:pt x="143395" y="0"/>
                </a:moveTo>
                <a:lnTo>
                  <a:pt x="102311" y="0"/>
                </a:lnTo>
                <a:lnTo>
                  <a:pt x="71882" y="96989"/>
                </a:lnTo>
                <a:lnTo>
                  <a:pt x="94095" y="96989"/>
                </a:lnTo>
                <a:lnTo>
                  <a:pt x="118465" y="22364"/>
                </a:lnTo>
                <a:lnTo>
                  <a:pt x="143395" y="22364"/>
                </a:lnTo>
                <a:lnTo>
                  <a:pt x="14339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42623" y="5692546"/>
            <a:ext cx="0" cy="128270"/>
          </a:xfrm>
          <a:custGeom>
            <a:avLst/>
            <a:gdLst/>
            <a:ahLst/>
            <a:cxnLst/>
            <a:rect l="l" t="t" r="r" b="b"/>
            <a:pathLst>
              <a:path h="128270">
                <a:moveTo>
                  <a:pt x="0" y="0"/>
                </a:moveTo>
                <a:lnTo>
                  <a:pt x="0" y="127990"/>
                </a:lnTo>
              </a:path>
            </a:pathLst>
          </a:custGeom>
          <a:ln w="2566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190876" y="5692546"/>
            <a:ext cx="105410" cy="128270"/>
          </a:xfrm>
          <a:custGeom>
            <a:avLst/>
            <a:gdLst/>
            <a:ahLst/>
            <a:cxnLst/>
            <a:rect l="l" t="t" r="r" b="b"/>
            <a:pathLst>
              <a:path w="105410" h="128270">
                <a:moveTo>
                  <a:pt x="31534" y="0"/>
                </a:moveTo>
                <a:lnTo>
                  <a:pt x="0" y="0"/>
                </a:lnTo>
                <a:lnTo>
                  <a:pt x="0" y="127990"/>
                </a:lnTo>
                <a:lnTo>
                  <a:pt x="24561" y="127990"/>
                </a:lnTo>
                <a:lnTo>
                  <a:pt x="24561" y="32270"/>
                </a:lnTo>
                <a:lnTo>
                  <a:pt x="47975" y="32270"/>
                </a:lnTo>
                <a:lnTo>
                  <a:pt x="31534" y="0"/>
                </a:lnTo>
                <a:close/>
              </a:path>
              <a:path w="105410" h="128270">
                <a:moveTo>
                  <a:pt x="47975" y="32270"/>
                </a:moveTo>
                <a:lnTo>
                  <a:pt x="24942" y="32270"/>
                </a:lnTo>
                <a:lnTo>
                  <a:pt x="73875" y="127990"/>
                </a:lnTo>
                <a:lnTo>
                  <a:pt x="105244" y="127990"/>
                </a:lnTo>
                <a:lnTo>
                  <a:pt x="105244" y="95719"/>
                </a:lnTo>
                <a:lnTo>
                  <a:pt x="80302" y="95719"/>
                </a:lnTo>
                <a:lnTo>
                  <a:pt x="47975" y="32270"/>
                </a:lnTo>
                <a:close/>
              </a:path>
              <a:path w="105410" h="128270">
                <a:moveTo>
                  <a:pt x="105244" y="0"/>
                </a:moveTo>
                <a:lnTo>
                  <a:pt x="80670" y="0"/>
                </a:lnTo>
                <a:lnTo>
                  <a:pt x="80670" y="95719"/>
                </a:lnTo>
                <a:lnTo>
                  <a:pt x="105244" y="95719"/>
                </a:lnTo>
                <a:lnTo>
                  <a:pt x="10524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344432" y="5692546"/>
            <a:ext cx="0" cy="128270"/>
          </a:xfrm>
          <a:custGeom>
            <a:avLst/>
            <a:gdLst/>
            <a:ahLst/>
            <a:cxnLst/>
            <a:rect l="l" t="t" r="r" b="b"/>
            <a:pathLst>
              <a:path h="128270">
                <a:moveTo>
                  <a:pt x="0" y="0"/>
                </a:moveTo>
                <a:lnTo>
                  <a:pt x="0" y="127990"/>
                </a:lnTo>
              </a:path>
            </a:pathLst>
          </a:custGeom>
          <a:ln w="2565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389758" y="5690349"/>
            <a:ext cx="83185" cy="132715"/>
          </a:xfrm>
          <a:custGeom>
            <a:avLst/>
            <a:gdLst/>
            <a:ahLst/>
            <a:cxnLst/>
            <a:rect l="l" t="t" r="r" b="b"/>
            <a:pathLst>
              <a:path w="83185" h="132714">
                <a:moveTo>
                  <a:pt x="4406" y="104330"/>
                </a:moveTo>
                <a:lnTo>
                  <a:pt x="34848" y="132384"/>
                </a:lnTo>
                <a:lnTo>
                  <a:pt x="53256" y="130285"/>
                </a:lnTo>
                <a:lnTo>
                  <a:pt x="68556" y="123563"/>
                </a:lnTo>
                <a:lnTo>
                  <a:pt x="78454" y="112217"/>
                </a:lnTo>
                <a:lnTo>
                  <a:pt x="33375" y="112217"/>
                </a:lnTo>
                <a:lnTo>
                  <a:pt x="25832" y="111654"/>
                </a:lnTo>
                <a:lnTo>
                  <a:pt x="18410" y="110059"/>
                </a:lnTo>
                <a:lnTo>
                  <a:pt x="11228" y="107571"/>
                </a:lnTo>
                <a:lnTo>
                  <a:pt x="4406" y="104330"/>
                </a:lnTo>
                <a:close/>
              </a:path>
              <a:path w="83185" h="132714">
                <a:moveTo>
                  <a:pt x="44754" y="0"/>
                </a:moveTo>
                <a:lnTo>
                  <a:pt x="28241" y="2080"/>
                </a:lnTo>
                <a:lnTo>
                  <a:pt x="13914" y="8801"/>
                </a:lnTo>
                <a:lnTo>
                  <a:pt x="3819" y="20884"/>
                </a:lnTo>
                <a:lnTo>
                  <a:pt x="0" y="39052"/>
                </a:lnTo>
                <a:lnTo>
                  <a:pt x="8766" y="62344"/>
                </a:lnTo>
                <a:lnTo>
                  <a:pt x="28054" y="74118"/>
                </a:lnTo>
                <a:lnTo>
                  <a:pt x="47341" y="82524"/>
                </a:lnTo>
                <a:lnTo>
                  <a:pt x="56108" y="95707"/>
                </a:lnTo>
                <a:lnTo>
                  <a:pt x="53924" y="103162"/>
                </a:lnTo>
                <a:lnTo>
                  <a:pt x="48390" y="108296"/>
                </a:lnTo>
                <a:lnTo>
                  <a:pt x="41031" y="111262"/>
                </a:lnTo>
                <a:lnTo>
                  <a:pt x="33375" y="112217"/>
                </a:lnTo>
                <a:lnTo>
                  <a:pt x="78454" y="112217"/>
                </a:lnTo>
                <a:lnTo>
                  <a:pt x="79009" y="111580"/>
                </a:lnTo>
                <a:lnTo>
                  <a:pt x="82880" y="93700"/>
                </a:lnTo>
                <a:lnTo>
                  <a:pt x="74113" y="70005"/>
                </a:lnTo>
                <a:lnTo>
                  <a:pt x="54825" y="58051"/>
                </a:lnTo>
                <a:lnTo>
                  <a:pt x="35538" y="49984"/>
                </a:lnTo>
                <a:lnTo>
                  <a:pt x="26771" y="37947"/>
                </a:lnTo>
                <a:lnTo>
                  <a:pt x="73596" y="20167"/>
                </a:lnTo>
                <a:lnTo>
                  <a:pt x="75361" y="4584"/>
                </a:lnTo>
                <a:lnTo>
                  <a:pt x="68180" y="2550"/>
                </a:lnTo>
                <a:lnTo>
                  <a:pt x="60672" y="1120"/>
                </a:lnTo>
                <a:lnTo>
                  <a:pt x="52857" y="277"/>
                </a:lnTo>
                <a:lnTo>
                  <a:pt x="44754" y="0"/>
                </a:lnTo>
                <a:close/>
              </a:path>
              <a:path w="83185" h="132714">
                <a:moveTo>
                  <a:pt x="73596" y="20167"/>
                </a:moveTo>
                <a:lnTo>
                  <a:pt x="46951" y="20167"/>
                </a:lnTo>
                <a:lnTo>
                  <a:pt x="53664" y="20537"/>
                </a:lnTo>
                <a:lnTo>
                  <a:pt x="60296" y="21612"/>
                </a:lnTo>
                <a:lnTo>
                  <a:pt x="66761" y="23339"/>
                </a:lnTo>
                <a:lnTo>
                  <a:pt x="72974" y="25666"/>
                </a:lnTo>
                <a:lnTo>
                  <a:pt x="73596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541282" y="5712714"/>
            <a:ext cx="0" cy="107950"/>
          </a:xfrm>
          <a:custGeom>
            <a:avLst/>
            <a:gdLst/>
            <a:ahLst/>
            <a:cxnLst/>
            <a:rect l="l" t="t" r="r" b="b"/>
            <a:pathLst>
              <a:path h="107950">
                <a:moveTo>
                  <a:pt x="0" y="0"/>
                </a:moveTo>
                <a:lnTo>
                  <a:pt x="0" y="107823"/>
                </a:lnTo>
              </a:path>
            </a:pathLst>
          </a:custGeom>
          <a:ln w="2565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491778" y="5702630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9009" y="0"/>
                </a:lnTo>
              </a:path>
            </a:pathLst>
          </a:custGeom>
          <a:ln w="2016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616339" y="5692546"/>
            <a:ext cx="76200" cy="128270"/>
          </a:xfrm>
          <a:custGeom>
            <a:avLst/>
            <a:gdLst/>
            <a:ahLst/>
            <a:cxnLst/>
            <a:rect l="l" t="t" r="r" b="b"/>
            <a:pathLst>
              <a:path w="76200" h="128270">
                <a:moveTo>
                  <a:pt x="75539" y="0"/>
                </a:moveTo>
                <a:lnTo>
                  <a:pt x="0" y="0"/>
                </a:lnTo>
                <a:lnTo>
                  <a:pt x="0" y="127990"/>
                </a:lnTo>
                <a:lnTo>
                  <a:pt x="75895" y="127990"/>
                </a:lnTo>
                <a:lnTo>
                  <a:pt x="75895" y="107822"/>
                </a:lnTo>
                <a:lnTo>
                  <a:pt x="25666" y="107822"/>
                </a:lnTo>
                <a:lnTo>
                  <a:pt x="25666" y="71881"/>
                </a:lnTo>
                <a:lnTo>
                  <a:pt x="71335" y="71881"/>
                </a:lnTo>
                <a:lnTo>
                  <a:pt x="71335" y="51714"/>
                </a:lnTo>
                <a:lnTo>
                  <a:pt x="25666" y="51714"/>
                </a:lnTo>
                <a:lnTo>
                  <a:pt x="25666" y="20167"/>
                </a:lnTo>
                <a:lnTo>
                  <a:pt x="75539" y="20167"/>
                </a:lnTo>
                <a:lnTo>
                  <a:pt x="7553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725331" y="5692546"/>
            <a:ext cx="95885" cy="128270"/>
          </a:xfrm>
          <a:custGeom>
            <a:avLst/>
            <a:gdLst/>
            <a:ahLst/>
            <a:cxnLst/>
            <a:rect l="l" t="t" r="r" b="b"/>
            <a:pathLst>
              <a:path w="95885" h="128270">
                <a:moveTo>
                  <a:pt x="27673" y="0"/>
                </a:moveTo>
                <a:lnTo>
                  <a:pt x="0" y="0"/>
                </a:lnTo>
                <a:lnTo>
                  <a:pt x="0" y="127990"/>
                </a:lnTo>
                <a:lnTo>
                  <a:pt x="25654" y="127990"/>
                </a:lnTo>
                <a:lnTo>
                  <a:pt x="25654" y="74815"/>
                </a:lnTo>
                <a:lnTo>
                  <a:pt x="73759" y="74815"/>
                </a:lnTo>
                <a:lnTo>
                  <a:pt x="72605" y="72250"/>
                </a:lnTo>
                <a:lnTo>
                  <a:pt x="68554" y="65290"/>
                </a:lnTo>
                <a:lnTo>
                  <a:pt x="61595" y="64731"/>
                </a:lnTo>
                <a:lnTo>
                  <a:pt x="61595" y="64363"/>
                </a:lnTo>
                <a:lnTo>
                  <a:pt x="72603" y="60909"/>
                </a:lnTo>
                <a:lnTo>
                  <a:pt x="80503" y="54648"/>
                </a:lnTo>
                <a:lnTo>
                  <a:pt x="25654" y="54648"/>
                </a:lnTo>
                <a:lnTo>
                  <a:pt x="25654" y="20167"/>
                </a:lnTo>
                <a:lnTo>
                  <a:pt x="84043" y="20167"/>
                </a:lnTo>
                <a:lnTo>
                  <a:pt x="82430" y="14235"/>
                </a:lnTo>
                <a:lnTo>
                  <a:pt x="68145" y="3989"/>
                </a:lnTo>
                <a:lnTo>
                  <a:pt x="48702" y="412"/>
                </a:lnTo>
                <a:lnTo>
                  <a:pt x="27673" y="0"/>
                </a:lnTo>
                <a:close/>
              </a:path>
              <a:path w="95885" h="128270">
                <a:moveTo>
                  <a:pt x="73759" y="74815"/>
                </a:moveTo>
                <a:lnTo>
                  <a:pt x="44716" y="74815"/>
                </a:lnTo>
                <a:lnTo>
                  <a:pt x="48018" y="78485"/>
                </a:lnTo>
                <a:lnTo>
                  <a:pt x="51676" y="88023"/>
                </a:lnTo>
                <a:lnTo>
                  <a:pt x="67081" y="127990"/>
                </a:lnTo>
                <a:lnTo>
                  <a:pt x="95694" y="127990"/>
                </a:lnTo>
                <a:lnTo>
                  <a:pt x="75158" y="77927"/>
                </a:lnTo>
                <a:lnTo>
                  <a:pt x="73759" y="74815"/>
                </a:lnTo>
                <a:close/>
              </a:path>
              <a:path w="95885" h="128270">
                <a:moveTo>
                  <a:pt x="84043" y="20167"/>
                </a:moveTo>
                <a:lnTo>
                  <a:pt x="34099" y="20167"/>
                </a:lnTo>
                <a:lnTo>
                  <a:pt x="43754" y="20610"/>
                </a:lnTo>
                <a:lnTo>
                  <a:pt x="52477" y="22739"/>
                </a:lnTo>
                <a:lnTo>
                  <a:pt x="58793" y="27754"/>
                </a:lnTo>
                <a:lnTo>
                  <a:pt x="61226" y="36855"/>
                </a:lnTo>
                <a:lnTo>
                  <a:pt x="58765" y="46364"/>
                </a:lnTo>
                <a:lnTo>
                  <a:pt x="52401" y="51733"/>
                </a:lnTo>
                <a:lnTo>
                  <a:pt x="43669" y="54111"/>
                </a:lnTo>
                <a:lnTo>
                  <a:pt x="34099" y="54648"/>
                </a:lnTo>
                <a:lnTo>
                  <a:pt x="80503" y="54648"/>
                </a:lnTo>
                <a:lnTo>
                  <a:pt x="80910" y="54325"/>
                </a:lnTo>
                <a:lnTo>
                  <a:pt x="86156" y="45334"/>
                </a:lnTo>
                <a:lnTo>
                  <a:pt x="87985" y="34658"/>
                </a:lnTo>
                <a:lnTo>
                  <a:pt x="84043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844571" y="5690349"/>
            <a:ext cx="83185" cy="132715"/>
          </a:xfrm>
          <a:custGeom>
            <a:avLst/>
            <a:gdLst/>
            <a:ahLst/>
            <a:cxnLst/>
            <a:rect l="l" t="t" r="r" b="b"/>
            <a:pathLst>
              <a:path w="83185" h="132714">
                <a:moveTo>
                  <a:pt x="4406" y="104330"/>
                </a:moveTo>
                <a:lnTo>
                  <a:pt x="34848" y="132384"/>
                </a:lnTo>
                <a:lnTo>
                  <a:pt x="53256" y="130285"/>
                </a:lnTo>
                <a:lnTo>
                  <a:pt x="68556" y="123563"/>
                </a:lnTo>
                <a:lnTo>
                  <a:pt x="78454" y="112217"/>
                </a:lnTo>
                <a:lnTo>
                  <a:pt x="33375" y="112217"/>
                </a:lnTo>
                <a:lnTo>
                  <a:pt x="25827" y="111654"/>
                </a:lnTo>
                <a:lnTo>
                  <a:pt x="18405" y="110059"/>
                </a:lnTo>
                <a:lnTo>
                  <a:pt x="11226" y="107571"/>
                </a:lnTo>
                <a:lnTo>
                  <a:pt x="4406" y="104330"/>
                </a:lnTo>
                <a:close/>
              </a:path>
              <a:path w="83185" h="132714">
                <a:moveTo>
                  <a:pt x="44754" y="0"/>
                </a:moveTo>
                <a:lnTo>
                  <a:pt x="28241" y="2080"/>
                </a:lnTo>
                <a:lnTo>
                  <a:pt x="13914" y="8801"/>
                </a:lnTo>
                <a:lnTo>
                  <a:pt x="3819" y="20884"/>
                </a:lnTo>
                <a:lnTo>
                  <a:pt x="0" y="39052"/>
                </a:lnTo>
                <a:lnTo>
                  <a:pt x="8766" y="62344"/>
                </a:lnTo>
                <a:lnTo>
                  <a:pt x="28054" y="74118"/>
                </a:lnTo>
                <a:lnTo>
                  <a:pt x="47341" y="82524"/>
                </a:lnTo>
                <a:lnTo>
                  <a:pt x="56108" y="95707"/>
                </a:lnTo>
                <a:lnTo>
                  <a:pt x="53924" y="103162"/>
                </a:lnTo>
                <a:lnTo>
                  <a:pt x="48390" y="108296"/>
                </a:lnTo>
                <a:lnTo>
                  <a:pt x="41031" y="111262"/>
                </a:lnTo>
                <a:lnTo>
                  <a:pt x="33375" y="112217"/>
                </a:lnTo>
                <a:lnTo>
                  <a:pt x="78454" y="112217"/>
                </a:lnTo>
                <a:lnTo>
                  <a:pt x="79009" y="111580"/>
                </a:lnTo>
                <a:lnTo>
                  <a:pt x="82880" y="93700"/>
                </a:lnTo>
                <a:lnTo>
                  <a:pt x="74113" y="70005"/>
                </a:lnTo>
                <a:lnTo>
                  <a:pt x="54825" y="58051"/>
                </a:lnTo>
                <a:lnTo>
                  <a:pt x="35538" y="49984"/>
                </a:lnTo>
                <a:lnTo>
                  <a:pt x="26771" y="37947"/>
                </a:lnTo>
                <a:lnTo>
                  <a:pt x="73596" y="20167"/>
                </a:lnTo>
                <a:lnTo>
                  <a:pt x="75361" y="4584"/>
                </a:lnTo>
                <a:lnTo>
                  <a:pt x="68180" y="2550"/>
                </a:lnTo>
                <a:lnTo>
                  <a:pt x="60672" y="1120"/>
                </a:lnTo>
                <a:lnTo>
                  <a:pt x="52857" y="277"/>
                </a:lnTo>
                <a:lnTo>
                  <a:pt x="44754" y="0"/>
                </a:lnTo>
                <a:close/>
              </a:path>
              <a:path w="83185" h="132714">
                <a:moveTo>
                  <a:pt x="73596" y="20167"/>
                </a:moveTo>
                <a:lnTo>
                  <a:pt x="46951" y="20167"/>
                </a:lnTo>
                <a:lnTo>
                  <a:pt x="53670" y="20537"/>
                </a:lnTo>
                <a:lnTo>
                  <a:pt x="60301" y="21612"/>
                </a:lnTo>
                <a:lnTo>
                  <a:pt x="66763" y="23339"/>
                </a:lnTo>
                <a:lnTo>
                  <a:pt x="72974" y="25666"/>
                </a:lnTo>
                <a:lnTo>
                  <a:pt x="73596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996101" y="5712714"/>
            <a:ext cx="0" cy="107950"/>
          </a:xfrm>
          <a:custGeom>
            <a:avLst/>
            <a:gdLst/>
            <a:ahLst/>
            <a:cxnLst/>
            <a:rect l="l" t="t" r="r" b="b"/>
            <a:pathLst>
              <a:path h="107950">
                <a:moveTo>
                  <a:pt x="0" y="0"/>
                </a:moveTo>
                <a:lnTo>
                  <a:pt x="0" y="107823"/>
                </a:lnTo>
              </a:path>
            </a:pathLst>
          </a:custGeom>
          <a:ln w="25666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946590" y="5702630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9021" y="0"/>
                </a:lnTo>
              </a:path>
            </a:pathLst>
          </a:custGeom>
          <a:ln w="2016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058121" y="5692546"/>
            <a:ext cx="118745" cy="128270"/>
          </a:xfrm>
          <a:custGeom>
            <a:avLst/>
            <a:gdLst/>
            <a:ahLst/>
            <a:cxnLst/>
            <a:rect l="l" t="t" r="r" b="b"/>
            <a:pathLst>
              <a:path w="118744" h="128270">
                <a:moveTo>
                  <a:pt x="27508" y="0"/>
                </a:moveTo>
                <a:lnTo>
                  <a:pt x="0" y="0"/>
                </a:lnTo>
                <a:lnTo>
                  <a:pt x="44018" y="127990"/>
                </a:lnTo>
                <a:lnTo>
                  <a:pt x="75539" y="127990"/>
                </a:lnTo>
                <a:lnTo>
                  <a:pt x="84799" y="100495"/>
                </a:lnTo>
                <a:lnTo>
                  <a:pt x="60312" y="100495"/>
                </a:lnTo>
                <a:lnTo>
                  <a:pt x="27508" y="0"/>
                </a:lnTo>
                <a:close/>
              </a:path>
              <a:path w="118744" h="128270">
                <a:moveTo>
                  <a:pt x="118643" y="0"/>
                </a:moveTo>
                <a:lnTo>
                  <a:pt x="93167" y="0"/>
                </a:lnTo>
                <a:lnTo>
                  <a:pt x="60706" y="100495"/>
                </a:lnTo>
                <a:lnTo>
                  <a:pt x="84799" y="100495"/>
                </a:lnTo>
                <a:lnTo>
                  <a:pt x="11864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196437" y="5690349"/>
            <a:ext cx="125730" cy="132715"/>
          </a:xfrm>
          <a:custGeom>
            <a:avLst/>
            <a:gdLst/>
            <a:ahLst/>
            <a:cxnLst/>
            <a:rect l="l" t="t" r="r" b="b"/>
            <a:pathLst>
              <a:path w="125729" h="132714">
                <a:moveTo>
                  <a:pt x="62712" y="0"/>
                </a:moveTo>
                <a:lnTo>
                  <a:pt x="35736" y="4766"/>
                </a:lnTo>
                <a:lnTo>
                  <a:pt x="16087" y="18195"/>
                </a:lnTo>
                <a:lnTo>
                  <a:pt x="4073" y="38983"/>
                </a:lnTo>
                <a:lnTo>
                  <a:pt x="0" y="65824"/>
                </a:lnTo>
                <a:lnTo>
                  <a:pt x="4023" y="92779"/>
                </a:lnTo>
                <a:lnTo>
                  <a:pt x="15954" y="113820"/>
                </a:lnTo>
                <a:lnTo>
                  <a:pt x="35586" y="127503"/>
                </a:lnTo>
                <a:lnTo>
                  <a:pt x="62712" y="132384"/>
                </a:lnTo>
                <a:lnTo>
                  <a:pt x="89620" y="127424"/>
                </a:lnTo>
                <a:lnTo>
                  <a:pt x="109281" y="113611"/>
                </a:lnTo>
                <a:lnTo>
                  <a:pt x="110079" y="112217"/>
                </a:lnTo>
                <a:lnTo>
                  <a:pt x="62712" y="112217"/>
                </a:lnTo>
                <a:lnTo>
                  <a:pt x="46034" y="108216"/>
                </a:lnTo>
                <a:lnTo>
                  <a:pt x="34913" y="97683"/>
                </a:lnTo>
                <a:lnTo>
                  <a:pt x="28710" y="82818"/>
                </a:lnTo>
                <a:lnTo>
                  <a:pt x="26784" y="65824"/>
                </a:lnTo>
                <a:lnTo>
                  <a:pt x="28815" y="49174"/>
                </a:lnTo>
                <a:lnTo>
                  <a:pt x="35194" y="34537"/>
                </a:lnTo>
                <a:lnTo>
                  <a:pt x="46351" y="24129"/>
                </a:lnTo>
                <a:lnTo>
                  <a:pt x="62712" y="20167"/>
                </a:lnTo>
                <a:lnTo>
                  <a:pt x="110158" y="20167"/>
                </a:lnTo>
                <a:lnTo>
                  <a:pt x="109129" y="18405"/>
                </a:lnTo>
                <a:lnTo>
                  <a:pt x="89449" y="4845"/>
                </a:lnTo>
                <a:lnTo>
                  <a:pt x="62712" y="0"/>
                </a:lnTo>
                <a:close/>
              </a:path>
              <a:path w="125729" h="132714">
                <a:moveTo>
                  <a:pt x="110158" y="20167"/>
                </a:moveTo>
                <a:lnTo>
                  <a:pt x="62712" y="20167"/>
                </a:lnTo>
                <a:lnTo>
                  <a:pt x="79081" y="24129"/>
                </a:lnTo>
                <a:lnTo>
                  <a:pt x="90241" y="34537"/>
                </a:lnTo>
                <a:lnTo>
                  <a:pt x="96622" y="49174"/>
                </a:lnTo>
                <a:lnTo>
                  <a:pt x="98653" y="65824"/>
                </a:lnTo>
                <a:lnTo>
                  <a:pt x="96727" y="82818"/>
                </a:lnTo>
                <a:lnTo>
                  <a:pt x="90522" y="97683"/>
                </a:lnTo>
                <a:lnTo>
                  <a:pt x="79397" y="108216"/>
                </a:lnTo>
                <a:lnTo>
                  <a:pt x="62712" y="112217"/>
                </a:lnTo>
                <a:lnTo>
                  <a:pt x="110079" y="112217"/>
                </a:lnTo>
                <a:lnTo>
                  <a:pt x="121339" y="92544"/>
                </a:lnTo>
                <a:lnTo>
                  <a:pt x="125437" y="65824"/>
                </a:lnTo>
                <a:lnTo>
                  <a:pt x="121282" y="39219"/>
                </a:lnTo>
                <a:lnTo>
                  <a:pt x="110158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947417" y="5906579"/>
            <a:ext cx="86360" cy="128270"/>
          </a:xfrm>
          <a:custGeom>
            <a:avLst/>
            <a:gdLst/>
            <a:ahLst/>
            <a:cxnLst/>
            <a:rect l="l" t="t" r="r" b="b"/>
            <a:pathLst>
              <a:path w="86360" h="128270">
                <a:moveTo>
                  <a:pt x="32461" y="0"/>
                </a:moveTo>
                <a:lnTo>
                  <a:pt x="0" y="0"/>
                </a:lnTo>
                <a:lnTo>
                  <a:pt x="0" y="127990"/>
                </a:lnTo>
                <a:lnTo>
                  <a:pt x="25679" y="127990"/>
                </a:lnTo>
                <a:lnTo>
                  <a:pt x="25679" y="79400"/>
                </a:lnTo>
                <a:lnTo>
                  <a:pt x="36499" y="79400"/>
                </a:lnTo>
                <a:lnTo>
                  <a:pt x="55804" y="77242"/>
                </a:lnTo>
                <a:lnTo>
                  <a:pt x="71467" y="70254"/>
                </a:lnTo>
                <a:lnTo>
                  <a:pt x="80665" y="59232"/>
                </a:lnTo>
                <a:lnTo>
                  <a:pt x="25679" y="59232"/>
                </a:lnTo>
                <a:lnTo>
                  <a:pt x="25679" y="20180"/>
                </a:lnTo>
                <a:lnTo>
                  <a:pt x="81501" y="20180"/>
                </a:lnTo>
                <a:lnTo>
                  <a:pt x="81397" y="19732"/>
                </a:lnTo>
                <a:lnTo>
                  <a:pt x="69591" y="7866"/>
                </a:lnTo>
                <a:lnTo>
                  <a:pt x="52557" y="1740"/>
                </a:lnTo>
                <a:lnTo>
                  <a:pt x="32461" y="0"/>
                </a:lnTo>
                <a:close/>
              </a:path>
              <a:path w="86360" h="128270">
                <a:moveTo>
                  <a:pt x="81501" y="20180"/>
                </a:moveTo>
                <a:lnTo>
                  <a:pt x="34658" y="20180"/>
                </a:lnTo>
                <a:lnTo>
                  <a:pt x="44042" y="21214"/>
                </a:lnTo>
                <a:lnTo>
                  <a:pt x="51809" y="24603"/>
                </a:lnTo>
                <a:lnTo>
                  <a:pt x="57100" y="30778"/>
                </a:lnTo>
                <a:lnTo>
                  <a:pt x="59054" y="40170"/>
                </a:lnTo>
                <a:lnTo>
                  <a:pt x="57048" y="49411"/>
                </a:lnTo>
                <a:lnTo>
                  <a:pt x="51671" y="55268"/>
                </a:lnTo>
                <a:lnTo>
                  <a:pt x="43887" y="58342"/>
                </a:lnTo>
                <a:lnTo>
                  <a:pt x="34658" y="59232"/>
                </a:lnTo>
                <a:lnTo>
                  <a:pt x="80665" y="59232"/>
                </a:lnTo>
                <a:lnTo>
                  <a:pt x="81975" y="57663"/>
                </a:lnTo>
                <a:lnTo>
                  <a:pt x="85813" y="38696"/>
                </a:lnTo>
                <a:lnTo>
                  <a:pt x="81501" y="2018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058619" y="5906592"/>
            <a:ext cx="95885" cy="128270"/>
          </a:xfrm>
          <a:custGeom>
            <a:avLst/>
            <a:gdLst/>
            <a:ahLst/>
            <a:cxnLst/>
            <a:rect l="l" t="t" r="r" b="b"/>
            <a:pathLst>
              <a:path w="95885" h="128270">
                <a:moveTo>
                  <a:pt x="27685" y="0"/>
                </a:moveTo>
                <a:lnTo>
                  <a:pt x="0" y="0"/>
                </a:lnTo>
                <a:lnTo>
                  <a:pt x="0" y="127990"/>
                </a:lnTo>
                <a:lnTo>
                  <a:pt x="25666" y="127990"/>
                </a:lnTo>
                <a:lnTo>
                  <a:pt x="25666" y="74815"/>
                </a:lnTo>
                <a:lnTo>
                  <a:pt x="73759" y="74815"/>
                </a:lnTo>
                <a:lnTo>
                  <a:pt x="72605" y="72250"/>
                </a:lnTo>
                <a:lnTo>
                  <a:pt x="68567" y="65290"/>
                </a:lnTo>
                <a:lnTo>
                  <a:pt x="61607" y="64731"/>
                </a:lnTo>
                <a:lnTo>
                  <a:pt x="61607" y="64363"/>
                </a:lnTo>
                <a:lnTo>
                  <a:pt x="72616" y="60909"/>
                </a:lnTo>
                <a:lnTo>
                  <a:pt x="80516" y="54648"/>
                </a:lnTo>
                <a:lnTo>
                  <a:pt x="25666" y="54648"/>
                </a:lnTo>
                <a:lnTo>
                  <a:pt x="25666" y="20167"/>
                </a:lnTo>
                <a:lnTo>
                  <a:pt x="84055" y="20167"/>
                </a:lnTo>
                <a:lnTo>
                  <a:pt x="82441" y="14235"/>
                </a:lnTo>
                <a:lnTo>
                  <a:pt x="68152" y="3989"/>
                </a:lnTo>
                <a:lnTo>
                  <a:pt x="48709" y="412"/>
                </a:lnTo>
                <a:lnTo>
                  <a:pt x="27685" y="0"/>
                </a:lnTo>
                <a:close/>
              </a:path>
              <a:path w="95885" h="128270">
                <a:moveTo>
                  <a:pt x="73759" y="74815"/>
                </a:moveTo>
                <a:lnTo>
                  <a:pt x="44729" y="74815"/>
                </a:lnTo>
                <a:lnTo>
                  <a:pt x="48031" y="78485"/>
                </a:lnTo>
                <a:lnTo>
                  <a:pt x="67094" y="127990"/>
                </a:lnTo>
                <a:lnTo>
                  <a:pt x="95707" y="127990"/>
                </a:lnTo>
                <a:lnTo>
                  <a:pt x="75158" y="77927"/>
                </a:lnTo>
                <a:lnTo>
                  <a:pt x="73759" y="74815"/>
                </a:lnTo>
                <a:close/>
              </a:path>
              <a:path w="95885" h="128270">
                <a:moveTo>
                  <a:pt x="84055" y="20167"/>
                </a:moveTo>
                <a:lnTo>
                  <a:pt x="34099" y="20167"/>
                </a:lnTo>
                <a:lnTo>
                  <a:pt x="43758" y="20610"/>
                </a:lnTo>
                <a:lnTo>
                  <a:pt x="52490" y="22739"/>
                </a:lnTo>
                <a:lnTo>
                  <a:pt x="58815" y="27754"/>
                </a:lnTo>
                <a:lnTo>
                  <a:pt x="61252" y="36855"/>
                </a:lnTo>
                <a:lnTo>
                  <a:pt x="58788" y="46364"/>
                </a:lnTo>
                <a:lnTo>
                  <a:pt x="52419" y="51733"/>
                </a:lnTo>
                <a:lnTo>
                  <a:pt x="43678" y="54111"/>
                </a:lnTo>
                <a:lnTo>
                  <a:pt x="34099" y="54648"/>
                </a:lnTo>
                <a:lnTo>
                  <a:pt x="80516" y="54648"/>
                </a:lnTo>
                <a:lnTo>
                  <a:pt x="80922" y="54325"/>
                </a:lnTo>
                <a:lnTo>
                  <a:pt x="86169" y="45334"/>
                </a:lnTo>
                <a:lnTo>
                  <a:pt x="87998" y="34658"/>
                </a:lnTo>
                <a:lnTo>
                  <a:pt x="84055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175840" y="5904395"/>
            <a:ext cx="125730" cy="132715"/>
          </a:xfrm>
          <a:custGeom>
            <a:avLst/>
            <a:gdLst/>
            <a:ahLst/>
            <a:cxnLst/>
            <a:rect l="l" t="t" r="r" b="b"/>
            <a:pathLst>
              <a:path w="125730" h="132714">
                <a:moveTo>
                  <a:pt x="62712" y="0"/>
                </a:moveTo>
                <a:lnTo>
                  <a:pt x="35741" y="4768"/>
                </a:lnTo>
                <a:lnTo>
                  <a:pt x="16092" y="18202"/>
                </a:lnTo>
                <a:lnTo>
                  <a:pt x="4074" y="38994"/>
                </a:lnTo>
                <a:lnTo>
                  <a:pt x="0" y="65836"/>
                </a:lnTo>
                <a:lnTo>
                  <a:pt x="4023" y="92785"/>
                </a:lnTo>
                <a:lnTo>
                  <a:pt x="15954" y="113822"/>
                </a:lnTo>
                <a:lnTo>
                  <a:pt x="35586" y="127503"/>
                </a:lnTo>
                <a:lnTo>
                  <a:pt x="62712" y="132384"/>
                </a:lnTo>
                <a:lnTo>
                  <a:pt x="89606" y="127426"/>
                </a:lnTo>
                <a:lnTo>
                  <a:pt x="109259" y="113617"/>
                </a:lnTo>
                <a:lnTo>
                  <a:pt x="110053" y="112229"/>
                </a:lnTo>
                <a:lnTo>
                  <a:pt x="62712" y="112229"/>
                </a:lnTo>
                <a:lnTo>
                  <a:pt x="46038" y="108227"/>
                </a:lnTo>
                <a:lnTo>
                  <a:pt x="34912" y="97691"/>
                </a:lnTo>
                <a:lnTo>
                  <a:pt x="28701" y="82826"/>
                </a:lnTo>
                <a:lnTo>
                  <a:pt x="26771" y="65836"/>
                </a:lnTo>
                <a:lnTo>
                  <a:pt x="28803" y="49180"/>
                </a:lnTo>
                <a:lnTo>
                  <a:pt x="35183" y="34539"/>
                </a:lnTo>
                <a:lnTo>
                  <a:pt x="46343" y="24129"/>
                </a:lnTo>
                <a:lnTo>
                  <a:pt x="62712" y="20167"/>
                </a:lnTo>
                <a:lnTo>
                  <a:pt x="110152" y="20167"/>
                </a:lnTo>
                <a:lnTo>
                  <a:pt x="109126" y="18407"/>
                </a:lnTo>
                <a:lnTo>
                  <a:pt x="89456" y="4845"/>
                </a:lnTo>
                <a:lnTo>
                  <a:pt x="62712" y="0"/>
                </a:lnTo>
                <a:close/>
              </a:path>
              <a:path w="125730" h="132714">
                <a:moveTo>
                  <a:pt x="110152" y="20167"/>
                </a:moveTo>
                <a:lnTo>
                  <a:pt x="62712" y="20167"/>
                </a:lnTo>
                <a:lnTo>
                  <a:pt x="79079" y="24129"/>
                </a:lnTo>
                <a:lnTo>
                  <a:pt x="90235" y="34539"/>
                </a:lnTo>
                <a:lnTo>
                  <a:pt x="96611" y="49180"/>
                </a:lnTo>
                <a:lnTo>
                  <a:pt x="98640" y="65836"/>
                </a:lnTo>
                <a:lnTo>
                  <a:pt x="96713" y="82826"/>
                </a:lnTo>
                <a:lnTo>
                  <a:pt x="90506" y="97691"/>
                </a:lnTo>
                <a:lnTo>
                  <a:pt x="79384" y="108227"/>
                </a:lnTo>
                <a:lnTo>
                  <a:pt x="62712" y="112229"/>
                </a:lnTo>
                <a:lnTo>
                  <a:pt x="110053" y="112229"/>
                </a:lnTo>
                <a:lnTo>
                  <a:pt x="121314" y="92554"/>
                </a:lnTo>
                <a:lnTo>
                  <a:pt x="125412" y="65836"/>
                </a:lnTo>
                <a:lnTo>
                  <a:pt x="121264" y="39224"/>
                </a:lnTo>
                <a:lnTo>
                  <a:pt x="110152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394153" y="5906592"/>
            <a:ext cx="143510" cy="128270"/>
          </a:xfrm>
          <a:custGeom>
            <a:avLst/>
            <a:gdLst/>
            <a:ahLst/>
            <a:cxnLst/>
            <a:rect l="l" t="t" r="r" b="b"/>
            <a:pathLst>
              <a:path w="143510" h="128270">
                <a:moveTo>
                  <a:pt x="41084" y="0"/>
                </a:moveTo>
                <a:lnTo>
                  <a:pt x="0" y="0"/>
                </a:lnTo>
                <a:lnTo>
                  <a:pt x="0" y="127990"/>
                </a:lnTo>
                <a:lnTo>
                  <a:pt x="24587" y="127990"/>
                </a:lnTo>
                <a:lnTo>
                  <a:pt x="24587" y="22733"/>
                </a:lnTo>
                <a:lnTo>
                  <a:pt x="24930" y="22377"/>
                </a:lnTo>
                <a:lnTo>
                  <a:pt x="48106" y="22377"/>
                </a:lnTo>
                <a:lnTo>
                  <a:pt x="41084" y="0"/>
                </a:lnTo>
                <a:close/>
              </a:path>
              <a:path w="143510" h="128270">
                <a:moveTo>
                  <a:pt x="48106" y="22377"/>
                </a:moveTo>
                <a:lnTo>
                  <a:pt x="24930" y="22377"/>
                </a:lnTo>
                <a:lnTo>
                  <a:pt x="59410" y="127990"/>
                </a:lnTo>
                <a:lnTo>
                  <a:pt x="83985" y="127990"/>
                </a:lnTo>
                <a:lnTo>
                  <a:pt x="94094" y="97015"/>
                </a:lnTo>
                <a:lnTo>
                  <a:pt x="71526" y="97015"/>
                </a:lnTo>
                <a:lnTo>
                  <a:pt x="48106" y="22377"/>
                </a:lnTo>
                <a:close/>
              </a:path>
              <a:path w="143510" h="128270">
                <a:moveTo>
                  <a:pt x="143395" y="22377"/>
                </a:moveTo>
                <a:lnTo>
                  <a:pt x="118821" y="22377"/>
                </a:lnTo>
                <a:lnTo>
                  <a:pt x="118821" y="127990"/>
                </a:lnTo>
                <a:lnTo>
                  <a:pt x="143395" y="127990"/>
                </a:lnTo>
                <a:lnTo>
                  <a:pt x="143395" y="22377"/>
                </a:lnTo>
                <a:close/>
              </a:path>
              <a:path w="143510" h="128270">
                <a:moveTo>
                  <a:pt x="143395" y="0"/>
                </a:moveTo>
                <a:lnTo>
                  <a:pt x="102311" y="0"/>
                </a:lnTo>
                <a:lnTo>
                  <a:pt x="71882" y="97015"/>
                </a:lnTo>
                <a:lnTo>
                  <a:pt x="94094" y="97015"/>
                </a:lnTo>
                <a:lnTo>
                  <a:pt x="118452" y="22377"/>
                </a:lnTo>
                <a:lnTo>
                  <a:pt x="143395" y="22377"/>
                </a:lnTo>
                <a:lnTo>
                  <a:pt x="14339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574340" y="5879084"/>
            <a:ext cx="42545" cy="155575"/>
          </a:xfrm>
          <a:custGeom>
            <a:avLst/>
            <a:gdLst/>
            <a:ahLst/>
            <a:cxnLst/>
            <a:rect l="l" t="t" r="r" b="b"/>
            <a:pathLst>
              <a:path w="42544" h="155575">
                <a:moveTo>
                  <a:pt x="42354" y="0"/>
                </a:moveTo>
                <a:lnTo>
                  <a:pt x="16129" y="0"/>
                </a:lnTo>
                <a:lnTo>
                  <a:pt x="901" y="20167"/>
                </a:lnTo>
                <a:lnTo>
                  <a:pt x="17233" y="20167"/>
                </a:lnTo>
                <a:lnTo>
                  <a:pt x="42354" y="0"/>
                </a:lnTo>
                <a:close/>
              </a:path>
              <a:path w="42544" h="155575">
                <a:moveTo>
                  <a:pt x="25654" y="27495"/>
                </a:moveTo>
                <a:lnTo>
                  <a:pt x="0" y="27495"/>
                </a:lnTo>
                <a:lnTo>
                  <a:pt x="0" y="155486"/>
                </a:lnTo>
                <a:lnTo>
                  <a:pt x="25654" y="155486"/>
                </a:lnTo>
                <a:lnTo>
                  <a:pt x="25654" y="2749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632481" y="5904395"/>
            <a:ext cx="83185" cy="132715"/>
          </a:xfrm>
          <a:custGeom>
            <a:avLst/>
            <a:gdLst/>
            <a:ahLst/>
            <a:cxnLst/>
            <a:rect l="l" t="t" r="r" b="b"/>
            <a:pathLst>
              <a:path w="83185" h="132714">
                <a:moveTo>
                  <a:pt x="4406" y="104343"/>
                </a:moveTo>
                <a:lnTo>
                  <a:pt x="34861" y="132384"/>
                </a:lnTo>
                <a:lnTo>
                  <a:pt x="53269" y="130285"/>
                </a:lnTo>
                <a:lnTo>
                  <a:pt x="68568" y="123563"/>
                </a:lnTo>
                <a:lnTo>
                  <a:pt x="78455" y="112229"/>
                </a:lnTo>
                <a:lnTo>
                  <a:pt x="33388" y="112229"/>
                </a:lnTo>
                <a:lnTo>
                  <a:pt x="25843" y="111665"/>
                </a:lnTo>
                <a:lnTo>
                  <a:pt x="18416" y="110067"/>
                </a:lnTo>
                <a:lnTo>
                  <a:pt x="11230" y="107579"/>
                </a:lnTo>
                <a:lnTo>
                  <a:pt x="4406" y="104343"/>
                </a:lnTo>
                <a:close/>
              </a:path>
              <a:path w="83185" h="132714">
                <a:moveTo>
                  <a:pt x="44754" y="0"/>
                </a:moveTo>
                <a:lnTo>
                  <a:pt x="28241" y="2080"/>
                </a:lnTo>
                <a:lnTo>
                  <a:pt x="13914" y="8801"/>
                </a:lnTo>
                <a:lnTo>
                  <a:pt x="3819" y="20884"/>
                </a:lnTo>
                <a:lnTo>
                  <a:pt x="0" y="39052"/>
                </a:lnTo>
                <a:lnTo>
                  <a:pt x="8766" y="62344"/>
                </a:lnTo>
                <a:lnTo>
                  <a:pt x="28054" y="74118"/>
                </a:lnTo>
                <a:lnTo>
                  <a:pt x="47341" y="82524"/>
                </a:lnTo>
                <a:lnTo>
                  <a:pt x="56108" y="95707"/>
                </a:lnTo>
                <a:lnTo>
                  <a:pt x="53923" y="103164"/>
                </a:lnTo>
                <a:lnTo>
                  <a:pt x="48387" y="108302"/>
                </a:lnTo>
                <a:lnTo>
                  <a:pt x="41031" y="111273"/>
                </a:lnTo>
                <a:lnTo>
                  <a:pt x="33388" y="112229"/>
                </a:lnTo>
                <a:lnTo>
                  <a:pt x="78455" y="112229"/>
                </a:lnTo>
                <a:lnTo>
                  <a:pt x="79022" y="111580"/>
                </a:lnTo>
                <a:lnTo>
                  <a:pt x="82892" y="93700"/>
                </a:lnTo>
                <a:lnTo>
                  <a:pt x="74125" y="70005"/>
                </a:lnTo>
                <a:lnTo>
                  <a:pt x="54838" y="58053"/>
                </a:lnTo>
                <a:lnTo>
                  <a:pt x="35551" y="49989"/>
                </a:lnTo>
                <a:lnTo>
                  <a:pt x="26784" y="37960"/>
                </a:lnTo>
                <a:lnTo>
                  <a:pt x="28696" y="29297"/>
                </a:lnTo>
                <a:lnTo>
                  <a:pt x="33562" y="23834"/>
                </a:lnTo>
                <a:lnTo>
                  <a:pt x="40082" y="20986"/>
                </a:lnTo>
                <a:lnTo>
                  <a:pt x="46951" y="20167"/>
                </a:lnTo>
                <a:lnTo>
                  <a:pt x="73609" y="20167"/>
                </a:lnTo>
                <a:lnTo>
                  <a:pt x="75374" y="4584"/>
                </a:lnTo>
                <a:lnTo>
                  <a:pt x="68193" y="2550"/>
                </a:lnTo>
                <a:lnTo>
                  <a:pt x="60683" y="1120"/>
                </a:lnTo>
                <a:lnTo>
                  <a:pt x="52864" y="277"/>
                </a:lnTo>
                <a:lnTo>
                  <a:pt x="44754" y="0"/>
                </a:lnTo>
                <a:close/>
              </a:path>
              <a:path w="83185" h="132714">
                <a:moveTo>
                  <a:pt x="73609" y="20167"/>
                </a:moveTo>
                <a:lnTo>
                  <a:pt x="46951" y="20167"/>
                </a:lnTo>
                <a:lnTo>
                  <a:pt x="53671" y="20537"/>
                </a:lnTo>
                <a:lnTo>
                  <a:pt x="60307" y="21612"/>
                </a:lnTo>
                <a:lnTo>
                  <a:pt x="66774" y="23339"/>
                </a:lnTo>
                <a:lnTo>
                  <a:pt x="72986" y="25666"/>
                </a:lnTo>
                <a:lnTo>
                  <a:pt x="73609" y="201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784005" y="5926759"/>
            <a:ext cx="0" cy="107950"/>
          </a:xfrm>
          <a:custGeom>
            <a:avLst/>
            <a:gdLst/>
            <a:ahLst/>
            <a:cxnLst/>
            <a:rect l="l" t="t" r="r" b="b"/>
            <a:pathLst>
              <a:path h="107950">
                <a:moveTo>
                  <a:pt x="0" y="0"/>
                </a:moveTo>
                <a:lnTo>
                  <a:pt x="0" y="107822"/>
                </a:lnTo>
              </a:path>
            </a:pathLst>
          </a:custGeom>
          <a:ln w="2565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734487" y="5916676"/>
            <a:ext cx="99060" cy="0"/>
          </a:xfrm>
          <a:custGeom>
            <a:avLst/>
            <a:gdLst/>
            <a:ahLst/>
            <a:cxnLst/>
            <a:rect l="l" t="t" r="r" b="b"/>
            <a:pathLst>
              <a:path w="99060">
                <a:moveTo>
                  <a:pt x="0" y="0"/>
                </a:moveTo>
                <a:lnTo>
                  <a:pt x="99021" y="0"/>
                </a:lnTo>
              </a:path>
            </a:pathLst>
          </a:custGeom>
          <a:ln w="20167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857792" y="5906592"/>
            <a:ext cx="105410" cy="128270"/>
          </a:xfrm>
          <a:custGeom>
            <a:avLst/>
            <a:gdLst/>
            <a:ahLst/>
            <a:cxnLst/>
            <a:rect l="l" t="t" r="r" b="b"/>
            <a:pathLst>
              <a:path w="105410" h="128270">
                <a:moveTo>
                  <a:pt x="31521" y="0"/>
                </a:moveTo>
                <a:lnTo>
                  <a:pt x="0" y="0"/>
                </a:lnTo>
                <a:lnTo>
                  <a:pt x="0" y="127990"/>
                </a:lnTo>
                <a:lnTo>
                  <a:pt x="24574" y="127990"/>
                </a:lnTo>
                <a:lnTo>
                  <a:pt x="24574" y="32270"/>
                </a:lnTo>
                <a:lnTo>
                  <a:pt x="47969" y="32270"/>
                </a:lnTo>
                <a:lnTo>
                  <a:pt x="31521" y="0"/>
                </a:lnTo>
                <a:close/>
              </a:path>
              <a:path w="105410" h="128270">
                <a:moveTo>
                  <a:pt x="47969" y="32270"/>
                </a:moveTo>
                <a:lnTo>
                  <a:pt x="24917" y="32270"/>
                </a:lnTo>
                <a:lnTo>
                  <a:pt x="73901" y="127990"/>
                </a:lnTo>
                <a:lnTo>
                  <a:pt x="105244" y="127990"/>
                </a:lnTo>
                <a:lnTo>
                  <a:pt x="105244" y="95732"/>
                </a:lnTo>
                <a:lnTo>
                  <a:pt x="80314" y="95732"/>
                </a:lnTo>
                <a:lnTo>
                  <a:pt x="47969" y="32270"/>
                </a:lnTo>
                <a:close/>
              </a:path>
              <a:path w="105410" h="128270">
                <a:moveTo>
                  <a:pt x="105244" y="0"/>
                </a:moveTo>
                <a:lnTo>
                  <a:pt x="80683" y="0"/>
                </a:lnTo>
                <a:lnTo>
                  <a:pt x="80683" y="95732"/>
                </a:lnTo>
                <a:lnTo>
                  <a:pt x="105244" y="95732"/>
                </a:lnTo>
                <a:lnTo>
                  <a:pt x="10524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998495" y="5879084"/>
            <a:ext cx="42545" cy="155575"/>
          </a:xfrm>
          <a:custGeom>
            <a:avLst/>
            <a:gdLst/>
            <a:ahLst/>
            <a:cxnLst/>
            <a:rect l="l" t="t" r="r" b="b"/>
            <a:pathLst>
              <a:path w="42544" h="155575">
                <a:moveTo>
                  <a:pt x="42341" y="0"/>
                </a:moveTo>
                <a:lnTo>
                  <a:pt x="16116" y="0"/>
                </a:lnTo>
                <a:lnTo>
                  <a:pt x="914" y="20167"/>
                </a:lnTo>
                <a:lnTo>
                  <a:pt x="17233" y="20167"/>
                </a:lnTo>
                <a:lnTo>
                  <a:pt x="42341" y="0"/>
                </a:lnTo>
                <a:close/>
              </a:path>
              <a:path w="42544" h="155575">
                <a:moveTo>
                  <a:pt x="25666" y="27495"/>
                </a:moveTo>
                <a:lnTo>
                  <a:pt x="0" y="27495"/>
                </a:lnTo>
                <a:lnTo>
                  <a:pt x="0" y="155486"/>
                </a:lnTo>
                <a:lnTo>
                  <a:pt x="25666" y="155486"/>
                </a:lnTo>
                <a:lnTo>
                  <a:pt x="25666" y="2749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947417" y="6120625"/>
            <a:ext cx="95885" cy="128270"/>
          </a:xfrm>
          <a:custGeom>
            <a:avLst/>
            <a:gdLst/>
            <a:ahLst/>
            <a:cxnLst/>
            <a:rect l="l" t="t" r="r" b="b"/>
            <a:pathLst>
              <a:path w="95885" h="128270">
                <a:moveTo>
                  <a:pt x="27698" y="0"/>
                </a:moveTo>
                <a:lnTo>
                  <a:pt x="0" y="0"/>
                </a:lnTo>
                <a:lnTo>
                  <a:pt x="0" y="128003"/>
                </a:lnTo>
                <a:lnTo>
                  <a:pt x="25679" y="128003"/>
                </a:lnTo>
                <a:lnTo>
                  <a:pt x="25679" y="74828"/>
                </a:lnTo>
                <a:lnTo>
                  <a:pt x="73777" y="74828"/>
                </a:lnTo>
                <a:lnTo>
                  <a:pt x="72618" y="72262"/>
                </a:lnTo>
                <a:lnTo>
                  <a:pt x="68579" y="65290"/>
                </a:lnTo>
                <a:lnTo>
                  <a:pt x="61620" y="64744"/>
                </a:lnTo>
                <a:lnTo>
                  <a:pt x="61620" y="64388"/>
                </a:lnTo>
                <a:lnTo>
                  <a:pt x="72630" y="60927"/>
                </a:lnTo>
                <a:lnTo>
                  <a:pt x="80553" y="54648"/>
                </a:lnTo>
                <a:lnTo>
                  <a:pt x="25679" y="54648"/>
                </a:lnTo>
                <a:lnTo>
                  <a:pt x="25679" y="20192"/>
                </a:lnTo>
                <a:lnTo>
                  <a:pt x="84081" y="20192"/>
                </a:lnTo>
                <a:lnTo>
                  <a:pt x="82464" y="14251"/>
                </a:lnTo>
                <a:lnTo>
                  <a:pt x="68172" y="4000"/>
                </a:lnTo>
                <a:lnTo>
                  <a:pt x="48724" y="416"/>
                </a:lnTo>
                <a:lnTo>
                  <a:pt x="27698" y="0"/>
                </a:lnTo>
                <a:close/>
              </a:path>
              <a:path w="95885" h="128270">
                <a:moveTo>
                  <a:pt x="73777" y="74828"/>
                </a:moveTo>
                <a:lnTo>
                  <a:pt x="44742" y="74828"/>
                </a:lnTo>
                <a:lnTo>
                  <a:pt x="48044" y="78498"/>
                </a:lnTo>
                <a:lnTo>
                  <a:pt x="67119" y="128003"/>
                </a:lnTo>
                <a:lnTo>
                  <a:pt x="95719" y="128003"/>
                </a:lnTo>
                <a:lnTo>
                  <a:pt x="75183" y="77939"/>
                </a:lnTo>
                <a:lnTo>
                  <a:pt x="73777" y="74828"/>
                </a:lnTo>
                <a:close/>
              </a:path>
              <a:path w="95885" h="128270">
                <a:moveTo>
                  <a:pt x="84081" y="20192"/>
                </a:moveTo>
                <a:lnTo>
                  <a:pt x="34112" y="20192"/>
                </a:lnTo>
                <a:lnTo>
                  <a:pt x="43769" y="20633"/>
                </a:lnTo>
                <a:lnTo>
                  <a:pt x="52497" y="22758"/>
                </a:lnTo>
                <a:lnTo>
                  <a:pt x="58817" y="27768"/>
                </a:lnTo>
                <a:lnTo>
                  <a:pt x="61252" y="36868"/>
                </a:lnTo>
                <a:lnTo>
                  <a:pt x="58790" y="46380"/>
                </a:lnTo>
                <a:lnTo>
                  <a:pt x="52425" y="51744"/>
                </a:lnTo>
                <a:lnTo>
                  <a:pt x="43689" y="54114"/>
                </a:lnTo>
                <a:lnTo>
                  <a:pt x="34112" y="54648"/>
                </a:lnTo>
                <a:lnTo>
                  <a:pt x="80553" y="54648"/>
                </a:lnTo>
                <a:lnTo>
                  <a:pt x="80941" y="54340"/>
                </a:lnTo>
                <a:lnTo>
                  <a:pt x="86193" y="45347"/>
                </a:lnTo>
                <a:lnTo>
                  <a:pt x="88023" y="34670"/>
                </a:lnTo>
                <a:lnTo>
                  <a:pt x="84081" y="2019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064664" y="6118453"/>
            <a:ext cx="125730" cy="132715"/>
          </a:xfrm>
          <a:custGeom>
            <a:avLst/>
            <a:gdLst/>
            <a:ahLst/>
            <a:cxnLst/>
            <a:rect l="l" t="t" r="r" b="b"/>
            <a:pathLst>
              <a:path w="125730" h="132714">
                <a:moveTo>
                  <a:pt x="62725" y="0"/>
                </a:moveTo>
                <a:lnTo>
                  <a:pt x="35747" y="4766"/>
                </a:lnTo>
                <a:lnTo>
                  <a:pt x="16094" y="18194"/>
                </a:lnTo>
                <a:lnTo>
                  <a:pt x="4075" y="38978"/>
                </a:lnTo>
                <a:lnTo>
                  <a:pt x="0" y="65811"/>
                </a:lnTo>
                <a:lnTo>
                  <a:pt x="4023" y="92767"/>
                </a:lnTo>
                <a:lnTo>
                  <a:pt x="15955" y="113807"/>
                </a:lnTo>
                <a:lnTo>
                  <a:pt x="35591" y="127490"/>
                </a:lnTo>
                <a:lnTo>
                  <a:pt x="62725" y="132372"/>
                </a:lnTo>
                <a:lnTo>
                  <a:pt x="89620" y="127413"/>
                </a:lnTo>
                <a:lnTo>
                  <a:pt x="109278" y="113603"/>
                </a:lnTo>
                <a:lnTo>
                  <a:pt x="110072" y="112217"/>
                </a:lnTo>
                <a:lnTo>
                  <a:pt x="62725" y="112217"/>
                </a:lnTo>
                <a:lnTo>
                  <a:pt x="46038" y="108216"/>
                </a:lnTo>
                <a:lnTo>
                  <a:pt x="34909" y="97682"/>
                </a:lnTo>
                <a:lnTo>
                  <a:pt x="28699" y="82813"/>
                </a:lnTo>
                <a:lnTo>
                  <a:pt x="26771" y="65811"/>
                </a:lnTo>
                <a:lnTo>
                  <a:pt x="28803" y="49167"/>
                </a:lnTo>
                <a:lnTo>
                  <a:pt x="35185" y="34529"/>
                </a:lnTo>
                <a:lnTo>
                  <a:pt x="46349" y="24118"/>
                </a:lnTo>
                <a:lnTo>
                  <a:pt x="62725" y="20154"/>
                </a:lnTo>
                <a:lnTo>
                  <a:pt x="110160" y="20154"/>
                </a:lnTo>
                <a:lnTo>
                  <a:pt x="109135" y="18399"/>
                </a:lnTo>
                <a:lnTo>
                  <a:pt x="89460" y="4843"/>
                </a:lnTo>
                <a:lnTo>
                  <a:pt x="62725" y="0"/>
                </a:lnTo>
                <a:close/>
              </a:path>
              <a:path w="125730" h="132714">
                <a:moveTo>
                  <a:pt x="110160" y="20154"/>
                </a:moveTo>
                <a:lnTo>
                  <a:pt x="62725" y="20154"/>
                </a:lnTo>
                <a:lnTo>
                  <a:pt x="79086" y="24118"/>
                </a:lnTo>
                <a:lnTo>
                  <a:pt x="90243" y="34529"/>
                </a:lnTo>
                <a:lnTo>
                  <a:pt x="96622" y="49167"/>
                </a:lnTo>
                <a:lnTo>
                  <a:pt x="98653" y="65811"/>
                </a:lnTo>
                <a:lnTo>
                  <a:pt x="96725" y="82813"/>
                </a:lnTo>
                <a:lnTo>
                  <a:pt x="90519" y="97682"/>
                </a:lnTo>
                <a:lnTo>
                  <a:pt x="79397" y="108216"/>
                </a:lnTo>
                <a:lnTo>
                  <a:pt x="62725" y="112217"/>
                </a:lnTo>
                <a:lnTo>
                  <a:pt x="110072" y="112217"/>
                </a:lnTo>
                <a:lnTo>
                  <a:pt x="121337" y="92536"/>
                </a:lnTo>
                <a:lnTo>
                  <a:pt x="125437" y="65811"/>
                </a:lnTo>
                <a:lnTo>
                  <a:pt x="121284" y="39208"/>
                </a:lnTo>
                <a:lnTo>
                  <a:pt x="110160" y="20154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214549" y="6120625"/>
            <a:ext cx="88900" cy="128270"/>
          </a:xfrm>
          <a:custGeom>
            <a:avLst/>
            <a:gdLst/>
            <a:ahLst/>
            <a:cxnLst/>
            <a:rect l="l" t="t" r="r" b="b"/>
            <a:pathLst>
              <a:path w="88900" h="128270">
                <a:moveTo>
                  <a:pt x="87464" y="0"/>
                </a:moveTo>
                <a:lnTo>
                  <a:pt x="2387" y="0"/>
                </a:lnTo>
                <a:lnTo>
                  <a:pt x="2387" y="20192"/>
                </a:lnTo>
                <a:lnTo>
                  <a:pt x="60134" y="20192"/>
                </a:lnTo>
                <a:lnTo>
                  <a:pt x="0" y="107099"/>
                </a:lnTo>
                <a:lnTo>
                  <a:pt x="0" y="128003"/>
                </a:lnTo>
                <a:lnTo>
                  <a:pt x="88747" y="128003"/>
                </a:lnTo>
                <a:lnTo>
                  <a:pt x="88747" y="107835"/>
                </a:lnTo>
                <a:lnTo>
                  <a:pt x="26771" y="107835"/>
                </a:lnTo>
                <a:lnTo>
                  <a:pt x="87464" y="20916"/>
                </a:lnTo>
                <a:lnTo>
                  <a:pt x="87464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320963" y="6120625"/>
            <a:ext cx="118745" cy="128270"/>
          </a:xfrm>
          <a:custGeom>
            <a:avLst/>
            <a:gdLst/>
            <a:ahLst/>
            <a:cxnLst/>
            <a:rect l="l" t="t" r="r" b="b"/>
            <a:pathLst>
              <a:path w="118744" h="128270">
                <a:moveTo>
                  <a:pt x="27508" y="0"/>
                </a:moveTo>
                <a:lnTo>
                  <a:pt x="0" y="0"/>
                </a:lnTo>
                <a:lnTo>
                  <a:pt x="44018" y="128003"/>
                </a:lnTo>
                <a:lnTo>
                  <a:pt x="75552" y="128003"/>
                </a:lnTo>
                <a:lnTo>
                  <a:pt x="84812" y="100495"/>
                </a:lnTo>
                <a:lnTo>
                  <a:pt x="60325" y="100495"/>
                </a:lnTo>
                <a:lnTo>
                  <a:pt x="27508" y="0"/>
                </a:lnTo>
                <a:close/>
              </a:path>
              <a:path w="118744" h="128270">
                <a:moveTo>
                  <a:pt x="118643" y="0"/>
                </a:moveTo>
                <a:lnTo>
                  <a:pt x="93141" y="0"/>
                </a:lnTo>
                <a:lnTo>
                  <a:pt x="60693" y="100495"/>
                </a:lnTo>
                <a:lnTo>
                  <a:pt x="84812" y="100495"/>
                </a:lnTo>
                <a:lnTo>
                  <a:pt x="11864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459291" y="6118453"/>
            <a:ext cx="125730" cy="132715"/>
          </a:xfrm>
          <a:custGeom>
            <a:avLst/>
            <a:gdLst/>
            <a:ahLst/>
            <a:cxnLst/>
            <a:rect l="l" t="t" r="r" b="b"/>
            <a:pathLst>
              <a:path w="125730" h="132714">
                <a:moveTo>
                  <a:pt x="62712" y="0"/>
                </a:moveTo>
                <a:lnTo>
                  <a:pt x="35741" y="4766"/>
                </a:lnTo>
                <a:lnTo>
                  <a:pt x="16092" y="18194"/>
                </a:lnTo>
                <a:lnTo>
                  <a:pt x="4074" y="38978"/>
                </a:lnTo>
                <a:lnTo>
                  <a:pt x="0" y="65811"/>
                </a:lnTo>
                <a:lnTo>
                  <a:pt x="4023" y="92767"/>
                </a:lnTo>
                <a:lnTo>
                  <a:pt x="15954" y="113807"/>
                </a:lnTo>
                <a:lnTo>
                  <a:pt x="35586" y="127490"/>
                </a:lnTo>
                <a:lnTo>
                  <a:pt x="62712" y="132372"/>
                </a:lnTo>
                <a:lnTo>
                  <a:pt x="89600" y="127413"/>
                </a:lnTo>
                <a:lnTo>
                  <a:pt x="109254" y="113603"/>
                </a:lnTo>
                <a:lnTo>
                  <a:pt x="110048" y="112217"/>
                </a:lnTo>
                <a:lnTo>
                  <a:pt x="62712" y="112217"/>
                </a:lnTo>
                <a:lnTo>
                  <a:pt x="46034" y="108216"/>
                </a:lnTo>
                <a:lnTo>
                  <a:pt x="34913" y="97682"/>
                </a:lnTo>
                <a:lnTo>
                  <a:pt x="28710" y="82813"/>
                </a:lnTo>
                <a:lnTo>
                  <a:pt x="26784" y="65811"/>
                </a:lnTo>
                <a:lnTo>
                  <a:pt x="28815" y="49167"/>
                </a:lnTo>
                <a:lnTo>
                  <a:pt x="35194" y="34529"/>
                </a:lnTo>
                <a:lnTo>
                  <a:pt x="46351" y="24118"/>
                </a:lnTo>
                <a:lnTo>
                  <a:pt x="62712" y="20154"/>
                </a:lnTo>
                <a:lnTo>
                  <a:pt x="110150" y="20154"/>
                </a:lnTo>
                <a:lnTo>
                  <a:pt x="109126" y="18399"/>
                </a:lnTo>
                <a:lnTo>
                  <a:pt x="89456" y="4843"/>
                </a:lnTo>
                <a:lnTo>
                  <a:pt x="62712" y="0"/>
                </a:lnTo>
                <a:close/>
              </a:path>
              <a:path w="125730" h="132714">
                <a:moveTo>
                  <a:pt x="110150" y="20154"/>
                </a:moveTo>
                <a:lnTo>
                  <a:pt x="62712" y="20154"/>
                </a:lnTo>
                <a:lnTo>
                  <a:pt x="79086" y="24118"/>
                </a:lnTo>
                <a:lnTo>
                  <a:pt x="90246" y="34529"/>
                </a:lnTo>
                <a:lnTo>
                  <a:pt x="96623" y="49167"/>
                </a:lnTo>
                <a:lnTo>
                  <a:pt x="98653" y="65811"/>
                </a:lnTo>
                <a:lnTo>
                  <a:pt x="96725" y="82813"/>
                </a:lnTo>
                <a:lnTo>
                  <a:pt x="90517" y="97682"/>
                </a:lnTo>
                <a:lnTo>
                  <a:pt x="79392" y="108216"/>
                </a:lnTo>
                <a:lnTo>
                  <a:pt x="62712" y="112217"/>
                </a:lnTo>
                <a:lnTo>
                  <a:pt x="110048" y="112217"/>
                </a:lnTo>
                <a:lnTo>
                  <a:pt x="121312" y="92536"/>
                </a:lnTo>
                <a:lnTo>
                  <a:pt x="125412" y="65811"/>
                </a:lnTo>
                <a:lnTo>
                  <a:pt x="121264" y="39208"/>
                </a:lnTo>
                <a:lnTo>
                  <a:pt x="110150" y="20154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2606624" y="6120625"/>
            <a:ext cx="55244" cy="130810"/>
          </a:xfrm>
          <a:custGeom>
            <a:avLst/>
            <a:gdLst/>
            <a:ahLst/>
            <a:cxnLst/>
            <a:rect l="l" t="t" r="r" b="b"/>
            <a:pathLst>
              <a:path w="55244" h="130810">
                <a:moveTo>
                  <a:pt x="0" y="105613"/>
                </a:moveTo>
                <a:lnTo>
                  <a:pt x="0" y="127800"/>
                </a:lnTo>
                <a:lnTo>
                  <a:pt x="7137" y="129654"/>
                </a:lnTo>
                <a:lnTo>
                  <a:pt x="12649" y="130187"/>
                </a:lnTo>
                <a:lnTo>
                  <a:pt x="19621" y="130187"/>
                </a:lnTo>
                <a:lnTo>
                  <a:pt x="36152" y="126997"/>
                </a:lnTo>
                <a:lnTo>
                  <a:pt x="46964" y="118959"/>
                </a:lnTo>
                <a:lnTo>
                  <a:pt x="52861" y="108376"/>
                </a:lnTo>
                <a:lnTo>
                  <a:pt x="52952" y="107822"/>
                </a:lnTo>
                <a:lnTo>
                  <a:pt x="7137" y="107822"/>
                </a:lnTo>
                <a:lnTo>
                  <a:pt x="3467" y="106895"/>
                </a:lnTo>
                <a:lnTo>
                  <a:pt x="0" y="105613"/>
                </a:lnTo>
                <a:close/>
              </a:path>
              <a:path w="55244" h="130810">
                <a:moveTo>
                  <a:pt x="54648" y="0"/>
                </a:moveTo>
                <a:lnTo>
                  <a:pt x="28956" y="0"/>
                </a:lnTo>
                <a:lnTo>
                  <a:pt x="28956" y="85280"/>
                </a:lnTo>
                <a:lnTo>
                  <a:pt x="28695" y="92671"/>
                </a:lnTo>
                <a:lnTo>
                  <a:pt x="26871" y="99990"/>
                </a:lnTo>
                <a:lnTo>
                  <a:pt x="21921" y="105590"/>
                </a:lnTo>
                <a:lnTo>
                  <a:pt x="12280" y="107822"/>
                </a:lnTo>
                <a:lnTo>
                  <a:pt x="52952" y="107822"/>
                </a:lnTo>
                <a:lnTo>
                  <a:pt x="54648" y="97548"/>
                </a:lnTo>
                <a:lnTo>
                  <a:pt x="5464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2751924" y="6093129"/>
            <a:ext cx="99695" cy="158115"/>
          </a:xfrm>
          <a:custGeom>
            <a:avLst/>
            <a:gdLst/>
            <a:ahLst/>
            <a:cxnLst/>
            <a:rect l="l" t="t" r="r" b="b"/>
            <a:pathLst>
              <a:path w="99694" h="158114">
                <a:moveTo>
                  <a:pt x="55930" y="0"/>
                </a:moveTo>
                <a:lnTo>
                  <a:pt x="38493" y="0"/>
                </a:lnTo>
                <a:lnTo>
                  <a:pt x="55562" y="20180"/>
                </a:lnTo>
                <a:lnTo>
                  <a:pt x="79400" y="20180"/>
                </a:lnTo>
                <a:lnTo>
                  <a:pt x="86372" y="11925"/>
                </a:lnTo>
                <a:lnTo>
                  <a:pt x="67665" y="11925"/>
                </a:lnTo>
                <a:lnTo>
                  <a:pt x="55930" y="0"/>
                </a:lnTo>
                <a:close/>
              </a:path>
              <a:path w="99694" h="158114">
                <a:moveTo>
                  <a:pt x="96443" y="0"/>
                </a:moveTo>
                <a:lnTo>
                  <a:pt x="79400" y="0"/>
                </a:lnTo>
                <a:lnTo>
                  <a:pt x="67665" y="11925"/>
                </a:lnTo>
                <a:lnTo>
                  <a:pt x="86372" y="11925"/>
                </a:lnTo>
                <a:lnTo>
                  <a:pt x="96443" y="0"/>
                </a:lnTo>
                <a:close/>
              </a:path>
              <a:path w="99694" h="158114">
                <a:moveTo>
                  <a:pt x="70218" y="25311"/>
                </a:moveTo>
                <a:lnTo>
                  <a:pt x="40917" y="29833"/>
                </a:lnTo>
                <a:lnTo>
                  <a:pt x="18816" y="43070"/>
                </a:lnTo>
                <a:lnTo>
                  <a:pt x="4861" y="64524"/>
                </a:lnTo>
                <a:lnTo>
                  <a:pt x="0" y="93700"/>
                </a:lnTo>
                <a:lnTo>
                  <a:pt x="5145" y="121953"/>
                </a:lnTo>
                <a:lnTo>
                  <a:pt x="19573" y="141924"/>
                </a:lnTo>
                <a:lnTo>
                  <a:pt x="41769" y="153781"/>
                </a:lnTo>
                <a:lnTo>
                  <a:pt x="70218" y="157695"/>
                </a:lnTo>
                <a:lnTo>
                  <a:pt x="77560" y="157375"/>
                </a:lnTo>
                <a:lnTo>
                  <a:pt x="84940" y="156505"/>
                </a:lnTo>
                <a:lnTo>
                  <a:pt x="92249" y="155220"/>
                </a:lnTo>
                <a:lnTo>
                  <a:pt x="99377" y="153657"/>
                </a:lnTo>
                <a:lnTo>
                  <a:pt x="98536" y="137528"/>
                </a:lnTo>
                <a:lnTo>
                  <a:pt x="70218" y="137528"/>
                </a:lnTo>
                <a:lnTo>
                  <a:pt x="51905" y="134057"/>
                </a:lnTo>
                <a:lnTo>
                  <a:pt x="38250" y="124467"/>
                </a:lnTo>
                <a:lnTo>
                  <a:pt x="29718" y="109994"/>
                </a:lnTo>
                <a:lnTo>
                  <a:pt x="26771" y="91871"/>
                </a:lnTo>
                <a:lnTo>
                  <a:pt x="29761" y="73558"/>
                </a:lnTo>
                <a:lnTo>
                  <a:pt x="38319" y="58840"/>
                </a:lnTo>
                <a:lnTo>
                  <a:pt x="51824" y="49039"/>
                </a:lnTo>
                <a:lnTo>
                  <a:pt x="69659" y="45478"/>
                </a:lnTo>
                <a:lnTo>
                  <a:pt x="97934" y="45478"/>
                </a:lnTo>
                <a:lnTo>
                  <a:pt x="99199" y="30632"/>
                </a:lnTo>
                <a:lnTo>
                  <a:pt x="91913" y="28252"/>
                </a:lnTo>
                <a:lnTo>
                  <a:pt x="84366" y="26595"/>
                </a:lnTo>
                <a:lnTo>
                  <a:pt x="76989" y="25626"/>
                </a:lnTo>
                <a:lnTo>
                  <a:pt x="70218" y="25311"/>
                </a:lnTo>
                <a:close/>
              </a:path>
              <a:path w="99694" h="158114">
                <a:moveTo>
                  <a:pt x="98259" y="132219"/>
                </a:moveTo>
                <a:lnTo>
                  <a:pt x="92753" y="134356"/>
                </a:lnTo>
                <a:lnTo>
                  <a:pt x="85763" y="136036"/>
                </a:lnTo>
                <a:lnTo>
                  <a:pt x="78010" y="137134"/>
                </a:lnTo>
                <a:lnTo>
                  <a:pt x="70218" y="137528"/>
                </a:lnTo>
                <a:lnTo>
                  <a:pt x="98536" y="137528"/>
                </a:lnTo>
                <a:lnTo>
                  <a:pt x="98259" y="132219"/>
                </a:lnTo>
                <a:close/>
              </a:path>
              <a:path w="99694" h="158114">
                <a:moveTo>
                  <a:pt x="97934" y="45478"/>
                </a:moveTo>
                <a:lnTo>
                  <a:pt x="69659" y="45478"/>
                </a:lnTo>
                <a:lnTo>
                  <a:pt x="76489" y="45764"/>
                </a:lnTo>
                <a:lnTo>
                  <a:pt x="83304" y="46805"/>
                </a:lnTo>
                <a:lnTo>
                  <a:pt x="90220" y="48875"/>
                </a:lnTo>
                <a:lnTo>
                  <a:pt x="97358" y="52247"/>
                </a:lnTo>
                <a:lnTo>
                  <a:pt x="97934" y="45478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877223" y="6120625"/>
            <a:ext cx="95885" cy="128270"/>
          </a:xfrm>
          <a:custGeom>
            <a:avLst/>
            <a:gdLst/>
            <a:ahLst/>
            <a:cxnLst/>
            <a:rect l="l" t="t" r="r" b="b"/>
            <a:pathLst>
              <a:path w="95885" h="128270">
                <a:moveTo>
                  <a:pt x="27685" y="0"/>
                </a:moveTo>
                <a:lnTo>
                  <a:pt x="0" y="0"/>
                </a:lnTo>
                <a:lnTo>
                  <a:pt x="0" y="128003"/>
                </a:lnTo>
                <a:lnTo>
                  <a:pt x="25679" y="128003"/>
                </a:lnTo>
                <a:lnTo>
                  <a:pt x="25679" y="74828"/>
                </a:lnTo>
                <a:lnTo>
                  <a:pt x="73777" y="74828"/>
                </a:lnTo>
                <a:lnTo>
                  <a:pt x="72618" y="72262"/>
                </a:lnTo>
                <a:lnTo>
                  <a:pt x="68579" y="65290"/>
                </a:lnTo>
                <a:lnTo>
                  <a:pt x="61594" y="64744"/>
                </a:lnTo>
                <a:lnTo>
                  <a:pt x="61594" y="64388"/>
                </a:lnTo>
                <a:lnTo>
                  <a:pt x="72616" y="60927"/>
                </a:lnTo>
                <a:lnTo>
                  <a:pt x="80537" y="54648"/>
                </a:lnTo>
                <a:lnTo>
                  <a:pt x="25679" y="54648"/>
                </a:lnTo>
                <a:lnTo>
                  <a:pt x="25679" y="20192"/>
                </a:lnTo>
                <a:lnTo>
                  <a:pt x="84056" y="20192"/>
                </a:lnTo>
                <a:lnTo>
                  <a:pt x="82439" y="14251"/>
                </a:lnTo>
                <a:lnTo>
                  <a:pt x="68148" y="4000"/>
                </a:lnTo>
                <a:lnTo>
                  <a:pt x="48704" y="416"/>
                </a:lnTo>
                <a:lnTo>
                  <a:pt x="27685" y="0"/>
                </a:lnTo>
                <a:close/>
              </a:path>
              <a:path w="95885" h="128270">
                <a:moveTo>
                  <a:pt x="73777" y="74828"/>
                </a:moveTo>
                <a:lnTo>
                  <a:pt x="44729" y="74828"/>
                </a:lnTo>
                <a:lnTo>
                  <a:pt x="48044" y="78498"/>
                </a:lnTo>
                <a:lnTo>
                  <a:pt x="67094" y="128003"/>
                </a:lnTo>
                <a:lnTo>
                  <a:pt x="95707" y="128003"/>
                </a:lnTo>
                <a:lnTo>
                  <a:pt x="75183" y="77939"/>
                </a:lnTo>
                <a:lnTo>
                  <a:pt x="73777" y="74828"/>
                </a:lnTo>
                <a:close/>
              </a:path>
              <a:path w="95885" h="128270">
                <a:moveTo>
                  <a:pt x="84056" y="20192"/>
                </a:moveTo>
                <a:lnTo>
                  <a:pt x="34099" y="20192"/>
                </a:lnTo>
                <a:lnTo>
                  <a:pt x="43751" y="20633"/>
                </a:lnTo>
                <a:lnTo>
                  <a:pt x="52479" y="22758"/>
                </a:lnTo>
                <a:lnTo>
                  <a:pt x="58802" y="27768"/>
                </a:lnTo>
                <a:lnTo>
                  <a:pt x="61239" y="36868"/>
                </a:lnTo>
                <a:lnTo>
                  <a:pt x="58779" y="46380"/>
                </a:lnTo>
                <a:lnTo>
                  <a:pt x="52417" y="51744"/>
                </a:lnTo>
                <a:lnTo>
                  <a:pt x="43681" y="54114"/>
                </a:lnTo>
                <a:lnTo>
                  <a:pt x="34099" y="54648"/>
                </a:lnTo>
                <a:lnTo>
                  <a:pt x="80537" y="54648"/>
                </a:lnTo>
                <a:lnTo>
                  <a:pt x="80925" y="54340"/>
                </a:lnTo>
                <a:lnTo>
                  <a:pt x="86171" y="45347"/>
                </a:lnTo>
                <a:lnTo>
                  <a:pt x="87998" y="34670"/>
                </a:lnTo>
                <a:lnTo>
                  <a:pt x="84056" y="2019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49929" y="5900458"/>
            <a:ext cx="825500" cy="327660"/>
          </a:xfrm>
          <a:custGeom>
            <a:avLst/>
            <a:gdLst/>
            <a:ahLst/>
            <a:cxnLst/>
            <a:rect l="l" t="t" r="r" b="b"/>
            <a:pathLst>
              <a:path w="825500" h="327660">
                <a:moveTo>
                  <a:pt x="371894" y="0"/>
                </a:moveTo>
                <a:lnTo>
                  <a:pt x="326070" y="2675"/>
                </a:lnTo>
                <a:lnTo>
                  <a:pt x="280052" y="8613"/>
                </a:lnTo>
                <a:lnTo>
                  <a:pt x="233775" y="16994"/>
                </a:lnTo>
                <a:lnTo>
                  <a:pt x="187172" y="27000"/>
                </a:lnTo>
                <a:lnTo>
                  <a:pt x="143743" y="37482"/>
                </a:lnTo>
                <a:lnTo>
                  <a:pt x="102057" y="52793"/>
                </a:lnTo>
                <a:lnTo>
                  <a:pt x="67099" y="72529"/>
                </a:lnTo>
                <a:lnTo>
                  <a:pt x="33745" y="100598"/>
                </a:lnTo>
                <a:lnTo>
                  <a:pt x="9033" y="138356"/>
                </a:lnTo>
                <a:lnTo>
                  <a:pt x="0" y="187159"/>
                </a:lnTo>
                <a:lnTo>
                  <a:pt x="7285" y="224218"/>
                </a:lnTo>
                <a:lnTo>
                  <a:pt x="54940" y="278484"/>
                </a:lnTo>
                <a:lnTo>
                  <a:pt x="91658" y="296926"/>
                </a:lnTo>
                <a:lnTo>
                  <a:pt x="134533" y="310395"/>
                </a:lnTo>
                <a:lnTo>
                  <a:pt x="181742" y="319510"/>
                </a:lnTo>
                <a:lnTo>
                  <a:pt x="231456" y="324887"/>
                </a:lnTo>
                <a:lnTo>
                  <a:pt x="281852" y="327144"/>
                </a:lnTo>
                <a:lnTo>
                  <a:pt x="331101" y="326897"/>
                </a:lnTo>
                <a:lnTo>
                  <a:pt x="377379" y="324765"/>
                </a:lnTo>
                <a:lnTo>
                  <a:pt x="418859" y="321363"/>
                </a:lnTo>
                <a:lnTo>
                  <a:pt x="480123" y="313220"/>
                </a:lnTo>
                <a:lnTo>
                  <a:pt x="531585" y="302947"/>
                </a:lnTo>
                <a:lnTo>
                  <a:pt x="587194" y="289436"/>
                </a:lnTo>
                <a:lnTo>
                  <a:pt x="643254" y="272586"/>
                </a:lnTo>
                <a:lnTo>
                  <a:pt x="696074" y="252298"/>
                </a:lnTo>
                <a:lnTo>
                  <a:pt x="723387" y="239674"/>
                </a:lnTo>
                <a:lnTo>
                  <a:pt x="523709" y="239674"/>
                </a:lnTo>
                <a:lnTo>
                  <a:pt x="486552" y="238191"/>
                </a:lnTo>
                <a:lnTo>
                  <a:pt x="443945" y="234642"/>
                </a:lnTo>
                <a:lnTo>
                  <a:pt x="399346" y="228061"/>
                </a:lnTo>
                <a:lnTo>
                  <a:pt x="356214" y="217484"/>
                </a:lnTo>
                <a:lnTo>
                  <a:pt x="318005" y="201945"/>
                </a:lnTo>
                <a:lnTo>
                  <a:pt x="270190" y="152125"/>
                </a:lnTo>
                <a:lnTo>
                  <a:pt x="267500" y="115912"/>
                </a:lnTo>
                <a:lnTo>
                  <a:pt x="283693" y="74353"/>
                </a:lnTo>
                <a:lnTo>
                  <a:pt x="312181" y="43121"/>
                </a:lnTo>
                <a:lnTo>
                  <a:pt x="344427" y="19306"/>
                </a:lnTo>
                <a:lnTo>
                  <a:pt x="371894" y="0"/>
                </a:lnTo>
                <a:close/>
              </a:path>
              <a:path w="825500" h="327660">
                <a:moveTo>
                  <a:pt x="825322" y="178739"/>
                </a:moveTo>
                <a:lnTo>
                  <a:pt x="794580" y="187072"/>
                </a:lnTo>
                <a:lnTo>
                  <a:pt x="754600" y="199847"/>
                </a:lnTo>
                <a:lnTo>
                  <a:pt x="707998" y="213869"/>
                </a:lnTo>
                <a:lnTo>
                  <a:pt x="657390" y="225945"/>
                </a:lnTo>
                <a:lnTo>
                  <a:pt x="588159" y="236491"/>
                </a:lnTo>
                <a:lnTo>
                  <a:pt x="523709" y="239674"/>
                </a:lnTo>
                <a:lnTo>
                  <a:pt x="723387" y="239674"/>
                </a:lnTo>
                <a:lnTo>
                  <a:pt x="735977" y="233855"/>
                </a:lnTo>
                <a:lnTo>
                  <a:pt x="771723" y="215285"/>
                </a:lnTo>
                <a:lnTo>
                  <a:pt x="801957" y="196832"/>
                </a:lnTo>
                <a:lnTo>
                  <a:pt x="825322" y="178739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054412" y="5719889"/>
            <a:ext cx="575310" cy="399415"/>
          </a:xfrm>
          <a:custGeom>
            <a:avLst/>
            <a:gdLst/>
            <a:ahLst/>
            <a:cxnLst/>
            <a:rect l="l" t="t" r="r" b="b"/>
            <a:pathLst>
              <a:path w="575310" h="399414">
                <a:moveTo>
                  <a:pt x="453364" y="0"/>
                </a:moveTo>
                <a:lnTo>
                  <a:pt x="474893" y="28322"/>
                </a:lnTo>
                <a:lnTo>
                  <a:pt x="492526" y="60861"/>
                </a:lnTo>
                <a:lnTo>
                  <a:pt x="500415" y="96449"/>
                </a:lnTo>
                <a:lnTo>
                  <a:pt x="492710" y="133918"/>
                </a:lnTo>
                <a:lnTo>
                  <a:pt x="463562" y="172097"/>
                </a:lnTo>
                <a:lnTo>
                  <a:pt x="432100" y="198033"/>
                </a:lnTo>
                <a:lnTo>
                  <a:pt x="396705" y="222345"/>
                </a:lnTo>
                <a:lnTo>
                  <a:pt x="358054" y="244913"/>
                </a:lnTo>
                <a:lnTo>
                  <a:pt x="316826" y="265620"/>
                </a:lnTo>
                <a:lnTo>
                  <a:pt x="271820" y="285165"/>
                </a:lnTo>
                <a:lnTo>
                  <a:pt x="225298" y="302622"/>
                </a:lnTo>
                <a:lnTo>
                  <a:pt x="178119" y="317778"/>
                </a:lnTo>
                <a:lnTo>
                  <a:pt x="131140" y="330426"/>
                </a:lnTo>
                <a:lnTo>
                  <a:pt x="85222" y="340353"/>
                </a:lnTo>
                <a:lnTo>
                  <a:pt x="41222" y="347349"/>
                </a:lnTo>
                <a:lnTo>
                  <a:pt x="0" y="351205"/>
                </a:lnTo>
                <a:lnTo>
                  <a:pt x="41971" y="369062"/>
                </a:lnTo>
                <a:lnTo>
                  <a:pt x="80156" y="381914"/>
                </a:lnTo>
                <a:lnTo>
                  <a:pt x="121693" y="390860"/>
                </a:lnTo>
                <a:lnTo>
                  <a:pt x="173723" y="397001"/>
                </a:lnTo>
                <a:lnTo>
                  <a:pt x="227340" y="399374"/>
                </a:lnTo>
                <a:lnTo>
                  <a:pt x="285870" y="397452"/>
                </a:lnTo>
                <a:lnTo>
                  <a:pt x="343876" y="390311"/>
                </a:lnTo>
                <a:lnTo>
                  <a:pt x="395922" y="377024"/>
                </a:lnTo>
                <a:lnTo>
                  <a:pt x="434752" y="360574"/>
                </a:lnTo>
                <a:lnTo>
                  <a:pt x="468064" y="342030"/>
                </a:lnTo>
                <a:lnTo>
                  <a:pt x="510301" y="307135"/>
                </a:lnTo>
                <a:lnTo>
                  <a:pt x="550109" y="257715"/>
                </a:lnTo>
                <a:lnTo>
                  <a:pt x="573953" y="193894"/>
                </a:lnTo>
                <a:lnTo>
                  <a:pt x="575198" y="155895"/>
                </a:lnTo>
                <a:lnTo>
                  <a:pt x="568810" y="118406"/>
                </a:lnTo>
                <a:lnTo>
                  <a:pt x="555904" y="83273"/>
                </a:lnTo>
                <a:lnTo>
                  <a:pt x="537978" y="56457"/>
                </a:lnTo>
                <a:lnTo>
                  <a:pt x="511892" y="30835"/>
                </a:lnTo>
                <a:lnTo>
                  <a:pt x="482177" y="10614"/>
                </a:lnTo>
                <a:lnTo>
                  <a:pt x="453364" y="0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20001" y="5738549"/>
            <a:ext cx="808990" cy="238760"/>
          </a:xfrm>
          <a:custGeom>
            <a:avLst/>
            <a:gdLst/>
            <a:ahLst/>
            <a:cxnLst/>
            <a:rect l="l" t="t" r="r" b="b"/>
            <a:pathLst>
              <a:path w="808990" h="238760">
                <a:moveTo>
                  <a:pt x="599985" y="0"/>
                </a:moveTo>
                <a:lnTo>
                  <a:pt x="548046" y="2179"/>
                </a:lnTo>
                <a:lnTo>
                  <a:pt x="496414" y="6951"/>
                </a:lnTo>
                <a:lnTo>
                  <a:pt x="447042" y="13867"/>
                </a:lnTo>
                <a:lnTo>
                  <a:pt x="401878" y="22474"/>
                </a:lnTo>
                <a:lnTo>
                  <a:pt x="335342" y="39979"/>
                </a:lnTo>
                <a:lnTo>
                  <a:pt x="273898" y="61513"/>
                </a:lnTo>
                <a:lnTo>
                  <a:pt x="217709" y="86047"/>
                </a:lnTo>
                <a:lnTo>
                  <a:pt x="166936" y="112553"/>
                </a:lnTo>
                <a:lnTo>
                  <a:pt x="121742" y="140002"/>
                </a:lnTo>
                <a:lnTo>
                  <a:pt x="82290" y="167364"/>
                </a:lnTo>
                <a:lnTo>
                  <a:pt x="48740" y="193610"/>
                </a:lnTo>
                <a:lnTo>
                  <a:pt x="0" y="238641"/>
                </a:lnTo>
                <a:lnTo>
                  <a:pt x="22846" y="231656"/>
                </a:lnTo>
                <a:lnTo>
                  <a:pt x="50225" y="221880"/>
                </a:lnTo>
                <a:lnTo>
                  <a:pt x="79827" y="210338"/>
                </a:lnTo>
                <a:lnTo>
                  <a:pt x="109347" y="198052"/>
                </a:lnTo>
                <a:lnTo>
                  <a:pt x="133178" y="188791"/>
                </a:lnTo>
                <a:lnTo>
                  <a:pt x="182524" y="174088"/>
                </a:lnTo>
                <a:lnTo>
                  <a:pt x="258847" y="156903"/>
                </a:lnTo>
                <a:lnTo>
                  <a:pt x="310278" y="148698"/>
                </a:lnTo>
                <a:lnTo>
                  <a:pt x="361487" y="143301"/>
                </a:lnTo>
                <a:lnTo>
                  <a:pt x="411429" y="140927"/>
                </a:lnTo>
                <a:lnTo>
                  <a:pt x="775149" y="140927"/>
                </a:lnTo>
                <a:lnTo>
                  <a:pt x="788288" y="129291"/>
                </a:lnTo>
                <a:lnTo>
                  <a:pt x="808342" y="95233"/>
                </a:lnTo>
                <a:lnTo>
                  <a:pt x="808861" y="66635"/>
                </a:lnTo>
                <a:lnTo>
                  <a:pt x="796034" y="43786"/>
                </a:lnTo>
                <a:lnTo>
                  <a:pt x="771812" y="26235"/>
                </a:lnTo>
                <a:lnTo>
                  <a:pt x="738146" y="13532"/>
                </a:lnTo>
                <a:lnTo>
                  <a:pt x="696985" y="5225"/>
                </a:lnTo>
                <a:lnTo>
                  <a:pt x="650281" y="865"/>
                </a:lnTo>
                <a:lnTo>
                  <a:pt x="599985" y="0"/>
                </a:lnTo>
                <a:close/>
              </a:path>
              <a:path w="808990" h="238760">
                <a:moveTo>
                  <a:pt x="775149" y="140927"/>
                </a:moveTo>
                <a:lnTo>
                  <a:pt x="411429" y="140927"/>
                </a:lnTo>
                <a:lnTo>
                  <a:pt x="471428" y="142463"/>
                </a:lnTo>
                <a:lnTo>
                  <a:pt x="526880" y="150019"/>
                </a:lnTo>
                <a:lnTo>
                  <a:pt x="576082" y="164973"/>
                </a:lnTo>
                <a:lnTo>
                  <a:pt x="617333" y="188707"/>
                </a:lnTo>
                <a:lnTo>
                  <a:pt x="648931" y="222601"/>
                </a:lnTo>
                <a:lnTo>
                  <a:pt x="700775" y="195193"/>
                </a:lnTo>
                <a:lnTo>
                  <a:pt x="749830" y="163351"/>
                </a:lnTo>
                <a:lnTo>
                  <a:pt x="775149" y="140927"/>
                </a:lnTo>
                <a:close/>
              </a:path>
            </a:pathLst>
          </a:custGeom>
          <a:solidFill>
            <a:srgbClr val="00A6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53871" y="5948197"/>
            <a:ext cx="139065" cy="74930"/>
          </a:xfrm>
          <a:custGeom>
            <a:avLst/>
            <a:gdLst/>
            <a:ahLst/>
            <a:cxnLst/>
            <a:rect l="l" t="t" r="r" b="b"/>
            <a:pathLst>
              <a:path w="139065" h="74929">
                <a:moveTo>
                  <a:pt x="63347" y="0"/>
                </a:moveTo>
                <a:lnTo>
                  <a:pt x="53289" y="28752"/>
                </a:lnTo>
                <a:lnTo>
                  <a:pt x="0" y="36639"/>
                </a:lnTo>
                <a:lnTo>
                  <a:pt x="46964" y="46139"/>
                </a:lnTo>
                <a:lnTo>
                  <a:pt x="36182" y="74879"/>
                </a:lnTo>
                <a:lnTo>
                  <a:pt x="75285" y="52006"/>
                </a:lnTo>
                <a:lnTo>
                  <a:pt x="112371" y="52006"/>
                </a:lnTo>
                <a:lnTo>
                  <a:pt x="99085" y="38239"/>
                </a:lnTo>
                <a:lnTo>
                  <a:pt x="124240" y="23875"/>
                </a:lnTo>
                <a:lnTo>
                  <a:pt x="85483" y="23875"/>
                </a:lnTo>
                <a:lnTo>
                  <a:pt x="63347" y="0"/>
                </a:lnTo>
                <a:close/>
              </a:path>
              <a:path w="139065" h="74929">
                <a:moveTo>
                  <a:pt x="112371" y="52006"/>
                </a:moveTo>
                <a:lnTo>
                  <a:pt x="75285" y="52006"/>
                </a:lnTo>
                <a:lnTo>
                  <a:pt x="121894" y="61874"/>
                </a:lnTo>
                <a:lnTo>
                  <a:pt x="112371" y="52006"/>
                </a:lnTo>
                <a:close/>
              </a:path>
              <a:path w="139065" h="74929">
                <a:moveTo>
                  <a:pt x="138696" y="15620"/>
                </a:moveTo>
                <a:lnTo>
                  <a:pt x="85483" y="23875"/>
                </a:lnTo>
                <a:lnTo>
                  <a:pt x="124240" y="23875"/>
                </a:lnTo>
                <a:lnTo>
                  <a:pt x="138696" y="15620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25271" y="6065024"/>
            <a:ext cx="123189" cy="73025"/>
          </a:xfrm>
          <a:custGeom>
            <a:avLst/>
            <a:gdLst/>
            <a:ahLst/>
            <a:cxnLst/>
            <a:rect l="l" t="t" r="r" b="b"/>
            <a:pathLst>
              <a:path w="123190" h="73025">
                <a:moveTo>
                  <a:pt x="56641" y="0"/>
                </a:moveTo>
                <a:lnTo>
                  <a:pt x="47205" y="28028"/>
                </a:lnTo>
                <a:lnTo>
                  <a:pt x="0" y="33743"/>
                </a:lnTo>
                <a:lnTo>
                  <a:pt x="41313" y="44996"/>
                </a:lnTo>
                <a:lnTo>
                  <a:pt x="31229" y="72974"/>
                </a:lnTo>
                <a:lnTo>
                  <a:pt x="66192" y="51892"/>
                </a:lnTo>
                <a:lnTo>
                  <a:pt x="97769" y="51892"/>
                </a:lnTo>
                <a:lnTo>
                  <a:pt x="87477" y="39217"/>
                </a:lnTo>
                <a:lnTo>
                  <a:pt x="112534" y="24460"/>
                </a:lnTo>
                <a:lnTo>
                  <a:pt x="75730" y="24460"/>
                </a:lnTo>
                <a:lnTo>
                  <a:pt x="56641" y="0"/>
                </a:lnTo>
                <a:close/>
              </a:path>
              <a:path w="123190" h="73025">
                <a:moveTo>
                  <a:pt x="97769" y="51892"/>
                </a:moveTo>
                <a:lnTo>
                  <a:pt x="66192" y="51892"/>
                </a:lnTo>
                <a:lnTo>
                  <a:pt x="107175" y="63474"/>
                </a:lnTo>
                <a:lnTo>
                  <a:pt x="97769" y="51892"/>
                </a:lnTo>
                <a:close/>
              </a:path>
              <a:path w="123190" h="73025">
                <a:moveTo>
                  <a:pt x="122885" y="18364"/>
                </a:moveTo>
                <a:lnTo>
                  <a:pt x="75730" y="24460"/>
                </a:lnTo>
                <a:lnTo>
                  <a:pt x="112534" y="24460"/>
                </a:lnTo>
                <a:lnTo>
                  <a:pt x="122885" y="18364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961409" y="6129896"/>
            <a:ext cx="106045" cy="60960"/>
          </a:xfrm>
          <a:custGeom>
            <a:avLst/>
            <a:gdLst/>
            <a:ahLst/>
            <a:cxnLst/>
            <a:rect l="l" t="t" r="r" b="b"/>
            <a:pathLst>
              <a:path w="106044" h="60960">
                <a:moveTo>
                  <a:pt x="49898" y="0"/>
                </a:moveTo>
                <a:lnTo>
                  <a:pt x="40665" y="23215"/>
                </a:lnTo>
                <a:lnTo>
                  <a:pt x="0" y="24472"/>
                </a:lnTo>
                <a:lnTo>
                  <a:pt x="34924" y="37223"/>
                </a:lnTo>
                <a:lnTo>
                  <a:pt x="25145" y="60350"/>
                </a:lnTo>
                <a:lnTo>
                  <a:pt x="55956" y="45008"/>
                </a:lnTo>
                <a:lnTo>
                  <a:pt x="81287" y="45008"/>
                </a:lnTo>
                <a:lnTo>
                  <a:pt x="74701" y="35813"/>
                </a:lnTo>
                <a:lnTo>
                  <a:pt x="102605" y="22339"/>
                </a:lnTo>
                <a:lnTo>
                  <a:pt x="65265" y="22339"/>
                </a:lnTo>
                <a:lnTo>
                  <a:pt x="49898" y="0"/>
                </a:lnTo>
                <a:close/>
              </a:path>
              <a:path w="106044" h="60960">
                <a:moveTo>
                  <a:pt x="81287" y="45008"/>
                </a:moveTo>
                <a:lnTo>
                  <a:pt x="55956" y="45008"/>
                </a:lnTo>
                <a:lnTo>
                  <a:pt x="90601" y="58013"/>
                </a:lnTo>
                <a:lnTo>
                  <a:pt x="81287" y="45008"/>
                </a:lnTo>
                <a:close/>
              </a:path>
              <a:path w="106044" h="60960">
                <a:moveTo>
                  <a:pt x="105892" y="20751"/>
                </a:moveTo>
                <a:lnTo>
                  <a:pt x="65265" y="22339"/>
                </a:lnTo>
                <a:lnTo>
                  <a:pt x="102605" y="22339"/>
                </a:lnTo>
                <a:lnTo>
                  <a:pt x="105892" y="20751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380248" y="5824689"/>
            <a:ext cx="120014" cy="77470"/>
          </a:xfrm>
          <a:custGeom>
            <a:avLst/>
            <a:gdLst/>
            <a:ahLst/>
            <a:cxnLst/>
            <a:rect l="l" t="t" r="r" b="b"/>
            <a:pathLst>
              <a:path w="120015" h="77470">
                <a:moveTo>
                  <a:pt x="19989" y="0"/>
                </a:moveTo>
                <a:lnTo>
                  <a:pt x="0" y="26466"/>
                </a:lnTo>
                <a:lnTo>
                  <a:pt x="18881" y="34026"/>
                </a:lnTo>
                <a:lnTo>
                  <a:pt x="38552" y="43384"/>
                </a:lnTo>
                <a:lnTo>
                  <a:pt x="76847" y="66560"/>
                </a:lnTo>
                <a:lnTo>
                  <a:pt x="89166" y="76987"/>
                </a:lnTo>
                <a:lnTo>
                  <a:pt x="89598" y="77457"/>
                </a:lnTo>
                <a:lnTo>
                  <a:pt x="97773" y="71257"/>
                </a:lnTo>
                <a:lnTo>
                  <a:pt x="106403" y="64271"/>
                </a:lnTo>
                <a:lnTo>
                  <a:pt x="114162" y="57547"/>
                </a:lnTo>
                <a:lnTo>
                  <a:pt x="119722" y="52133"/>
                </a:lnTo>
                <a:lnTo>
                  <a:pt x="118991" y="51523"/>
                </a:lnTo>
                <a:lnTo>
                  <a:pt x="118846" y="51523"/>
                </a:lnTo>
                <a:lnTo>
                  <a:pt x="117982" y="50850"/>
                </a:lnTo>
                <a:lnTo>
                  <a:pt x="96438" y="35399"/>
                </a:lnTo>
                <a:lnTo>
                  <a:pt x="72167" y="21458"/>
                </a:lnTo>
                <a:lnTo>
                  <a:pt x="46306" y="9500"/>
                </a:lnTo>
                <a:lnTo>
                  <a:pt x="19989" y="0"/>
                </a:lnTo>
                <a:close/>
              </a:path>
              <a:path w="120015" h="77470">
                <a:moveTo>
                  <a:pt x="89001" y="76885"/>
                </a:moveTo>
                <a:lnTo>
                  <a:pt x="89166" y="76987"/>
                </a:lnTo>
                <a:lnTo>
                  <a:pt x="89001" y="76885"/>
                </a:lnTo>
                <a:close/>
              </a:path>
              <a:path w="120015" h="77470">
                <a:moveTo>
                  <a:pt x="118884" y="51435"/>
                </a:move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165225" y="5801150"/>
            <a:ext cx="165735" cy="32384"/>
          </a:xfrm>
          <a:custGeom>
            <a:avLst/>
            <a:gdLst/>
            <a:ahLst/>
            <a:cxnLst/>
            <a:rect l="l" t="t" r="r" b="b"/>
            <a:pathLst>
              <a:path w="165734" h="32385">
                <a:moveTo>
                  <a:pt x="150634" y="26484"/>
                </a:moveTo>
                <a:lnTo>
                  <a:pt x="74398" y="26484"/>
                </a:lnTo>
                <a:lnTo>
                  <a:pt x="111776" y="28301"/>
                </a:lnTo>
                <a:lnTo>
                  <a:pt x="146367" y="32353"/>
                </a:lnTo>
                <a:lnTo>
                  <a:pt x="150634" y="26484"/>
                </a:lnTo>
                <a:close/>
              </a:path>
              <a:path w="165734" h="32385">
                <a:moveTo>
                  <a:pt x="95076" y="0"/>
                </a:moveTo>
                <a:lnTo>
                  <a:pt x="57226" y="924"/>
                </a:lnTo>
                <a:lnTo>
                  <a:pt x="14947" y="4946"/>
                </a:lnTo>
                <a:lnTo>
                  <a:pt x="0" y="29063"/>
                </a:lnTo>
                <a:lnTo>
                  <a:pt x="36412" y="26779"/>
                </a:lnTo>
                <a:lnTo>
                  <a:pt x="150634" y="26484"/>
                </a:lnTo>
                <a:lnTo>
                  <a:pt x="165481" y="6064"/>
                </a:lnTo>
                <a:lnTo>
                  <a:pt x="130496" y="1828"/>
                </a:lnTo>
                <a:lnTo>
                  <a:pt x="9507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945268" y="5819013"/>
            <a:ext cx="158750" cy="50165"/>
          </a:xfrm>
          <a:custGeom>
            <a:avLst/>
            <a:gdLst/>
            <a:ahLst/>
            <a:cxnLst/>
            <a:rect l="l" t="t" r="r" b="b"/>
            <a:pathLst>
              <a:path w="158750" h="50164">
                <a:moveTo>
                  <a:pt x="158407" y="0"/>
                </a:moveTo>
                <a:lnTo>
                  <a:pt x="117725" y="9591"/>
                </a:lnTo>
                <a:lnTo>
                  <a:pt x="71900" y="23236"/>
                </a:lnTo>
                <a:lnTo>
                  <a:pt x="29851" y="37745"/>
                </a:lnTo>
                <a:lnTo>
                  <a:pt x="0" y="50101"/>
                </a:lnTo>
                <a:lnTo>
                  <a:pt x="15868" y="46193"/>
                </a:lnTo>
                <a:lnTo>
                  <a:pt x="24892" y="44090"/>
                </a:lnTo>
                <a:lnTo>
                  <a:pt x="126618" y="23236"/>
                </a:lnTo>
                <a:lnTo>
                  <a:pt x="146735" y="19431"/>
                </a:lnTo>
                <a:lnTo>
                  <a:pt x="1584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229093" y="6037098"/>
            <a:ext cx="144145" cy="61594"/>
          </a:xfrm>
          <a:custGeom>
            <a:avLst/>
            <a:gdLst/>
            <a:ahLst/>
            <a:cxnLst/>
            <a:rect l="l" t="t" r="r" b="b"/>
            <a:pathLst>
              <a:path w="144144" h="61595">
                <a:moveTo>
                  <a:pt x="144079" y="43001"/>
                </a:moveTo>
                <a:lnTo>
                  <a:pt x="71246" y="43001"/>
                </a:lnTo>
                <a:lnTo>
                  <a:pt x="83600" y="53939"/>
                </a:lnTo>
                <a:lnTo>
                  <a:pt x="98920" y="59790"/>
                </a:lnTo>
                <a:lnTo>
                  <a:pt x="114859" y="61346"/>
                </a:lnTo>
                <a:lnTo>
                  <a:pt x="129070" y="59396"/>
                </a:lnTo>
                <a:lnTo>
                  <a:pt x="136025" y="56162"/>
                </a:lnTo>
                <a:lnTo>
                  <a:pt x="141482" y="50637"/>
                </a:lnTo>
                <a:lnTo>
                  <a:pt x="144098" y="43116"/>
                </a:lnTo>
                <a:close/>
              </a:path>
              <a:path w="144144" h="61595">
                <a:moveTo>
                  <a:pt x="139022" y="25399"/>
                </a:moveTo>
                <a:lnTo>
                  <a:pt x="111925" y="25399"/>
                </a:lnTo>
                <a:lnTo>
                  <a:pt x="90854" y="32767"/>
                </a:lnTo>
                <a:lnTo>
                  <a:pt x="58839" y="40038"/>
                </a:lnTo>
                <a:lnTo>
                  <a:pt x="25385" y="45790"/>
                </a:lnTo>
                <a:lnTo>
                  <a:pt x="0" y="48601"/>
                </a:lnTo>
                <a:lnTo>
                  <a:pt x="41744" y="55218"/>
                </a:lnTo>
                <a:lnTo>
                  <a:pt x="71246" y="43001"/>
                </a:lnTo>
                <a:lnTo>
                  <a:pt x="144079" y="43001"/>
                </a:lnTo>
                <a:lnTo>
                  <a:pt x="142532" y="33895"/>
                </a:lnTo>
                <a:lnTo>
                  <a:pt x="139471" y="26427"/>
                </a:lnTo>
                <a:lnTo>
                  <a:pt x="139022" y="25399"/>
                </a:lnTo>
                <a:close/>
              </a:path>
              <a:path w="144144" h="61595">
                <a:moveTo>
                  <a:pt x="76831" y="0"/>
                </a:moveTo>
                <a:lnTo>
                  <a:pt x="51996" y="2102"/>
                </a:lnTo>
                <a:lnTo>
                  <a:pt x="34263" y="10284"/>
                </a:lnTo>
                <a:lnTo>
                  <a:pt x="33515" y="23494"/>
                </a:lnTo>
                <a:lnTo>
                  <a:pt x="37731" y="29869"/>
                </a:lnTo>
                <a:lnTo>
                  <a:pt x="45973" y="33222"/>
                </a:lnTo>
                <a:lnTo>
                  <a:pt x="52933" y="34911"/>
                </a:lnTo>
                <a:lnTo>
                  <a:pt x="111925" y="25399"/>
                </a:lnTo>
                <a:lnTo>
                  <a:pt x="139022" y="25399"/>
                </a:lnTo>
                <a:lnTo>
                  <a:pt x="137604" y="22147"/>
                </a:lnTo>
                <a:lnTo>
                  <a:pt x="141236" y="15505"/>
                </a:lnTo>
                <a:lnTo>
                  <a:pt x="132511" y="15125"/>
                </a:lnTo>
                <a:lnTo>
                  <a:pt x="122450" y="13591"/>
                </a:lnTo>
                <a:lnTo>
                  <a:pt x="111193" y="10394"/>
                </a:lnTo>
                <a:lnTo>
                  <a:pt x="98882" y="5028"/>
                </a:lnTo>
                <a:lnTo>
                  <a:pt x="76831" y="0"/>
                </a:lnTo>
                <a:close/>
              </a:path>
            </a:pathLst>
          </a:custGeom>
          <a:solidFill>
            <a:srgbClr val="00A6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394701" y="5985878"/>
            <a:ext cx="108585" cy="57150"/>
          </a:xfrm>
          <a:custGeom>
            <a:avLst/>
            <a:gdLst/>
            <a:ahLst/>
            <a:cxnLst/>
            <a:rect l="l" t="t" r="r" b="b"/>
            <a:pathLst>
              <a:path w="108584" h="57150">
                <a:moveTo>
                  <a:pt x="104609" y="14084"/>
                </a:moveTo>
                <a:lnTo>
                  <a:pt x="80670" y="14084"/>
                </a:lnTo>
                <a:lnTo>
                  <a:pt x="65829" y="24383"/>
                </a:lnTo>
                <a:lnTo>
                  <a:pt x="42830" y="37064"/>
                </a:lnTo>
                <a:lnTo>
                  <a:pt x="18584" y="48917"/>
                </a:lnTo>
                <a:lnTo>
                  <a:pt x="0" y="56730"/>
                </a:lnTo>
                <a:lnTo>
                  <a:pt x="25031" y="56540"/>
                </a:lnTo>
                <a:lnTo>
                  <a:pt x="52412" y="36563"/>
                </a:lnTo>
                <a:lnTo>
                  <a:pt x="105969" y="36563"/>
                </a:lnTo>
                <a:lnTo>
                  <a:pt x="106454" y="35933"/>
                </a:lnTo>
                <a:lnTo>
                  <a:pt x="108127" y="28851"/>
                </a:lnTo>
                <a:lnTo>
                  <a:pt x="107477" y="21040"/>
                </a:lnTo>
                <a:lnTo>
                  <a:pt x="104609" y="14084"/>
                </a:lnTo>
                <a:close/>
              </a:path>
              <a:path w="108584" h="57150">
                <a:moveTo>
                  <a:pt x="105969" y="36563"/>
                </a:moveTo>
                <a:lnTo>
                  <a:pt x="52412" y="36563"/>
                </a:lnTo>
                <a:lnTo>
                  <a:pt x="63080" y="43581"/>
                </a:lnTo>
                <a:lnTo>
                  <a:pt x="75928" y="47451"/>
                </a:lnTo>
                <a:lnTo>
                  <a:pt x="89540" y="47005"/>
                </a:lnTo>
                <a:lnTo>
                  <a:pt x="102501" y="41071"/>
                </a:lnTo>
                <a:lnTo>
                  <a:pt x="105969" y="36563"/>
                </a:lnTo>
                <a:close/>
              </a:path>
              <a:path w="108584" h="57150">
                <a:moveTo>
                  <a:pt x="64503" y="355"/>
                </a:moveTo>
                <a:lnTo>
                  <a:pt x="47498" y="1447"/>
                </a:lnTo>
                <a:lnTo>
                  <a:pt x="29241" y="8588"/>
                </a:lnTo>
                <a:lnTo>
                  <a:pt x="16975" y="18772"/>
                </a:lnTo>
                <a:lnTo>
                  <a:pt x="17945" y="28994"/>
                </a:lnTo>
                <a:lnTo>
                  <a:pt x="21831" y="32905"/>
                </a:lnTo>
                <a:lnTo>
                  <a:pt x="32448" y="34747"/>
                </a:lnTo>
                <a:lnTo>
                  <a:pt x="37833" y="34480"/>
                </a:lnTo>
                <a:lnTo>
                  <a:pt x="80670" y="14084"/>
                </a:lnTo>
                <a:lnTo>
                  <a:pt x="104609" y="14084"/>
                </a:lnTo>
                <a:lnTo>
                  <a:pt x="104457" y="13716"/>
                </a:lnTo>
                <a:lnTo>
                  <a:pt x="101223" y="8588"/>
                </a:lnTo>
                <a:lnTo>
                  <a:pt x="99441" y="5854"/>
                </a:lnTo>
                <a:lnTo>
                  <a:pt x="100665" y="2163"/>
                </a:lnTo>
                <a:lnTo>
                  <a:pt x="85101" y="2163"/>
                </a:lnTo>
                <a:lnTo>
                  <a:pt x="74932" y="1855"/>
                </a:lnTo>
                <a:lnTo>
                  <a:pt x="64503" y="355"/>
                </a:lnTo>
                <a:close/>
              </a:path>
              <a:path w="108584" h="57150">
                <a:moveTo>
                  <a:pt x="101384" y="0"/>
                </a:moveTo>
                <a:lnTo>
                  <a:pt x="94190" y="1478"/>
                </a:lnTo>
                <a:lnTo>
                  <a:pt x="85101" y="2163"/>
                </a:lnTo>
                <a:lnTo>
                  <a:pt x="100665" y="2163"/>
                </a:lnTo>
                <a:lnTo>
                  <a:pt x="101384" y="0"/>
                </a:lnTo>
                <a:close/>
              </a:path>
            </a:pathLst>
          </a:custGeom>
          <a:solidFill>
            <a:srgbClr val="00A6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502283" y="5915863"/>
            <a:ext cx="80010" cy="63500"/>
          </a:xfrm>
          <a:custGeom>
            <a:avLst/>
            <a:gdLst/>
            <a:ahLst/>
            <a:cxnLst/>
            <a:rect l="l" t="t" r="r" b="b"/>
            <a:pathLst>
              <a:path w="80009" h="63500">
                <a:moveTo>
                  <a:pt x="74354" y="14744"/>
                </a:moveTo>
                <a:lnTo>
                  <a:pt x="48920" y="14744"/>
                </a:lnTo>
                <a:lnTo>
                  <a:pt x="41784" y="25492"/>
                </a:lnTo>
                <a:lnTo>
                  <a:pt x="29189" y="39701"/>
                </a:lnTo>
                <a:lnTo>
                  <a:pt x="15210" y="53551"/>
                </a:lnTo>
                <a:lnTo>
                  <a:pt x="3924" y="63220"/>
                </a:lnTo>
                <a:lnTo>
                  <a:pt x="23914" y="57835"/>
                </a:lnTo>
                <a:lnTo>
                  <a:pt x="36652" y="37312"/>
                </a:lnTo>
                <a:lnTo>
                  <a:pt x="72438" y="37312"/>
                </a:lnTo>
                <a:lnTo>
                  <a:pt x="78587" y="30264"/>
                </a:lnTo>
                <a:lnTo>
                  <a:pt x="79426" y="24640"/>
                </a:lnTo>
                <a:lnTo>
                  <a:pt x="77539" y="18881"/>
                </a:lnTo>
                <a:lnTo>
                  <a:pt x="74354" y="14744"/>
                </a:lnTo>
                <a:close/>
              </a:path>
              <a:path w="80009" h="63500">
                <a:moveTo>
                  <a:pt x="72438" y="37312"/>
                </a:moveTo>
                <a:lnTo>
                  <a:pt x="36652" y="37312"/>
                </a:lnTo>
                <a:lnTo>
                  <a:pt x="48451" y="40768"/>
                </a:lnTo>
                <a:lnTo>
                  <a:pt x="60525" y="41779"/>
                </a:lnTo>
                <a:lnTo>
                  <a:pt x="71145" y="38794"/>
                </a:lnTo>
                <a:lnTo>
                  <a:pt x="72438" y="37312"/>
                </a:lnTo>
                <a:close/>
              </a:path>
              <a:path w="80009" h="63500">
                <a:moveTo>
                  <a:pt x="59029" y="0"/>
                </a:moveTo>
                <a:lnTo>
                  <a:pt x="53951" y="2604"/>
                </a:lnTo>
                <a:lnTo>
                  <a:pt x="46978" y="5021"/>
                </a:lnTo>
                <a:lnTo>
                  <a:pt x="38675" y="6931"/>
                </a:lnTo>
                <a:lnTo>
                  <a:pt x="29603" y="8013"/>
                </a:lnTo>
                <a:lnTo>
                  <a:pt x="16471" y="12376"/>
                </a:lnTo>
                <a:lnTo>
                  <a:pt x="5130" y="21482"/>
                </a:lnTo>
                <a:lnTo>
                  <a:pt x="0" y="31588"/>
                </a:lnTo>
                <a:lnTo>
                  <a:pt x="5499" y="38950"/>
                </a:lnTo>
                <a:lnTo>
                  <a:pt x="10413" y="41021"/>
                </a:lnTo>
                <a:lnTo>
                  <a:pt x="19786" y="40170"/>
                </a:lnTo>
                <a:lnTo>
                  <a:pt x="23990" y="38836"/>
                </a:lnTo>
                <a:lnTo>
                  <a:pt x="48920" y="14744"/>
                </a:lnTo>
                <a:lnTo>
                  <a:pt x="74354" y="14744"/>
                </a:lnTo>
                <a:lnTo>
                  <a:pt x="73490" y="13622"/>
                </a:lnTo>
                <a:lnTo>
                  <a:pt x="67843" y="9499"/>
                </a:lnTo>
                <a:lnTo>
                  <a:pt x="62572" y="6680"/>
                </a:lnTo>
                <a:lnTo>
                  <a:pt x="60185" y="4737"/>
                </a:lnTo>
                <a:lnTo>
                  <a:pt x="59029" y="0"/>
                </a:lnTo>
                <a:close/>
              </a:path>
            </a:pathLst>
          </a:custGeom>
          <a:solidFill>
            <a:srgbClr val="00A6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687445" y="5646483"/>
            <a:ext cx="1716836" cy="61385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467997" y="5685713"/>
            <a:ext cx="981049" cy="2004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022450" y="5950267"/>
            <a:ext cx="272288" cy="26229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361565" y="5990094"/>
            <a:ext cx="64769" cy="165735"/>
          </a:xfrm>
          <a:custGeom>
            <a:avLst/>
            <a:gdLst/>
            <a:ahLst/>
            <a:cxnLst/>
            <a:rect l="l" t="t" r="r" b="b"/>
            <a:pathLst>
              <a:path w="64770" h="165735">
                <a:moveTo>
                  <a:pt x="53213" y="0"/>
                </a:moveTo>
                <a:lnTo>
                  <a:pt x="33375" y="0"/>
                </a:lnTo>
                <a:lnTo>
                  <a:pt x="20980" y="20777"/>
                </a:lnTo>
                <a:lnTo>
                  <a:pt x="34328" y="20777"/>
                </a:lnTo>
                <a:lnTo>
                  <a:pt x="53213" y="0"/>
                </a:lnTo>
                <a:close/>
              </a:path>
              <a:path w="64770" h="165735">
                <a:moveTo>
                  <a:pt x="19075" y="26492"/>
                </a:moveTo>
                <a:lnTo>
                  <a:pt x="0" y="26492"/>
                </a:lnTo>
                <a:lnTo>
                  <a:pt x="0" y="133083"/>
                </a:lnTo>
                <a:lnTo>
                  <a:pt x="1392" y="144861"/>
                </a:lnTo>
                <a:lnTo>
                  <a:pt x="6415" y="155182"/>
                </a:lnTo>
                <a:lnTo>
                  <a:pt x="16335" y="162506"/>
                </a:lnTo>
                <a:lnTo>
                  <a:pt x="32423" y="165290"/>
                </a:lnTo>
                <a:lnTo>
                  <a:pt x="48396" y="162506"/>
                </a:lnTo>
                <a:lnTo>
                  <a:pt x="58251" y="155182"/>
                </a:lnTo>
                <a:lnTo>
                  <a:pt x="60562" y="150406"/>
                </a:lnTo>
                <a:lnTo>
                  <a:pt x="22504" y="150406"/>
                </a:lnTo>
                <a:lnTo>
                  <a:pt x="19075" y="145643"/>
                </a:lnTo>
                <a:lnTo>
                  <a:pt x="19075" y="26492"/>
                </a:lnTo>
                <a:close/>
              </a:path>
              <a:path w="64770" h="165735">
                <a:moveTo>
                  <a:pt x="64630" y="26492"/>
                </a:moveTo>
                <a:lnTo>
                  <a:pt x="45580" y="26492"/>
                </a:lnTo>
                <a:lnTo>
                  <a:pt x="45580" y="145643"/>
                </a:lnTo>
                <a:lnTo>
                  <a:pt x="42151" y="150406"/>
                </a:lnTo>
                <a:lnTo>
                  <a:pt x="60562" y="150406"/>
                </a:lnTo>
                <a:lnTo>
                  <a:pt x="63244" y="144861"/>
                </a:lnTo>
                <a:lnTo>
                  <a:pt x="64630" y="133083"/>
                </a:lnTo>
                <a:lnTo>
                  <a:pt x="64630" y="26492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437448" y="6057391"/>
            <a:ext cx="46990" cy="98425"/>
          </a:xfrm>
          <a:custGeom>
            <a:avLst/>
            <a:gdLst/>
            <a:ahLst/>
            <a:cxnLst/>
            <a:rect l="l" t="t" r="r" b="b"/>
            <a:pathLst>
              <a:path w="46990" h="98425">
                <a:moveTo>
                  <a:pt x="16776" y="64833"/>
                </a:moveTo>
                <a:lnTo>
                  <a:pt x="0" y="64833"/>
                </a:lnTo>
                <a:lnTo>
                  <a:pt x="0" y="78346"/>
                </a:lnTo>
                <a:lnTo>
                  <a:pt x="1405" y="87288"/>
                </a:lnTo>
                <a:lnTo>
                  <a:pt x="5526" y="93389"/>
                </a:lnTo>
                <a:lnTo>
                  <a:pt x="12221" y="96880"/>
                </a:lnTo>
                <a:lnTo>
                  <a:pt x="21348" y="97993"/>
                </a:lnTo>
                <a:lnTo>
                  <a:pt x="33388" y="96597"/>
                </a:lnTo>
                <a:lnTo>
                  <a:pt x="41278" y="92127"/>
                </a:lnTo>
                <a:lnTo>
                  <a:pt x="44912" y="85407"/>
                </a:lnTo>
                <a:lnTo>
                  <a:pt x="19253" y="85407"/>
                </a:lnTo>
                <a:lnTo>
                  <a:pt x="16776" y="83883"/>
                </a:lnTo>
                <a:lnTo>
                  <a:pt x="16776" y="64833"/>
                </a:lnTo>
                <a:close/>
              </a:path>
              <a:path w="46990" h="98425">
                <a:moveTo>
                  <a:pt x="25552" y="0"/>
                </a:moveTo>
                <a:lnTo>
                  <a:pt x="14917" y="1177"/>
                </a:lnTo>
                <a:lnTo>
                  <a:pt x="7146" y="5126"/>
                </a:lnTo>
                <a:lnTo>
                  <a:pt x="2381" y="12467"/>
                </a:lnTo>
                <a:lnTo>
                  <a:pt x="761" y="23825"/>
                </a:lnTo>
                <a:lnTo>
                  <a:pt x="990" y="31076"/>
                </a:lnTo>
                <a:lnTo>
                  <a:pt x="29552" y="62928"/>
                </a:lnTo>
                <a:lnTo>
                  <a:pt x="30124" y="64452"/>
                </a:lnTo>
                <a:lnTo>
                  <a:pt x="30124" y="82359"/>
                </a:lnTo>
                <a:lnTo>
                  <a:pt x="29362" y="85407"/>
                </a:lnTo>
                <a:lnTo>
                  <a:pt x="44912" y="85407"/>
                </a:lnTo>
                <a:lnTo>
                  <a:pt x="45591" y="84153"/>
                </a:lnTo>
                <a:lnTo>
                  <a:pt x="46901" y="72250"/>
                </a:lnTo>
                <a:lnTo>
                  <a:pt x="46266" y="63394"/>
                </a:lnTo>
                <a:lnTo>
                  <a:pt x="18300" y="31648"/>
                </a:lnTo>
                <a:lnTo>
                  <a:pt x="17538" y="31076"/>
                </a:lnTo>
                <a:lnTo>
                  <a:pt x="17538" y="14681"/>
                </a:lnTo>
                <a:lnTo>
                  <a:pt x="18872" y="12585"/>
                </a:lnTo>
                <a:lnTo>
                  <a:pt x="45120" y="12585"/>
                </a:lnTo>
                <a:lnTo>
                  <a:pt x="44638" y="9815"/>
                </a:lnTo>
                <a:lnTo>
                  <a:pt x="40755" y="4387"/>
                </a:lnTo>
                <a:lnTo>
                  <a:pt x="34370" y="1103"/>
                </a:lnTo>
                <a:lnTo>
                  <a:pt x="25552" y="0"/>
                </a:lnTo>
                <a:close/>
              </a:path>
              <a:path w="46990" h="98425">
                <a:moveTo>
                  <a:pt x="45120" y="12585"/>
                </a:moveTo>
                <a:lnTo>
                  <a:pt x="28409" y="12585"/>
                </a:lnTo>
                <a:lnTo>
                  <a:pt x="29933" y="15443"/>
                </a:lnTo>
                <a:lnTo>
                  <a:pt x="29933" y="32029"/>
                </a:lnTo>
                <a:lnTo>
                  <a:pt x="45948" y="32029"/>
                </a:lnTo>
                <a:lnTo>
                  <a:pt x="45948" y="17348"/>
                </a:lnTo>
                <a:lnTo>
                  <a:pt x="45120" y="12585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490077" y="6034138"/>
            <a:ext cx="40005" cy="120650"/>
          </a:xfrm>
          <a:custGeom>
            <a:avLst/>
            <a:gdLst/>
            <a:ahLst/>
            <a:cxnLst/>
            <a:rect l="l" t="t" r="r" b="b"/>
            <a:pathLst>
              <a:path w="40004" h="120650">
                <a:moveTo>
                  <a:pt x="26860" y="36982"/>
                </a:moveTo>
                <a:lnTo>
                  <a:pt x="8940" y="36982"/>
                </a:lnTo>
                <a:lnTo>
                  <a:pt x="8940" y="115900"/>
                </a:lnTo>
                <a:lnTo>
                  <a:pt x="14084" y="120103"/>
                </a:lnTo>
                <a:lnTo>
                  <a:pt x="33350" y="120103"/>
                </a:lnTo>
                <a:lnTo>
                  <a:pt x="40017" y="119532"/>
                </a:lnTo>
                <a:lnTo>
                  <a:pt x="40017" y="107518"/>
                </a:lnTo>
                <a:lnTo>
                  <a:pt x="30111" y="107518"/>
                </a:lnTo>
                <a:lnTo>
                  <a:pt x="26860" y="106171"/>
                </a:lnTo>
                <a:lnTo>
                  <a:pt x="26860" y="36982"/>
                </a:lnTo>
                <a:close/>
              </a:path>
              <a:path w="40004" h="120650">
                <a:moveTo>
                  <a:pt x="40017" y="106933"/>
                </a:moveTo>
                <a:lnTo>
                  <a:pt x="38874" y="107314"/>
                </a:lnTo>
                <a:lnTo>
                  <a:pt x="37541" y="107518"/>
                </a:lnTo>
                <a:lnTo>
                  <a:pt x="40017" y="107518"/>
                </a:lnTo>
                <a:lnTo>
                  <a:pt x="40017" y="106933"/>
                </a:lnTo>
                <a:close/>
              </a:path>
              <a:path w="40004" h="120650">
                <a:moveTo>
                  <a:pt x="37922" y="24396"/>
                </a:moveTo>
                <a:lnTo>
                  <a:pt x="0" y="24396"/>
                </a:lnTo>
                <a:lnTo>
                  <a:pt x="0" y="36982"/>
                </a:lnTo>
                <a:lnTo>
                  <a:pt x="37922" y="36982"/>
                </a:lnTo>
                <a:lnTo>
                  <a:pt x="37922" y="24396"/>
                </a:lnTo>
                <a:close/>
              </a:path>
              <a:path w="40004" h="120650">
                <a:moveTo>
                  <a:pt x="26860" y="0"/>
                </a:moveTo>
                <a:lnTo>
                  <a:pt x="8940" y="6286"/>
                </a:lnTo>
                <a:lnTo>
                  <a:pt x="8940" y="24396"/>
                </a:lnTo>
                <a:lnTo>
                  <a:pt x="26860" y="24396"/>
                </a:lnTo>
                <a:lnTo>
                  <a:pt x="26860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533727" y="6057391"/>
            <a:ext cx="52069" cy="98425"/>
          </a:xfrm>
          <a:custGeom>
            <a:avLst/>
            <a:gdLst/>
            <a:ahLst/>
            <a:cxnLst/>
            <a:rect l="l" t="t" r="r" b="b"/>
            <a:pathLst>
              <a:path w="52070" h="98425">
                <a:moveTo>
                  <a:pt x="25933" y="0"/>
                </a:moveTo>
                <a:lnTo>
                  <a:pt x="14878" y="1743"/>
                </a:lnTo>
                <a:lnTo>
                  <a:pt x="6742" y="6794"/>
                </a:lnTo>
                <a:lnTo>
                  <a:pt x="1725" y="14871"/>
                </a:lnTo>
                <a:lnTo>
                  <a:pt x="0" y="25742"/>
                </a:lnTo>
                <a:lnTo>
                  <a:pt x="0" y="74155"/>
                </a:lnTo>
                <a:lnTo>
                  <a:pt x="2057" y="85359"/>
                </a:lnTo>
                <a:lnTo>
                  <a:pt x="7599" y="92722"/>
                </a:lnTo>
                <a:lnTo>
                  <a:pt x="15682" y="96761"/>
                </a:lnTo>
                <a:lnTo>
                  <a:pt x="25361" y="97993"/>
                </a:lnTo>
                <a:lnTo>
                  <a:pt x="37887" y="96380"/>
                </a:lnTo>
                <a:lnTo>
                  <a:pt x="46126" y="92103"/>
                </a:lnTo>
                <a:lnTo>
                  <a:pt x="50244" y="86550"/>
                </a:lnTo>
                <a:lnTo>
                  <a:pt x="20967" y="86550"/>
                </a:lnTo>
                <a:lnTo>
                  <a:pt x="17919" y="84074"/>
                </a:lnTo>
                <a:lnTo>
                  <a:pt x="17919" y="54724"/>
                </a:lnTo>
                <a:lnTo>
                  <a:pt x="52031" y="54724"/>
                </a:lnTo>
                <a:lnTo>
                  <a:pt x="52031" y="42138"/>
                </a:lnTo>
                <a:lnTo>
                  <a:pt x="17919" y="42138"/>
                </a:lnTo>
                <a:lnTo>
                  <a:pt x="18029" y="14871"/>
                </a:lnTo>
                <a:lnTo>
                  <a:pt x="20015" y="11442"/>
                </a:lnTo>
                <a:lnTo>
                  <a:pt x="49055" y="11442"/>
                </a:lnTo>
                <a:lnTo>
                  <a:pt x="44335" y="5268"/>
                </a:lnTo>
                <a:lnTo>
                  <a:pt x="36033" y="1231"/>
                </a:lnTo>
                <a:lnTo>
                  <a:pt x="25933" y="0"/>
                </a:lnTo>
                <a:close/>
              </a:path>
              <a:path w="52070" h="98425">
                <a:moveTo>
                  <a:pt x="52031" y="65405"/>
                </a:moveTo>
                <a:lnTo>
                  <a:pt x="35255" y="65405"/>
                </a:lnTo>
                <a:lnTo>
                  <a:pt x="35255" y="81788"/>
                </a:lnTo>
                <a:lnTo>
                  <a:pt x="33350" y="86550"/>
                </a:lnTo>
                <a:lnTo>
                  <a:pt x="50244" y="86550"/>
                </a:lnTo>
                <a:lnTo>
                  <a:pt x="50650" y="86002"/>
                </a:lnTo>
                <a:lnTo>
                  <a:pt x="52031" y="78917"/>
                </a:lnTo>
                <a:lnTo>
                  <a:pt x="52031" y="65405"/>
                </a:lnTo>
                <a:close/>
              </a:path>
              <a:path w="52070" h="98425">
                <a:moveTo>
                  <a:pt x="49055" y="11442"/>
                </a:moveTo>
                <a:lnTo>
                  <a:pt x="32778" y="11442"/>
                </a:lnTo>
                <a:lnTo>
                  <a:pt x="35255" y="14871"/>
                </a:lnTo>
                <a:lnTo>
                  <a:pt x="35255" y="42138"/>
                </a:lnTo>
                <a:lnTo>
                  <a:pt x="52031" y="42138"/>
                </a:lnTo>
                <a:lnTo>
                  <a:pt x="52031" y="23825"/>
                </a:lnTo>
                <a:lnTo>
                  <a:pt x="49961" y="12628"/>
                </a:lnTo>
                <a:lnTo>
                  <a:pt x="49055" y="11442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8595486" y="6057404"/>
            <a:ext cx="48895" cy="98425"/>
          </a:xfrm>
          <a:custGeom>
            <a:avLst/>
            <a:gdLst/>
            <a:ahLst/>
            <a:cxnLst/>
            <a:rect l="l" t="t" r="r" b="b"/>
            <a:pathLst>
              <a:path w="48895" h="98425">
                <a:moveTo>
                  <a:pt x="25171" y="0"/>
                </a:moveTo>
                <a:lnTo>
                  <a:pt x="14562" y="1741"/>
                </a:lnTo>
                <a:lnTo>
                  <a:pt x="6651" y="6788"/>
                </a:lnTo>
                <a:lnTo>
                  <a:pt x="1707" y="14873"/>
                </a:lnTo>
                <a:lnTo>
                  <a:pt x="0" y="25730"/>
                </a:lnTo>
                <a:lnTo>
                  <a:pt x="0" y="74142"/>
                </a:lnTo>
                <a:lnTo>
                  <a:pt x="2058" y="85352"/>
                </a:lnTo>
                <a:lnTo>
                  <a:pt x="7604" y="92714"/>
                </a:lnTo>
                <a:lnTo>
                  <a:pt x="15687" y="96750"/>
                </a:lnTo>
                <a:lnTo>
                  <a:pt x="25361" y="97980"/>
                </a:lnTo>
                <a:lnTo>
                  <a:pt x="33632" y="97069"/>
                </a:lnTo>
                <a:lnTo>
                  <a:pt x="41041" y="93978"/>
                </a:lnTo>
                <a:lnTo>
                  <a:pt x="46377" y="88170"/>
                </a:lnTo>
                <a:lnTo>
                  <a:pt x="47004" y="85394"/>
                </a:lnTo>
                <a:lnTo>
                  <a:pt x="20027" y="85394"/>
                </a:lnTo>
                <a:lnTo>
                  <a:pt x="17932" y="82156"/>
                </a:lnTo>
                <a:lnTo>
                  <a:pt x="17932" y="16395"/>
                </a:lnTo>
                <a:lnTo>
                  <a:pt x="20599" y="12585"/>
                </a:lnTo>
                <a:lnTo>
                  <a:pt x="47277" y="12585"/>
                </a:lnTo>
                <a:lnTo>
                  <a:pt x="47068" y="11412"/>
                </a:lnTo>
                <a:lnTo>
                  <a:pt x="42870" y="5381"/>
                </a:lnTo>
                <a:lnTo>
                  <a:pt x="35636" y="1422"/>
                </a:lnTo>
                <a:lnTo>
                  <a:pt x="25171" y="0"/>
                </a:lnTo>
                <a:close/>
              </a:path>
              <a:path w="48895" h="98425">
                <a:moveTo>
                  <a:pt x="48425" y="64630"/>
                </a:moveTo>
                <a:lnTo>
                  <a:pt x="31661" y="64630"/>
                </a:lnTo>
                <a:lnTo>
                  <a:pt x="31544" y="82156"/>
                </a:lnTo>
                <a:lnTo>
                  <a:pt x="29565" y="85394"/>
                </a:lnTo>
                <a:lnTo>
                  <a:pt x="47004" y="85394"/>
                </a:lnTo>
                <a:lnTo>
                  <a:pt x="48425" y="79108"/>
                </a:lnTo>
                <a:lnTo>
                  <a:pt x="48425" y="64630"/>
                </a:lnTo>
                <a:close/>
              </a:path>
              <a:path w="48895" h="98425">
                <a:moveTo>
                  <a:pt x="47277" y="12585"/>
                </a:moveTo>
                <a:lnTo>
                  <a:pt x="28981" y="12585"/>
                </a:lnTo>
                <a:lnTo>
                  <a:pt x="31661" y="15633"/>
                </a:lnTo>
                <a:lnTo>
                  <a:pt x="31661" y="33362"/>
                </a:lnTo>
                <a:lnTo>
                  <a:pt x="48425" y="33362"/>
                </a:lnTo>
                <a:lnTo>
                  <a:pt x="48425" y="19049"/>
                </a:lnTo>
                <a:lnTo>
                  <a:pt x="47277" y="12585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654389" y="6016599"/>
            <a:ext cx="53975" cy="137795"/>
          </a:xfrm>
          <a:custGeom>
            <a:avLst/>
            <a:gdLst/>
            <a:ahLst/>
            <a:cxnLst/>
            <a:rect l="l" t="t" r="r" b="b"/>
            <a:pathLst>
              <a:path w="53975" h="137795">
                <a:moveTo>
                  <a:pt x="17919" y="0"/>
                </a:moveTo>
                <a:lnTo>
                  <a:pt x="0" y="0"/>
                </a:lnTo>
                <a:lnTo>
                  <a:pt x="0" y="137642"/>
                </a:lnTo>
                <a:lnTo>
                  <a:pt x="17919" y="137642"/>
                </a:lnTo>
                <a:lnTo>
                  <a:pt x="17919" y="88468"/>
                </a:lnTo>
                <a:lnTo>
                  <a:pt x="35298" y="88468"/>
                </a:lnTo>
                <a:lnTo>
                  <a:pt x="33947" y="84836"/>
                </a:lnTo>
                <a:lnTo>
                  <a:pt x="34871" y="82550"/>
                </a:lnTo>
                <a:lnTo>
                  <a:pt x="17919" y="82550"/>
                </a:lnTo>
                <a:lnTo>
                  <a:pt x="17919" y="0"/>
                </a:lnTo>
                <a:close/>
              </a:path>
              <a:path w="53975" h="137795">
                <a:moveTo>
                  <a:pt x="35298" y="88468"/>
                </a:moveTo>
                <a:lnTo>
                  <a:pt x="18313" y="88468"/>
                </a:lnTo>
                <a:lnTo>
                  <a:pt x="34518" y="137642"/>
                </a:lnTo>
                <a:lnTo>
                  <a:pt x="53594" y="137642"/>
                </a:lnTo>
                <a:lnTo>
                  <a:pt x="35298" y="88468"/>
                </a:lnTo>
                <a:close/>
              </a:path>
              <a:path w="53975" h="137795">
                <a:moveTo>
                  <a:pt x="51295" y="41948"/>
                </a:moveTo>
                <a:lnTo>
                  <a:pt x="34518" y="41948"/>
                </a:lnTo>
                <a:lnTo>
                  <a:pt x="18313" y="82550"/>
                </a:lnTo>
                <a:lnTo>
                  <a:pt x="34871" y="82550"/>
                </a:lnTo>
                <a:lnTo>
                  <a:pt x="51295" y="41948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706840" y="6016599"/>
            <a:ext cx="61594" cy="172720"/>
          </a:xfrm>
          <a:custGeom>
            <a:avLst/>
            <a:gdLst/>
            <a:ahLst/>
            <a:cxnLst/>
            <a:rect l="l" t="t" r="r" b="b"/>
            <a:pathLst>
              <a:path w="61595" h="172720">
                <a:moveTo>
                  <a:pt x="53187" y="0"/>
                </a:moveTo>
                <a:lnTo>
                  <a:pt x="34112" y="0"/>
                </a:lnTo>
                <a:lnTo>
                  <a:pt x="21717" y="27635"/>
                </a:lnTo>
                <a:lnTo>
                  <a:pt x="33159" y="27635"/>
                </a:lnTo>
                <a:lnTo>
                  <a:pt x="53187" y="0"/>
                </a:lnTo>
                <a:close/>
              </a:path>
              <a:path w="61595" h="172720">
                <a:moveTo>
                  <a:pt x="19050" y="41948"/>
                </a:moveTo>
                <a:lnTo>
                  <a:pt x="0" y="41948"/>
                </a:lnTo>
                <a:lnTo>
                  <a:pt x="21717" y="136309"/>
                </a:lnTo>
                <a:lnTo>
                  <a:pt x="13322" y="172351"/>
                </a:lnTo>
                <a:lnTo>
                  <a:pt x="30111" y="172351"/>
                </a:lnTo>
                <a:lnTo>
                  <a:pt x="44693" y="111163"/>
                </a:lnTo>
                <a:lnTo>
                  <a:pt x="30873" y="111163"/>
                </a:lnTo>
                <a:lnTo>
                  <a:pt x="19050" y="41948"/>
                </a:lnTo>
                <a:close/>
              </a:path>
              <a:path w="61595" h="172720">
                <a:moveTo>
                  <a:pt x="61188" y="41948"/>
                </a:moveTo>
                <a:lnTo>
                  <a:pt x="43268" y="41948"/>
                </a:lnTo>
                <a:lnTo>
                  <a:pt x="31254" y="111163"/>
                </a:lnTo>
                <a:lnTo>
                  <a:pt x="44693" y="111163"/>
                </a:lnTo>
                <a:lnTo>
                  <a:pt x="61188" y="41948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8811107" y="6016599"/>
            <a:ext cx="53975" cy="137795"/>
          </a:xfrm>
          <a:custGeom>
            <a:avLst/>
            <a:gdLst/>
            <a:ahLst/>
            <a:cxnLst/>
            <a:rect l="l" t="t" r="r" b="b"/>
            <a:pathLst>
              <a:path w="53975" h="137795">
                <a:moveTo>
                  <a:pt x="17919" y="0"/>
                </a:moveTo>
                <a:lnTo>
                  <a:pt x="0" y="0"/>
                </a:lnTo>
                <a:lnTo>
                  <a:pt x="0" y="137642"/>
                </a:lnTo>
                <a:lnTo>
                  <a:pt x="17919" y="137642"/>
                </a:lnTo>
                <a:lnTo>
                  <a:pt x="17919" y="88468"/>
                </a:lnTo>
                <a:lnTo>
                  <a:pt x="35296" y="88468"/>
                </a:lnTo>
                <a:lnTo>
                  <a:pt x="33947" y="84836"/>
                </a:lnTo>
                <a:lnTo>
                  <a:pt x="34871" y="82550"/>
                </a:lnTo>
                <a:lnTo>
                  <a:pt x="17919" y="82550"/>
                </a:lnTo>
                <a:lnTo>
                  <a:pt x="17919" y="0"/>
                </a:lnTo>
                <a:close/>
              </a:path>
              <a:path w="53975" h="137795">
                <a:moveTo>
                  <a:pt x="35296" y="88468"/>
                </a:moveTo>
                <a:lnTo>
                  <a:pt x="18313" y="88468"/>
                </a:lnTo>
                <a:lnTo>
                  <a:pt x="34518" y="137642"/>
                </a:lnTo>
                <a:lnTo>
                  <a:pt x="53568" y="137642"/>
                </a:lnTo>
                <a:lnTo>
                  <a:pt x="35296" y="88468"/>
                </a:lnTo>
                <a:close/>
              </a:path>
              <a:path w="53975" h="137795">
                <a:moveTo>
                  <a:pt x="51282" y="41948"/>
                </a:moveTo>
                <a:lnTo>
                  <a:pt x="34518" y="41948"/>
                </a:lnTo>
                <a:lnTo>
                  <a:pt x="18313" y="82550"/>
                </a:lnTo>
                <a:lnTo>
                  <a:pt x="34871" y="82550"/>
                </a:lnTo>
                <a:lnTo>
                  <a:pt x="51282" y="41948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871153" y="6057391"/>
            <a:ext cx="33655" cy="97155"/>
          </a:xfrm>
          <a:custGeom>
            <a:avLst/>
            <a:gdLst/>
            <a:ahLst/>
            <a:cxnLst/>
            <a:rect l="l" t="t" r="r" b="b"/>
            <a:pathLst>
              <a:path w="33654" h="97154">
                <a:moveTo>
                  <a:pt x="16776" y="1143"/>
                </a:moveTo>
                <a:lnTo>
                  <a:pt x="0" y="1143"/>
                </a:lnTo>
                <a:lnTo>
                  <a:pt x="0" y="96850"/>
                </a:lnTo>
                <a:lnTo>
                  <a:pt x="17932" y="96850"/>
                </a:lnTo>
                <a:lnTo>
                  <a:pt x="17932" y="20396"/>
                </a:lnTo>
                <a:lnTo>
                  <a:pt x="24218" y="17919"/>
                </a:lnTo>
                <a:lnTo>
                  <a:pt x="33185" y="17919"/>
                </a:lnTo>
                <a:lnTo>
                  <a:pt x="33185" y="11061"/>
                </a:lnTo>
                <a:lnTo>
                  <a:pt x="16776" y="11061"/>
                </a:lnTo>
                <a:lnTo>
                  <a:pt x="16776" y="1143"/>
                </a:lnTo>
                <a:close/>
              </a:path>
              <a:path w="33654" h="97154">
                <a:moveTo>
                  <a:pt x="33185" y="0"/>
                </a:moveTo>
                <a:lnTo>
                  <a:pt x="24409" y="0"/>
                </a:lnTo>
                <a:lnTo>
                  <a:pt x="21361" y="2095"/>
                </a:lnTo>
                <a:lnTo>
                  <a:pt x="17157" y="11061"/>
                </a:lnTo>
                <a:lnTo>
                  <a:pt x="33185" y="11061"/>
                </a:lnTo>
                <a:lnTo>
                  <a:pt x="33185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908338" y="6057404"/>
            <a:ext cx="52705" cy="98425"/>
          </a:xfrm>
          <a:custGeom>
            <a:avLst/>
            <a:gdLst/>
            <a:ahLst/>
            <a:cxnLst/>
            <a:rect l="l" t="t" r="r" b="b"/>
            <a:pathLst>
              <a:path w="52704" h="98425">
                <a:moveTo>
                  <a:pt x="50584" y="12585"/>
                </a:moveTo>
                <a:lnTo>
                  <a:pt x="32969" y="12585"/>
                </a:lnTo>
                <a:lnTo>
                  <a:pt x="34315" y="16205"/>
                </a:lnTo>
                <a:lnTo>
                  <a:pt x="34315" y="37172"/>
                </a:lnTo>
                <a:lnTo>
                  <a:pt x="315" y="59968"/>
                </a:lnTo>
                <a:lnTo>
                  <a:pt x="0" y="71856"/>
                </a:lnTo>
                <a:lnTo>
                  <a:pt x="1240" y="85593"/>
                </a:lnTo>
                <a:lnTo>
                  <a:pt x="4767" y="93500"/>
                </a:lnTo>
                <a:lnTo>
                  <a:pt x="10292" y="97116"/>
                </a:lnTo>
                <a:lnTo>
                  <a:pt x="17525" y="97980"/>
                </a:lnTo>
                <a:lnTo>
                  <a:pt x="22110" y="97980"/>
                </a:lnTo>
                <a:lnTo>
                  <a:pt x="27063" y="96075"/>
                </a:lnTo>
                <a:lnTo>
                  <a:pt x="32207" y="90931"/>
                </a:lnTo>
                <a:lnTo>
                  <a:pt x="33350" y="89026"/>
                </a:lnTo>
                <a:lnTo>
                  <a:pt x="35458" y="86931"/>
                </a:lnTo>
                <a:lnTo>
                  <a:pt x="52235" y="86931"/>
                </a:lnTo>
                <a:lnTo>
                  <a:pt x="52235" y="85394"/>
                </a:lnTo>
                <a:lnTo>
                  <a:pt x="19240" y="85394"/>
                </a:lnTo>
                <a:lnTo>
                  <a:pt x="17906" y="83489"/>
                </a:lnTo>
                <a:lnTo>
                  <a:pt x="17906" y="54343"/>
                </a:lnTo>
                <a:lnTo>
                  <a:pt x="20192" y="49758"/>
                </a:lnTo>
                <a:lnTo>
                  <a:pt x="52235" y="49758"/>
                </a:lnTo>
                <a:lnTo>
                  <a:pt x="52235" y="23253"/>
                </a:lnTo>
                <a:lnTo>
                  <a:pt x="50584" y="12585"/>
                </a:lnTo>
                <a:close/>
              </a:path>
              <a:path w="52704" h="98425">
                <a:moveTo>
                  <a:pt x="52235" y="86931"/>
                </a:moveTo>
                <a:lnTo>
                  <a:pt x="35458" y="86931"/>
                </a:lnTo>
                <a:lnTo>
                  <a:pt x="35458" y="96837"/>
                </a:lnTo>
                <a:lnTo>
                  <a:pt x="52235" y="96837"/>
                </a:lnTo>
                <a:lnTo>
                  <a:pt x="52235" y="86931"/>
                </a:lnTo>
                <a:close/>
              </a:path>
              <a:path w="52704" h="98425">
                <a:moveTo>
                  <a:pt x="52235" y="49758"/>
                </a:moveTo>
                <a:lnTo>
                  <a:pt x="34315" y="49758"/>
                </a:lnTo>
                <a:lnTo>
                  <a:pt x="34315" y="80822"/>
                </a:lnTo>
                <a:lnTo>
                  <a:pt x="31064" y="85394"/>
                </a:lnTo>
                <a:lnTo>
                  <a:pt x="52235" y="85394"/>
                </a:lnTo>
                <a:lnTo>
                  <a:pt x="52235" y="49758"/>
                </a:lnTo>
                <a:close/>
              </a:path>
              <a:path w="52704" h="98425">
                <a:moveTo>
                  <a:pt x="26873" y="0"/>
                </a:moveTo>
                <a:lnTo>
                  <a:pt x="15705" y="1274"/>
                </a:lnTo>
                <a:lnTo>
                  <a:pt x="7745" y="5097"/>
                </a:lnTo>
                <a:lnTo>
                  <a:pt x="2939" y="11578"/>
                </a:lnTo>
                <a:lnTo>
                  <a:pt x="1333" y="20777"/>
                </a:lnTo>
                <a:lnTo>
                  <a:pt x="1333" y="29349"/>
                </a:lnTo>
                <a:lnTo>
                  <a:pt x="19240" y="29349"/>
                </a:lnTo>
                <a:lnTo>
                  <a:pt x="19240" y="14681"/>
                </a:lnTo>
                <a:lnTo>
                  <a:pt x="21907" y="12585"/>
                </a:lnTo>
                <a:lnTo>
                  <a:pt x="50584" y="12585"/>
                </a:lnTo>
                <a:lnTo>
                  <a:pt x="45702" y="5335"/>
                </a:lnTo>
                <a:lnTo>
                  <a:pt x="37752" y="1274"/>
                </a:lnTo>
                <a:lnTo>
                  <a:pt x="26873" y="0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964765" y="6016599"/>
            <a:ext cx="27305" cy="173990"/>
          </a:xfrm>
          <a:custGeom>
            <a:avLst/>
            <a:gdLst/>
            <a:ahLst/>
            <a:cxnLst/>
            <a:rect l="l" t="t" r="r" b="b"/>
            <a:pathLst>
              <a:path w="27304" h="173989">
                <a:moveTo>
                  <a:pt x="27266" y="0"/>
                </a:moveTo>
                <a:lnTo>
                  <a:pt x="9347" y="0"/>
                </a:lnTo>
                <a:lnTo>
                  <a:pt x="9347" y="19075"/>
                </a:lnTo>
                <a:lnTo>
                  <a:pt x="27266" y="19075"/>
                </a:lnTo>
                <a:lnTo>
                  <a:pt x="27266" y="0"/>
                </a:lnTo>
                <a:close/>
              </a:path>
              <a:path w="27304" h="173989">
                <a:moveTo>
                  <a:pt x="27266" y="41935"/>
                </a:moveTo>
                <a:lnTo>
                  <a:pt x="9347" y="41935"/>
                </a:lnTo>
                <a:lnTo>
                  <a:pt x="9347" y="158432"/>
                </a:lnTo>
                <a:lnTo>
                  <a:pt x="7442" y="159575"/>
                </a:lnTo>
                <a:lnTo>
                  <a:pt x="0" y="159766"/>
                </a:lnTo>
                <a:lnTo>
                  <a:pt x="0" y="173494"/>
                </a:lnTo>
                <a:lnTo>
                  <a:pt x="13834" y="172403"/>
                </a:lnTo>
                <a:lnTo>
                  <a:pt x="22144" y="169200"/>
                </a:lnTo>
                <a:lnTo>
                  <a:pt x="26197" y="163566"/>
                </a:lnTo>
                <a:lnTo>
                  <a:pt x="27266" y="155181"/>
                </a:lnTo>
                <a:lnTo>
                  <a:pt x="27266" y="41935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6832367" y="5939990"/>
            <a:ext cx="985904" cy="2996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9310420" y="6048247"/>
            <a:ext cx="661670" cy="207645"/>
          </a:xfrm>
          <a:custGeom>
            <a:avLst/>
            <a:gdLst/>
            <a:ahLst/>
            <a:cxnLst/>
            <a:rect l="l" t="t" r="r" b="b"/>
            <a:pathLst>
              <a:path w="661670" h="207645">
                <a:moveTo>
                  <a:pt x="51346" y="22237"/>
                </a:moveTo>
                <a:lnTo>
                  <a:pt x="38265" y="22237"/>
                </a:lnTo>
                <a:lnTo>
                  <a:pt x="24015" y="91173"/>
                </a:lnTo>
                <a:lnTo>
                  <a:pt x="37099" y="91160"/>
                </a:lnTo>
                <a:lnTo>
                  <a:pt x="51346" y="22237"/>
                </a:lnTo>
                <a:close/>
              </a:path>
              <a:path w="661670" h="207645">
                <a:moveTo>
                  <a:pt x="86245" y="22237"/>
                </a:moveTo>
                <a:lnTo>
                  <a:pt x="78803" y="22237"/>
                </a:lnTo>
                <a:lnTo>
                  <a:pt x="44691" y="56489"/>
                </a:lnTo>
                <a:lnTo>
                  <a:pt x="59575" y="91160"/>
                </a:lnTo>
                <a:lnTo>
                  <a:pt x="74117" y="91173"/>
                </a:lnTo>
                <a:lnTo>
                  <a:pt x="57175" y="51701"/>
                </a:lnTo>
                <a:lnTo>
                  <a:pt x="86245" y="22237"/>
                </a:lnTo>
                <a:close/>
              </a:path>
              <a:path w="661670" h="207645">
                <a:moveTo>
                  <a:pt x="120472" y="20320"/>
                </a:moveTo>
                <a:lnTo>
                  <a:pt x="77851" y="91173"/>
                </a:lnTo>
                <a:lnTo>
                  <a:pt x="83827" y="91160"/>
                </a:lnTo>
                <a:lnTo>
                  <a:pt x="94462" y="73088"/>
                </a:lnTo>
                <a:lnTo>
                  <a:pt x="131434" y="73088"/>
                </a:lnTo>
                <a:lnTo>
                  <a:pt x="130529" y="68732"/>
                </a:lnTo>
                <a:lnTo>
                  <a:pt x="97167" y="68732"/>
                </a:lnTo>
                <a:lnTo>
                  <a:pt x="112407" y="43395"/>
                </a:lnTo>
                <a:lnTo>
                  <a:pt x="125266" y="43395"/>
                </a:lnTo>
                <a:lnTo>
                  <a:pt x="120472" y="20320"/>
                </a:lnTo>
                <a:close/>
              </a:path>
              <a:path w="661670" h="207645">
                <a:moveTo>
                  <a:pt x="131434" y="73088"/>
                </a:moveTo>
                <a:lnTo>
                  <a:pt x="118402" y="73088"/>
                </a:lnTo>
                <a:lnTo>
                  <a:pt x="121691" y="91173"/>
                </a:lnTo>
                <a:lnTo>
                  <a:pt x="135191" y="91173"/>
                </a:lnTo>
                <a:lnTo>
                  <a:pt x="131434" y="73088"/>
                </a:lnTo>
                <a:close/>
              </a:path>
              <a:path w="661670" h="207645">
                <a:moveTo>
                  <a:pt x="125266" y="43395"/>
                </a:moveTo>
                <a:lnTo>
                  <a:pt x="112407" y="43395"/>
                </a:lnTo>
                <a:lnTo>
                  <a:pt x="117436" y="68707"/>
                </a:lnTo>
                <a:lnTo>
                  <a:pt x="97167" y="68732"/>
                </a:lnTo>
                <a:lnTo>
                  <a:pt x="130529" y="68732"/>
                </a:lnTo>
                <a:lnTo>
                  <a:pt x="125266" y="43395"/>
                </a:lnTo>
                <a:close/>
              </a:path>
              <a:path w="661670" h="207645">
                <a:moveTo>
                  <a:pt x="190792" y="22237"/>
                </a:moveTo>
                <a:lnTo>
                  <a:pt x="155613" y="22237"/>
                </a:lnTo>
                <a:lnTo>
                  <a:pt x="141363" y="91173"/>
                </a:lnTo>
                <a:lnTo>
                  <a:pt x="154447" y="91160"/>
                </a:lnTo>
                <a:lnTo>
                  <a:pt x="167970" y="25755"/>
                </a:lnTo>
                <a:lnTo>
                  <a:pt x="196426" y="25755"/>
                </a:lnTo>
                <a:lnTo>
                  <a:pt x="195199" y="24168"/>
                </a:lnTo>
                <a:lnTo>
                  <a:pt x="190792" y="22237"/>
                </a:lnTo>
                <a:close/>
              </a:path>
              <a:path w="661670" h="207645">
                <a:moveTo>
                  <a:pt x="196426" y="25755"/>
                </a:moveTo>
                <a:lnTo>
                  <a:pt x="180200" y="25755"/>
                </a:lnTo>
                <a:lnTo>
                  <a:pt x="183794" y="27152"/>
                </a:lnTo>
                <a:lnTo>
                  <a:pt x="188379" y="32753"/>
                </a:lnTo>
                <a:lnTo>
                  <a:pt x="172173" y="55854"/>
                </a:lnTo>
                <a:lnTo>
                  <a:pt x="165366" y="55854"/>
                </a:lnTo>
                <a:lnTo>
                  <a:pt x="176682" y="91173"/>
                </a:lnTo>
                <a:lnTo>
                  <a:pt x="191300" y="91160"/>
                </a:lnTo>
                <a:lnTo>
                  <a:pt x="179412" y="58940"/>
                </a:lnTo>
                <a:lnTo>
                  <a:pt x="185407" y="58369"/>
                </a:lnTo>
                <a:lnTo>
                  <a:pt x="190246" y="56705"/>
                </a:lnTo>
                <a:lnTo>
                  <a:pt x="197561" y="51181"/>
                </a:lnTo>
                <a:lnTo>
                  <a:pt x="199885" y="47383"/>
                </a:lnTo>
                <a:lnTo>
                  <a:pt x="202082" y="36741"/>
                </a:lnTo>
                <a:lnTo>
                  <a:pt x="201180" y="31902"/>
                </a:lnTo>
                <a:lnTo>
                  <a:pt x="196426" y="25755"/>
                </a:lnTo>
                <a:close/>
              </a:path>
              <a:path w="661670" h="207645">
                <a:moveTo>
                  <a:pt x="289737" y="20320"/>
                </a:moveTo>
                <a:lnTo>
                  <a:pt x="288353" y="20320"/>
                </a:lnTo>
                <a:lnTo>
                  <a:pt x="280671" y="21045"/>
                </a:lnTo>
                <a:lnTo>
                  <a:pt x="248381" y="50631"/>
                </a:lnTo>
                <a:lnTo>
                  <a:pt x="245384" y="65646"/>
                </a:lnTo>
                <a:lnTo>
                  <a:pt x="245851" y="71413"/>
                </a:lnTo>
                <a:lnTo>
                  <a:pt x="264515" y="93091"/>
                </a:lnTo>
                <a:lnTo>
                  <a:pt x="274370" y="93091"/>
                </a:lnTo>
                <a:lnTo>
                  <a:pt x="280571" y="92526"/>
                </a:lnTo>
                <a:lnTo>
                  <a:pt x="286619" y="90831"/>
                </a:lnTo>
                <a:lnTo>
                  <a:pt x="290995" y="88734"/>
                </a:lnTo>
                <a:lnTo>
                  <a:pt x="267042" y="88734"/>
                </a:lnTo>
                <a:lnTo>
                  <a:pt x="262775" y="85572"/>
                </a:lnTo>
                <a:lnTo>
                  <a:pt x="260166" y="78228"/>
                </a:lnTo>
                <a:lnTo>
                  <a:pt x="258521" y="73520"/>
                </a:lnTo>
                <a:lnTo>
                  <a:pt x="258557" y="65646"/>
                </a:lnTo>
                <a:lnTo>
                  <a:pt x="276085" y="26987"/>
                </a:lnTo>
                <a:lnTo>
                  <a:pt x="281635" y="24688"/>
                </a:lnTo>
                <a:lnTo>
                  <a:pt x="305170" y="24688"/>
                </a:lnTo>
                <a:lnTo>
                  <a:pt x="303745" y="23566"/>
                </a:lnTo>
                <a:lnTo>
                  <a:pt x="297359" y="21131"/>
                </a:lnTo>
                <a:lnTo>
                  <a:pt x="289737" y="20320"/>
                </a:lnTo>
                <a:close/>
              </a:path>
              <a:path w="661670" h="207645">
                <a:moveTo>
                  <a:pt x="231355" y="22237"/>
                </a:moveTo>
                <a:lnTo>
                  <a:pt x="218478" y="22237"/>
                </a:lnTo>
                <a:lnTo>
                  <a:pt x="204241" y="91173"/>
                </a:lnTo>
                <a:lnTo>
                  <a:pt x="244767" y="91173"/>
                </a:lnTo>
                <a:lnTo>
                  <a:pt x="245897" y="85750"/>
                </a:lnTo>
                <a:lnTo>
                  <a:pt x="218224" y="85750"/>
                </a:lnTo>
                <a:lnTo>
                  <a:pt x="231355" y="22237"/>
                </a:lnTo>
                <a:close/>
              </a:path>
              <a:path w="661670" h="207645">
                <a:moveTo>
                  <a:pt x="305170" y="24688"/>
                </a:moveTo>
                <a:lnTo>
                  <a:pt x="295389" y="24688"/>
                </a:lnTo>
                <a:lnTo>
                  <a:pt x="299859" y="28321"/>
                </a:lnTo>
                <a:lnTo>
                  <a:pt x="303085" y="41198"/>
                </a:lnTo>
                <a:lnTo>
                  <a:pt x="287896" y="84493"/>
                </a:lnTo>
                <a:lnTo>
                  <a:pt x="276021" y="88734"/>
                </a:lnTo>
                <a:lnTo>
                  <a:pt x="290995" y="88734"/>
                </a:lnTo>
                <a:lnTo>
                  <a:pt x="315480" y="54787"/>
                </a:lnTo>
                <a:lnTo>
                  <a:pt x="317068" y="47129"/>
                </a:lnTo>
                <a:lnTo>
                  <a:pt x="316166" y="39966"/>
                </a:lnTo>
                <a:lnTo>
                  <a:pt x="312801" y="33299"/>
                </a:lnTo>
                <a:lnTo>
                  <a:pt x="308893" y="27622"/>
                </a:lnTo>
                <a:lnTo>
                  <a:pt x="305170" y="24688"/>
                </a:lnTo>
                <a:close/>
              </a:path>
              <a:path w="661670" h="207645">
                <a:moveTo>
                  <a:pt x="335089" y="22237"/>
                </a:moveTo>
                <a:lnTo>
                  <a:pt x="321576" y="22237"/>
                </a:lnTo>
                <a:lnTo>
                  <a:pt x="336181" y="93091"/>
                </a:lnTo>
                <a:lnTo>
                  <a:pt x="351024" y="67983"/>
                </a:lnTo>
                <a:lnTo>
                  <a:pt x="344741" y="67983"/>
                </a:lnTo>
                <a:lnTo>
                  <a:pt x="335089" y="22237"/>
                </a:lnTo>
                <a:close/>
              </a:path>
              <a:path w="661670" h="207645">
                <a:moveTo>
                  <a:pt x="398780" y="20320"/>
                </a:moveTo>
                <a:lnTo>
                  <a:pt x="356158" y="91173"/>
                </a:lnTo>
                <a:lnTo>
                  <a:pt x="362127" y="91173"/>
                </a:lnTo>
                <a:lnTo>
                  <a:pt x="372770" y="73088"/>
                </a:lnTo>
                <a:lnTo>
                  <a:pt x="409742" y="73088"/>
                </a:lnTo>
                <a:lnTo>
                  <a:pt x="408837" y="68732"/>
                </a:lnTo>
                <a:lnTo>
                  <a:pt x="375475" y="68732"/>
                </a:lnTo>
                <a:lnTo>
                  <a:pt x="390715" y="43395"/>
                </a:lnTo>
                <a:lnTo>
                  <a:pt x="403573" y="43395"/>
                </a:lnTo>
                <a:lnTo>
                  <a:pt x="398780" y="20320"/>
                </a:lnTo>
                <a:close/>
              </a:path>
              <a:path w="661670" h="207645">
                <a:moveTo>
                  <a:pt x="409742" y="73088"/>
                </a:moveTo>
                <a:lnTo>
                  <a:pt x="396709" y="73088"/>
                </a:lnTo>
                <a:lnTo>
                  <a:pt x="399999" y="91173"/>
                </a:lnTo>
                <a:lnTo>
                  <a:pt x="413499" y="91173"/>
                </a:lnTo>
                <a:lnTo>
                  <a:pt x="409742" y="73088"/>
                </a:lnTo>
                <a:close/>
              </a:path>
              <a:path w="661670" h="207645">
                <a:moveTo>
                  <a:pt x="403573" y="43395"/>
                </a:moveTo>
                <a:lnTo>
                  <a:pt x="390715" y="43395"/>
                </a:lnTo>
                <a:lnTo>
                  <a:pt x="395744" y="68707"/>
                </a:lnTo>
                <a:lnTo>
                  <a:pt x="375475" y="68732"/>
                </a:lnTo>
                <a:lnTo>
                  <a:pt x="408837" y="68732"/>
                </a:lnTo>
                <a:lnTo>
                  <a:pt x="403573" y="43395"/>
                </a:lnTo>
                <a:close/>
              </a:path>
              <a:path w="661670" h="207645">
                <a:moveTo>
                  <a:pt x="378066" y="22237"/>
                </a:moveTo>
                <a:lnTo>
                  <a:pt x="371894" y="22237"/>
                </a:lnTo>
                <a:lnTo>
                  <a:pt x="344741" y="67983"/>
                </a:lnTo>
                <a:lnTo>
                  <a:pt x="351024" y="67983"/>
                </a:lnTo>
                <a:lnTo>
                  <a:pt x="378066" y="22237"/>
                </a:lnTo>
                <a:close/>
              </a:path>
              <a:path w="661670" h="207645">
                <a:moveTo>
                  <a:pt x="469099" y="22237"/>
                </a:moveTo>
                <a:lnTo>
                  <a:pt x="433920" y="22237"/>
                </a:lnTo>
                <a:lnTo>
                  <a:pt x="419671" y="91173"/>
                </a:lnTo>
                <a:lnTo>
                  <a:pt x="432755" y="91160"/>
                </a:lnTo>
                <a:lnTo>
                  <a:pt x="446278" y="25755"/>
                </a:lnTo>
                <a:lnTo>
                  <a:pt x="474734" y="25755"/>
                </a:lnTo>
                <a:lnTo>
                  <a:pt x="473506" y="24168"/>
                </a:lnTo>
                <a:lnTo>
                  <a:pt x="469099" y="22237"/>
                </a:lnTo>
                <a:close/>
              </a:path>
              <a:path w="661670" h="207645">
                <a:moveTo>
                  <a:pt x="474734" y="25755"/>
                </a:moveTo>
                <a:lnTo>
                  <a:pt x="458508" y="25755"/>
                </a:lnTo>
                <a:lnTo>
                  <a:pt x="462102" y="27152"/>
                </a:lnTo>
                <a:lnTo>
                  <a:pt x="466686" y="32753"/>
                </a:lnTo>
                <a:lnTo>
                  <a:pt x="450481" y="55854"/>
                </a:lnTo>
                <a:lnTo>
                  <a:pt x="443674" y="55854"/>
                </a:lnTo>
                <a:lnTo>
                  <a:pt x="454990" y="91173"/>
                </a:lnTo>
                <a:lnTo>
                  <a:pt x="469607" y="91160"/>
                </a:lnTo>
                <a:lnTo>
                  <a:pt x="457720" y="58940"/>
                </a:lnTo>
                <a:lnTo>
                  <a:pt x="463715" y="58369"/>
                </a:lnTo>
                <a:lnTo>
                  <a:pt x="468553" y="56705"/>
                </a:lnTo>
                <a:lnTo>
                  <a:pt x="475869" y="51181"/>
                </a:lnTo>
                <a:lnTo>
                  <a:pt x="478193" y="47383"/>
                </a:lnTo>
                <a:lnTo>
                  <a:pt x="480390" y="36741"/>
                </a:lnTo>
                <a:lnTo>
                  <a:pt x="479488" y="31902"/>
                </a:lnTo>
                <a:lnTo>
                  <a:pt x="474734" y="25755"/>
                </a:lnTo>
                <a:close/>
              </a:path>
              <a:path w="661670" h="207645">
                <a:moveTo>
                  <a:pt x="487565" y="78727"/>
                </a:moveTo>
                <a:lnTo>
                  <a:pt x="482117" y="82448"/>
                </a:lnTo>
                <a:lnTo>
                  <a:pt x="483501" y="86004"/>
                </a:lnTo>
                <a:lnTo>
                  <a:pt x="485863" y="88658"/>
                </a:lnTo>
                <a:lnTo>
                  <a:pt x="492506" y="92202"/>
                </a:lnTo>
                <a:lnTo>
                  <a:pt x="496328" y="93091"/>
                </a:lnTo>
                <a:lnTo>
                  <a:pt x="506895" y="93091"/>
                </a:lnTo>
                <a:lnTo>
                  <a:pt x="512711" y="91211"/>
                </a:lnTo>
                <a:lnTo>
                  <a:pt x="517795" y="87668"/>
                </a:lnTo>
                <a:lnTo>
                  <a:pt x="499440" y="87668"/>
                </a:lnTo>
                <a:lnTo>
                  <a:pt x="496443" y="87236"/>
                </a:lnTo>
                <a:lnTo>
                  <a:pt x="494258" y="86817"/>
                </a:lnTo>
                <a:lnTo>
                  <a:pt x="492518" y="85979"/>
                </a:lnTo>
                <a:lnTo>
                  <a:pt x="489915" y="83502"/>
                </a:lnTo>
                <a:lnTo>
                  <a:pt x="488696" y="81495"/>
                </a:lnTo>
                <a:lnTo>
                  <a:pt x="487565" y="78727"/>
                </a:lnTo>
                <a:close/>
              </a:path>
              <a:path w="661670" h="207645">
                <a:moveTo>
                  <a:pt x="521830" y="20320"/>
                </a:moveTo>
                <a:lnTo>
                  <a:pt x="511200" y="20320"/>
                </a:lnTo>
                <a:lnTo>
                  <a:pt x="505345" y="22059"/>
                </a:lnTo>
                <a:lnTo>
                  <a:pt x="489107" y="45643"/>
                </a:lnTo>
                <a:lnTo>
                  <a:pt x="489356" y="48615"/>
                </a:lnTo>
                <a:lnTo>
                  <a:pt x="492772" y="55079"/>
                </a:lnTo>
                <a:lnTo>
                  <a:pt x="497001" y="58089"/>
                </a:lnTo>
                <a:lnTo>
                  <a:pt x="503643" y="60642"/>
                </a:lnTo>
                <a:lnTo>
                  <a:pt x="507873" y="62128"/>
                </a:lnTo>
                <a:lnTo>
                  <a:pt x="510870" y="63944"/>
                </a:lnTo>
                <a:lnTo>
                  <a:pt x="514832" y="68770"/>
                </a:lnTo>
                <a:lnTo>
                  <a:pt x="515480" y="72351"/>
                </a:lnTo>
                <a:lnTo>
                  <a:pt x="513892" y="80010"/>
                </a:lnTo>
                <a:lnTo>
                  <a:pt x="512064" y="82613"/>
                </a:lnTo>
                <a:lnTo>
                  <a:pt x="506044" y="86652"/>
                </a:lnTo>
                <a:lnTo>
                  <a:pt x="502843" y="87668"/>
                </a:lnTo>
                <a:lnTo>
                  <a:pt x="517795" y="87668"/>
                </a:lnTo>
                <a:lnTo>
                  <a:pt x="523900" y="83413"/>
                </a:lnTo>
                <a:lnTo>
                  <a:pt x="527431" y="78333"/>
                </a:lnTo>
                <a:lnTo>
                  <a:pt x="530110" y="65366"/>
                </a:lnTo>
                <a:lnTo>
                  <a:pt x="528662" y="60045"/>
                </a:lnTo>
                <a:lnTo>
                  <a:pt x="524332" y="56286"/>
                </a:lnTo>
                <a:lnTo>
                  <a:pt x="523481" y="55575"/>
                </a:lnTo>
                <a:lnTo>
                  <a:pt x="519150" y="53200"/>
                </a:lnTo>
                <a:lnTo>
                  <a:pt x="507822" y="47307"/>
                </a:lnTo>
                <a:lnTo>
                  <a:pt x="505536" y="45643"/>
                </a:lnTo>
                <a:lnTo>
                  <a:pt x="504494" y="44157"/>
                </a:lnTo>
                <a:lnTo>
                  <a:pt x="503250" y="42316"/>
                </a:lnTo>
                <a:lnTo>
                  <a:pt x="502945" y="39827"/>
                </a:lnTo>
                <a:lnTo>
                  <a:pt x="504278" y="33375"/>
                </a:lnTo>
                <a:lnTo>
                  <a:pt x="505968" y="30708"/>
                </a:lnTo>
                <a:lnTo>
                  <a:pt x="511327" y="26746"/>
                </a:lnTo>
                <a:lnTo>
                  <a:pt x="514261" y="25755"/>
                </a:lnTo>
                <a:lnTo>
                  <a:pt x="531256" y="25755"/>
                </a:lnTo>
                <a:lnTo>
                  <a:pt x="525424" y="21463"/>
                </a:lnTo>
                <a:lnTo>
                  <a:pt x="521830" y="20320"/>
                </a:lnTo>
                <a:close/>
              </a:path>
              <a:path w="661670" h="207645">
                <a:moveTo>
                  <a:pt x="531256" y="25755"/>
                </a:moveTo>
                <a:lnTo>
                  <a:pt x="520496" y="25755"/>
                </a:lnTo>
                <a:lnTo>
                  <a:pt x="523024" y="26504"/>
                </a:lnTo>
                <a:lnTo>
                  <a:pt x="526999" y="29565"/>
                </a:lnTo>
                <a:lnTo>
                  <a:pt x="528447" y="32067"/>
                </a:lnTo>
                <a:lnTo>
                  <a:pt x="529361" y="35534"/>
                </a:lnTo>
                <a:lnTo>
                  <a:pt x="534339" y="32562"/>
                </a:lnTo>
                <a:lnTo>
                  <a:pt x="533527" y="28943"/>
                </a:lnTo>
                <a:lnTo>
                  <a:pt x="531583" y="25996"/>
                </a:lnTo>
                <a:lnTo>
                  <a:pt x="531256" y="25755"/>
                </a:lnTo>
                <a:close/>
              </a:path>
              <a:path w="661670" h="207645">
                <a:moveTo>
                  <a:pt x="563067" y="22237"/>
                </a:moveTo>
                <a:lnTo>
                  <a:pt x="549986" y="22237"/>
                </a:lnTo>
                <a:lnTo>
                  <a:pt x="535736" y="91173"/>
                </a:lnTo>
                <a:lnTo>
                  <a:pt x="548820" y="91160"/>
                </a:lnTo>
                <a:lnTo>
                  <a:pt x="563067" y="22237"/>
                </a:lnTo>
                <a:close/>
              </a:path>
              <a:path w="661670" h="207645">
                <a:moveTo>
                  <a:pt x="597966" y="22237"/>
                </a:moveTo>
                <a:lnTo>
                  <a:pt x="590524" y="22237"/>
                </a:lnTo>
                <a:lnTo>
                  <a:pt x="556412" y="56489"/>
                </a:lnTo>
                <a:lnTo>
                  <a:pt x="571296" y="91160"/>
                </a:lnTo>
                <a:lnTo>
                  <a:pt x="585851" y="91173"/>
                </a:lnTo>
                <a:lnTo>
                  <a:pt x="568896" y="51701"/>
                </a:lnTo>
                <a:lnTo>
                  <a:pt x="597966" y="22237"/>
                </a:lnTo>
                <a:close/>
              </a:path>
              <a:path w="661670" h="207645">
                <a:moveTo>
                  <a:pt x="617753" y="22237"/>
                </a:moveTo>
                <a:lnTo>
                  <a:pt x="602538" y="22237"/>
                </a:lnTo>
                <a:lnTo>
                  <a:pt x="618604" y="58305"/>
                </a:lnTo>
                <a:lnTo>
                  <a:pt x="611797" y="91173"/>
                </a:lnTo>
                <a:lnTo>
                  <a:pt x="624890" y="91173"/>
                </a:lnTo>
                <a:lnTo>
                  <a:pt x="632104" y="56286"/>
                </a:lnTo>
                <a:lnTo>
                  <a:pt x="638052" y="49415"/>
                </a:lnTo>
                <a:lnTo>
                  <a:pt x="629996" y="49415"/>
                </a:lnTo>
                <a:lnTo>
                  <a:pt x="617753" y="22237"/>
                </a:lnTo>
                <a:close/>
              </a:path>
              <a:path w="661670" h="207645">
                <a:moveTo>
                  <a:pt x="661581" y="22237"/>
                </a:moveTo>
                <a:lnTo>
                  <a:pt x="653923" y="22237"/>
                </a:lnTo>
                <a:lnTo>
                  <a:pt x="629996" y="49415"/>
                </a:lnTo>
                <a:lnTo>
                  <a:pt x="638052" y="49415"/>
                </a:lnTo>
                <a:lnTo>
                  <a:pt x="661581" y="22237"/>
                </a:lnTo>
                <a:close/>
              </a:path>
              <a:path w="661670" h="207645">
                <a:moveTo>
                  <a:pt x="656285" y="0"/>
                </a:moveTo>
                <a:lnTo>
                  <a:pt x="647357" y="0"/>
                </a:lnTo>
                <a:lnTo>
                  <a:pt x="633793" y="16179"/>
                </a:lnTo>
                <a:lnTo>
                  <a:pt x="638797" y="16179"/>
                </a:lnTo>
                <a:lnTo>
                  <a:pt x="656285" y="0"/>
                </a:lnTo>
                <a:close/>
              </a:path>
              <a:path w="661670" h="207645">
                <a:moveTo>
                  <a:pt x="27343" y="138417"/>
                </a:moveTo>
                <a:lnTo>
                  <a:pt x="14249" y="138417"/>
                </a:lnTo>
                <a:lnTo>
                  <a:pt x="0" y="207352"/>
                </a:lnTo>
                <a:lnTo>
                  <a:pt x="13096" y="207340"/>
                </a:lnTo>
                <a:lnTo>
                  <a:pt x="27343" y="138417"/>
                </a:lnTo>
                <a:close/>
              </a:path>
              <a:path w="661670" h="207645">
                <a:moveTo>
                  <a:pt x="62230" y="138417"/>
                </a:moveTo>
                <a:lnTo>
                  <a:pt x="54787" y="138417"/>
                </a:lnTo>
                <a:lnTo>
                  <a:pt x="20688" y="172669"/>
                </a:lnTo>
                <a:lnTo>
                  <a:pt x="35560" y="207340"/>
                </a:lnTo>
                <a:lnTo>
                  <a:pt x="50114" y="207352"/>
                </a:lnTo>
                <a:lnTo>
                  <a:pt x="33159" y="167881"/>
                </a:lnTo>
                <a:lnTo>
                  <a:pt x="62230" y="138417"/>
                </a:lnTo>
                <a:close/>
              </a:path>
              <a:path w="661670" h="207645">
                <a:moveTo>
                  <a:pt x="107518" y="138417"/>
                </a:moveTo>
                <a:lnTo>
                  <a:pt x="72339" y="138417"/>
                </a:lnTo>
                <a:lnTo>
                  <a:pt x="58089" y="207352"/>
                </a:lnTo>
                <a:lnTo>
                  <a:pt x="71173" y="207340"/>
                </a:lnTo>
                <a:lnTo>
                  <a:pt x="84696" y="141922"/>
                </a:lnTo>
                <a:lnTo>
                  <a:pt x="113145" y="141922"/>
                </a:lnTo>
                <a:lnTo>
                  <a:pt x="111925" y="140347"/>
                </a:lnTo>
                <a:lnTo>
                  <a:pt x="107518" y="138417"/>
                </a:lnTo>
                <a:close/>
              </a:path>
              <a:path w="661670" h="207645">
                <a:moveTo>
                  <a:pt x="113145" y="141922"/>
                </a:moveTo>
                <a:lnTo>
                  <a:pt x="96939" y="141922"/>
                </a:lnTo>
                <a:lnTo>
                  <a:pt x="100533" y="143319"/>
                </a:lnTo>
                <a:lnTo>
                  <a:pt x="105117" y="148932"/>
                </a:lnTo>
                <a:lnTo>
                  <a:pt x="88900" y="172034"/>
                </a:lnTo>
                <a:lnTo>
                  <a:pt x="82092" y="172034"/>
                </a:lnTo>
                <a:lnTo>
                  <a:pt x="93408" y="207352"/>
                </a:lnTo>
                <a:lnTo>
                  <a:pt x="108026" y="207340"/>
                </a:lnTo>
                <a:lnTo>
                  <a:pt x="96139" y="175120"/>
                </a:lnTo>
                <a:lnTo>
                  <a:pt x="102146" y="174548"/>
                </a:lnTo>
                <a:lnTo>
                  <a:pt x="106972" y="172885"/>
                </a:lnTo>
                <a:lnTo>
                  <a:pt x="114287" y="167347"/>
                </a:lnTo>
                <a:lnTo>
                  <a:pt x="116611" y="163550"/>
                </a:lnTo>
                <a:lnTo>
                  <a:pt x="118808" y="152920"/>
                </a:lnTo>
                <a:lnTo>
                  <a:pt x="117919" y="148082"/>
                </a:lnTo>
                <a:lnTo>
                  <a:pt x="113145" y="141922"/>
                </a:lnTo>
                <a:close/>
              </a:path>
              <a:path w="661670" h="207645">
                <a:moveTo>
                  <a:pt x="154647" y="136499"/>
                </a:moveTo>
                <a:lnTo>
                  <a:pt x="112026" y="207352"/>
                </a:lnTo>
                <a:lnTo>
                  <a:pt x="118015" y="207340"/>
                </a:lnTo>
                <a:lnTo>
                  <a:pt x="128638" y="189268"/>
                </a:lnTo>
                <a:lnTo>
                  <a:pt x="165610" y="189268"/>
                </a:lnTo>
                <a:lnTo>
                  <a:pt x="164702" y="184899"/>
                </a:lnTo>
                <a:lnTo>
                  <a:pt x="131356" y="184899"/>
                </a:lnTo>
                <a:lnTo>
                  <a:pt x="146583" y="159562"/>
                </a:lnTo>
                <a:lnTo>
                  <a:pt x="159439" y="159562"/>
                </a:lnTo>
                <a:lnTo>
                  <a:pt x="154647" y="136499"/>
                </a:lnTo>
                <a:close/>
              </a:path>
              <a:path w="661670" h="207645">
                <a:moveTo>
                  <a:pt x="165610" y="189268"/>
                </a:moveTo>
                <a:lnTo>
                  <a:pt x="152577" y="189268"/>
                </a:lnTo>
                <a:lnTo>
                  <a:pt x="155879" y="207352"/>
                </a:lnTo>
                <a:lnTo>
                  <a:pt x="169367" y="207352"/>
                </a:lnTo>
                <a:lnTo>
                  <a:pt x="165610" y="189268"/>
                </a:lnTo>
                <a:close/>
              </a:path>
              <a:path w="661670" h="207645">
                <a:moveTo>
                  <a:pt x="159439" y="159562"/>
                </a:moveTo>
                <a:lnTo>
                  <a:pt x="146583" y="159562"/>
                </a:lnTo>
                <a:lnTo>
                  <a:pt x="151625" y="184886"/>
                </a:lnTo>
                <a:lnTo>
                  <a:pt x="131356" y="184899"/>
                </a:lnTo>
                <a:lnTo>
                  <a:pt x="164702" y="184899"/>
                </a:lnTo>
                <a:lnTo>
                  <a:pt x="159439" y="159562"/>
                </a:lnTo>
                <a:close/>
              </a:path>
              <a:path w="661670" h="207645">
                <a:moveTo>
                  <a:pt x="212026" y="138417"/>
                </a:moveTo>
                <a:lnTo>
                  <a:pt x="198945" y="138417"/>
                </a:lnTo>
                <a:lnTo>
                  <a:pt x="186804" y="197104"/>
                </a:lnTo>
                <a:lnTo>
                  <a:pt x="185293" y="199872"/>
                </a:lnTo>
                <a:lnTo>
                  <a:pt x="180949" y="202704"/>
                </a:lnTo>
                <a:lnTo>
                  <a:pt x="177495" y="203415"/>
                </a:lnTo>
                <a:lnTo>
                  <a:pt x="172732" y="203415"/>
                </a:lnTo>
                <a:lnTo>
                  <a:pt x="172008" y="206921"/>
                </a:lnTo>
                <a:lnTo>
                  <a:pt x="179260" y="207352"/>
                </a:lnTo>
                <a:lnTo>
                  <a:pt x="182168" y="207352"/>
                </a:lnTo>
                <a:lnTo>
                  <a:pt x="200533" y="194017"/>
                </a:lnTo>
                <a:lnTo>
                  <a:pt x="212026" y="138417"/>
                </a:lnTo>
                <a:close/>
              </a:path>
            </a:pathLst>
          </a:custGeom>
          <a:solidFill>
            <a:srgbClr val="0095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9291993" y="6164345"/>
            <a:ext cx="677545" cy="0"/>
          </a:xfrm>
          <a:custGeom>
            <a:avLst/>
            <a:gdLst/>
            <a:ahLst/>
            <a:cxnLst/>
            <a:rect l="l" t="t" r="r" b="b"/>
            <a:pathLst>
              <a:path w="677545">
                <a:moveTo>
                  <a:pt x="0" y="0"/>
                </a:moveTo>
                <a:lnTo>
                  <a:pt x="677443" y="0"/>
                </a:lnTo>
              </a:path>
            </a:pathLst>
          </a:custGeom>
          <a:ln w="3175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9196209" y="5979667"/>
            <a:ext cx="83185" cy="282575"/>
          </a:xfrm>
          <a:custGeom>
            <a:avLst/>
            <a:gdLst/>
            <a:ahLst/>
            <a:cxnLst/>
            <a:rect l="l" t="t" r="r" b="b"/>
            <a:pathLst>
              <a:path w="83184" h="282575">
                <a:moveTo>
                  <a:pt x="73228" y="0"/>
                </a:moveTo>
                <a:lnTo>
                  <a:pt x="0" y="21551"/>
                </a:lnTo>
                <a:lnTo>
                  <a:pt x="26395" y="68284"/>
                </a:lnTo>
                <a:lnTo>
                  <a:pt x="42675" y="112655"/>
                </a:lnTo>
                <a:lnTo>
                  <a:pt x="50455" y="155457"/>
                </a:lnTo>
                <a:lnTo>
                  <a:pt x="51351" y="197482"/>
                </a:lnTo>
                <a:lnTo>
                  <a:pt x="46977" y="239523"/>
                </a:lnTo>
                <a:lnTo>
                  <a:pt x="38950" y="282371"/>
                </a:lnTo>
                <a:lnTo>
                  <a:pt x="56174" y="233415"/>
                </a:lnTo>
                <a:lnTo>
                  <a:pt x="69630" y="185079"/>
                </a:lnTo>
                <a:lnTo>
                  <a:pt x="78692" y="137466"/>
                </a:lnTo>
                <a:lnTo>
                  <a:pt x="82731" y="90679"/>
                </a:lnTo>
                <a:lnTo>
                  <a:pt x="81119" y="44823"/>
                </a:lnTo>
                <a:lnTo>
                  <a:pt x="73228" y="0"/>
                </a:lnTo>
                <a:close/>
              </a:path>
            </a:pathLst>
          </a:custGeom>
          <a:solidFill>
            <a:srgbClr val="0095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9290991" y="5904700"/>
            <a:ext cx="100965" cy="237490"/>
          </a:xfrm>
          <a:custGeom>
            <a:avLst/>
            <a:gdLst/>
            <a:ahLst/>
            <a:cxnLst/>
            <a:rect l="l" t="t" r="r" b="b"/>
            <a:pathLst>
              <a:path w="100965" h="237489">
                <a:moveTo>
                  <a:pt x="46797" y="0"/>
                </a:moveTo>
                <a:lnTo>
                  <a:pt x="25748" y="41360"/>
                </a:lnTo>
                <a:lnTo>
                  <a:pt x="11486" y="86200"/>
                </a:lnTo>
                <a:lnTo>
                  <a:pt x="3179" y="134095"/>
                </a:lnTo>
                <a:lnTo>
                  <a:pt x="0" y="184620"/>
                </a:lnTo>
                <a:lnTo>
                  <a:pt x="1115" y="237350"/>
                </a:lnTo>
                <a:lnTo>
                  <a:pt x="6972" y="193451"/>
                </a:lnTo>
                <a:lnTo>
                  <a:pt x="17217" y="151797"/>
                </a:lnTo>
                <a:lnTo>
                  <a:pt x="34465" y="112005"/>
                </a:lnTo>
                <a:lnTo>
                  <a:pt x="61331" y="73691"/>
                </a:lnTo>
                <a:lnTo>
                  <a:pt x="100429" y="36474"/>
                </a:lnTo>
                <a:lnTo>
                  <a:pt x="46797" y="0"/>
                </a:lnTo>
                <a:close/>
              </a:path>
            </a:pathLst>
          </a:custGeom>
          <a:solidFill>
            <a:srgbClr val="ED1C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6801904" y="5538203"/>
            <a:ext cx="3143250" cy="219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b="1" spc="25" dirty="0">
                <a:solidFill>
                  <a:srgbClr val="04437A"/>
                </a:solidFill>
                <a:latin typeface="Calibri"/>
                <a:cs typeface="Calibri"/>
              </a:rPr>
              <a:t>Úřad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45" dirty="0">
                <a:solidFill>
                  <a:srgbClr val="04437A"/>
                </a:solidFill>
                <a:latin typeface="Calibri"/>
                <a:cs typeface="Calibri"/>
              </a:rPr>
              <a:t>zmocněnce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40" dirty="0">
                <a:solidFill>
                  <a:srgbClr val="04437A"/>
                </a:solidFill>
                <a:latin typeface="Calibri"/>
                <a:cs typeface="Calibri"/>
              </a:rPr>
              <a:t>vlády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30" dirty="0">
                <a:solidFill>
                  <a:srgbClr val="04437A"/>
                </a:solidFill>
                <a:latin typeface="Calibri"/>
                <a:cs typeface="Calibri"/>
              </a:rPr>
              <a:t>pro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10" dirty="0">
                <a:solidFill>
                  <a:srgbClr val="04437A"/>
                </a:solidFill>
                <a:latin typeface="Calibri"/>
                <a:cs typeface="Calibri"/>
              </a:rPr>
              <a:t>MSK,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35" dirty="0">
                <a:solidFill>
                  <a:srgbClr val="04437A"/>
                </a:solidFill>
                <a:latin typeface="Calibri"/>
                <a:cs typeface="Calibri"/>
              </a:rPr>
              <a:t>ÚK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25" dirty="0">
                <a:solidFill>
                  <a:srgbClr val="04437A"/>
                </a:solidFill>
                <a:latin typeface="Calibri"/>
                <a:cs typeface="Calibri"/>
              </a:rPr>
              <a:t>a</a:t>
            </a:r>
            <a:r>
              <a:rPr sz="1350" b="1" spc="-35" dirty="0">
                <a:solidFill>
                  <a:srgbClr val="04437A"/>
                </a:solidFill>
                <a:latin typeface="Calibri"/>
                <a:cs typeface="Calibri"/>
              </a:rPr>
              <a:t> </a:t>
            </a:r>
            <a:r>
              <a:rPr sz="1350" b="1" spc="45" dirty="0">
                <a:solidFill>
                  <a:srgbClr val="04437A"/>
                </a:solidFill>
                <a:latin typeface="Calibri"/>
                <a:cs typeface="Calibri"/>
              </a:rPr>
              <a:t>KVK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72" name="object 7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2090"/>
              </a:lnSpc>
            </a:pPr>
            <a:fld id="{81D60167-4931-47E6-BA6A-407CBD079E47}" type="slidenum">
              <a:rPr spc="55" dirty="0"/>
              <a:t>4</a:t>
            </a:fld>
            <a:endParaRPr spc="55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</Words>
  <Application>Microsoft Office PowerPoint</Application>
  <PresentationFormat>Vlastní</PresentationFormat>
  <Paragraphs>43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7" baseType="lpstr">
      <vt:lpstr>Calibri</vt:lpstr>
      <vt:lpstr>Times New Roman</vt:lpstr>
      <vt:lpstr>Office Theme</vt:lpstr>
      <vt:lpstr>Strategie hospodářské restrukturalizace  Ústeckého, Moravskoslezského a Karlovarského kraje</vt:lpstr>
      <vt:lpstr>Další postup přípravy Akčních plánů</vt:lpstr>
      <vt:lpstr>Kontakty odborného týmu  pro Ústecký a Karlovarský kraj</vt:lpstr>
      <vt:lpstr>Děkuji za pozornost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 hospodářské restrukturalizace  Ústeckého, Moravskoslezského a Karlovarského kraje</dc:title>
  <dc:creator>admin</dc:creator>
  <cp:lastModifiedBy>jelena.kriegelsteinova</cp:lastModifiedBy>
  <cp:revision>2</cp:revision>
  <dcterms:created xsi:type="dcterms:W3CDTF">2017-02-13T10:46:29Z</dcterms:created>
  <dcterms:modified xsi:type="dcterms:W3CDTF">2017-03-06T09:44:29Z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2017-02-13T00:00:00Z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2017-02-13T00:00:00Z</vt:filetime>
  </property>
</Properties>
</file>