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  <p:sldMasterId id="2147483954" r:id="rId2"/>
    <p:sldMasterId id="2147484123" r:id="rId3"/>
    <p:sldMasterId id="2147484135" r:id="rId4"/>
  </p:sldMasterIdLst>
  <p:notesMasterIdLst>
    <p:notesMasterId r:id="rId13"/>
  </p:notesMasterIdLst>
  <p:handoutMasterIdLst>
    <p:handoutMasterId r:id="rId14"/>
  </p:handoutMasterIdLst>
  <p:sldIdLst>
    <p:sldId id="256" r:id="rId5"/>
    <p:sldId id="338" r:id="rId6"/>
    <p:sldId id="289" r:id="rId7"/>
    <p:sldId id="330" r:id="rId8"/>
    <p:sldId id="332" r:id="rId9"/>
    <p:sldId id="333" r:id="rId10"/>
    <p:sldId id="269" r:id="rId11"/>
    <p:sldId id="270" r:id="rId12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8" autoAdjust="0"/>
    <p:restoredTop sz="94660"/>
  </p:normalViewPr>
  <p:slideViewPr>
    <p:cSldViewPr snapToGrid="0">
      <p:cViewPr varScale="1">
        <p:scale>
          <a:sx n="85" d="100"/>
          <a:sy n="85" d="100"/>
        </p:scale>
        <p:origin x="85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DECAC-596D-44DC-9C44-A9D64FC6C4B8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7E35D-5391-497C-ADA5-2269FA8EAB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3152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E6980-CCF8-4FCC-BF1D-AD50F7F08869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1FA4C-5E8B-4FBB-840E-7CA6DF0E05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4957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4645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7550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2755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7510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0859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9903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6501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5024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5498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5320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6406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862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3221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04113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6208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83305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5132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2638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21135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69694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2282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79108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04693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2160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91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480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77140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58918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59886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34267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62931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254055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38967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73505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34028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29943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4546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1742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56125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73323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94106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3013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30269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91869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50072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17548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72023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1254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95653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0316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8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3046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3583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2306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6091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3685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6952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4" r:id="rId1"/>
    <p:sldLayoutId id="2147484125" r:id="rId2"/>
    <p:sldLayoutId id="2147484126" r:id="rId3"/>
    <p:sldLayoutId id="2147484127" r:id="rId4"/>
    <p:sldLayoutId id="2147484128" r:id="rId5"/>
    <p:sldLayoutId id="2147484129" r:id="rId6"/>
    <p:sldLayoutId id="2147484130" r:id="rId7"/>
    <p:sldLayoutId id="2147484131" r:id="rId8"/>
    <p:sldLayoutId id="2147484132" r:id="rId9"/>
    <p:sldLayoutId id="2147484133" r:id="rId10"/>
    <p:sldLayoutId id="214748413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1B164F9-18D9-4FCF-9E76-5F4AB9C2F043}" type="datetimeFigureOut">
              <a:rPr lang="cs-CZ" smtClean="0"/>
              <a:t>06.03.2017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613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  <p:sldLayoutId id="2147484137" r:id="rId2"/>
    <p:sldLayoutId id="2147484138" r:id="rId3"/>
    <p:sldLayoutId id="2147484139" r:id="rId4"/>
    <p:sldLayoutId id="2147484140" r:id="rId5"/>
    <p:sldLayoutId id="2147484141" r:id="rId6"/>
    <p:sldLayoutId id="2147484142" r:id="rId7"/>
    <p:sldLayoutId id="2147484143" r:id="rId8"/>
    <p:sldLayoutId id="2147484144" r:id="rId9"/>
    <p:sldLayoutId id="2147484145" r:id="rId10"/>
    <p:sldLayoutId id="2147484146" r:id="rId11"/>
    <p:sldLayoutId id="2147484147" r:id="rId12"/>
    <p:sldLayoutId id="2147484148" r:id="rId13"/>
    <p:sldLayoutId id="2147484149" r:id="rId14"/>
    <p:sldLayoutId id="2147484150" r:id="rId15"/>
    <p:sldLayoutId id="2147484151" r:id="rId16"/>
    <p:sldLayoutId id="214748415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122362"/>
            <a:ext cx="7772400" cy="3302882"/>
          </a:xfrm>
        </p:spPr>
        <p:txBody>
          <a:bodyPr>
            <a:normAutofit fontScale="90000"/>
          </a:bodyPr>
          <a:lstStyle/>
          <a:p>
            <a:r>
              <a:rPr lang="cs-CZ" sz="4000" b="1" dirty="0">
                <a:latin typeface="+mn-lt"/>
              </a:rPr>
              <a:t>Regionální stálá konference Karlovarského kraje</a:t>
            </a:r>
            <a:r>
              <a:rPr lang="cs-CZ" b="1" dirty="0">
                <a:latin typeface="+mn-lt"/>
              </a:rPr>
              <a:t/>
            </a:r>
            <a:br>
              <a:rPr lang="cs-CZ" b="1" dirty="0">
                <a:latin typeface="+mn-lt"/>
              </a:rPr>
            </a:br>
            <a:r>
              <a:rPr lang="cs-CZ" sz="3200" b="1" dirty="0" smtClean="0">
                <a:latin typeface="+mn-lt"/>
              </a:rPr>
              <a:t>7. mimořádné jednání</a:t>
            </a:r>
            <a:br>
              <a:rPr lang="cs-CZ" sz="3200" b="1" dirty="0" smtClean="0">
                <a:latin typeface="+mn-lt"/>
              </a:rPr>
            </a:br>
            <a:r>
              <a:rPr lang="cs-CZ" sz="3200" b="1" dirty="0" smtClean="0">
                <a:latin typeface="+mn-lt"/>
              </a:rPr>
              <a:t/>
            </a:r>
            <a:br>
              <a:rPr lang="cs-CZ" sz="3200" b="1" dirty="0" smtClean="0">
                <a:latin typeface="+mn-lt"/>
              </a:rPr>
            </a:br>
            <a:r>
              <a:rPr lang="cs-CZ" sz="4000" b="1" dirty="0" smtClean="0">
                <a:latin typeface="+mn-lt"/>
              </a:rPr>
              <a:t>Předsednictvo Rady hospodářské a sociální dohody Karlovarského kraje</a:t>
            </a:r>
            <a:endParaRPr lang="cs-CZ" sz="4000" b="1" dirty="0">
              <a:latin typeface="+mn-lt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4730044"/>
            <a:ext cx="6858000" cy="1004711"/>
          </a:xfrm>
        </p:spPr>
        <p:txBody>
          <a:bodyPr/>
          <a:lstStyle/>
          <a:p>
            <a:endParaRPr lang="cs-CZ" dirty="0"/>
          </a:p>
          <a:p>
            <a:r>
              <a:rPr lang="cs-CZ" sz="2000" dirty="0"/>
              <a:t>Karlovy Vary, dne </a:t>
            </a:r>
            <a:r>
              <a:rPr lang="cs-CZ" sz="2000" dirty="0" smtClean="0"/>
              <a:t>6. března </a:t>
            </a:r>
            <a:r>
              <a:rPr lang="cs-CZ" sz="2000" dirty="0" smtClean="0"/>
              <a:t>2017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65604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886177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1</a:t>
            </a:r>
            <a:r>
              <a:rPr lang="cs-CZ" b="1" dirty="0"/>
              <a:t>. Zahájení</a:t>
            </a:r>
            <a:br>
              <a:rPr lang="cs-CZ" b="1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535289"/>
            <a:ext cx="7704667" cy="4464527"/>
          </a:xfrm>
        </p:spPr>
        <p:txBody>
          <a:bodyPr/>
          <a:lstStyle/>
          <a:p>
            <a:r>
              <a:rPr lang="cs-CZ" sz="2800" b="1" dirty="0"/>
              <a:t>Schválení programu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2129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7419" y="138023"/>
            <a:ext cx="8266982" cy="785003"/>
          </a:xfrm>
        </p:spPr>
        <p:txBody>
          <a:bodyPr>
            <a:normAutofit/>
          </a:bodyPr>
          <a:lstStyle/>
          <a:p>
            <a:r>
              <a:rPr lang="cs-CZ" sz="3600" b="1" dirty="0"/>
              <a:t>Program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36978" y="790222"/>
            <a:ext cx="8207022" cy="6145415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endParaRPr lang="cs-CZ" sz="2500" b="1" dirty="0" smtClean="0"/>
          </a:p>
          <a:p>
            <a:pPr marL="457200" lvl="0" indent="-457200">
              <a:buFont typeface="+mj-lt"/>
              <a:buAutoNum type="arabicPeriod"/>
            </a:pPr>
            <a:endParaRPr lang="cs-CZ" sz="2500" b="1" dirty="0"/>
          </a:p>
          <a:p>
            <a:pPr marL="457200" lvl="0" indent="-457200">
              <a:buFont typeface="+mj-lt"/>
              <a:buAutoNum type="arabicPeriod"/>
            </a:pPr>
            <a:r>
              <a:rPr lang="cs-CZ" sz="2500" b="1" dirty="0" smtClean="0"/>
              <a:t>Zahájení</a:t>
            </a:r>
            <a:endParaRPr lang="cs-CZ" sz="2500" b="1" dirty="0"/>
          </a:p>
          <a:p>
            <a:pPr marL="457200" indent="-457200">
              <a:buFont typeface="+mj-lt"/>
              <a:buAutoNum type="arabicPeriod"/>
            </a:pPr>
            <a:r>
              <a:rPr lang="cs-CZ" b="1" dirty="0" smtClean="0"/>
              <a:t>Strategie </a:t>
            </a:r>
            <a:r>
              <a:rPr lang="cs-CZ" b="1" dirty="0"/>
              <a:t>hospodářské restrukturalizace Moravskoslezského, Ústeckého a Karlovarského </a:t>
            </a:r>
            <a:r>
              <a:rPr lang="cs-CZ" b="1" dirty="0" smtClean="0"/>
              <a:t>kraje – příprava Akčního plánu 2017.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i="1" dirty="0"/>
              <a:t> </a:t>
            </a:r>
            <a:r>
              <a:rPr lang="cs-CZ" i="1" dirty="0" smtClean="0"/>
              <a:t>Společné jednání RSK KK a Předsednictva RHSD Karlovarského kraje</a:t>
            </a:r>
            <a:endParaRPr lang="cs-CZ" i="1" dirty="0"/>
          </a:p>
          <a:p>
            <a:pPr marL="457200" lvl="0" indent="-457200">
              <a:buFont typeface="+mj-lt"/>
              <a:buAutoNum type="arabicPeriod"/>
            </a:pPr>
            <a:r>
              <a:rPr lang="cs-CZ" b="1" dirty="0" smtClean="0"/>
              <a:t>Informace o realizaci Krajského akčního plánu vzdělávání Karlovarského kraje (KAP KK) – schvalování dokumentu „Krajský akční plán 1</a:t>
            </a:r>
            <a:r>
              <a:rPr lang="cs-CZ" b="1" dirty="0" smtClean="0"/>
              <a:t>“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b="1" dirty="0"/>
              <a:t> </a:t>
            </a:r>
            <a:r>
              <a:rPr lang="cs-CZ" i="1" dirty="0" smtClean="0"/>
              <a:t>Jednání RSK KK</a:t>
            </a:r>
            <a:endParaRPr lang="cs-CZ" i="1" dirty="0" smtClean="0"/>
          </a:p>
          <a:p>
            <a:pPr marL="457200" lvl="0" indent="-457200">
              <a:buFont typeface="+mj-lt"/>
              <a:buAutoNum type="arabicPeriod"/>
            </a:pPr>
            <a:r>
              <a:rPr lang="cs-CZ" b="1" dirty="0" smtClean="0"/>
              <a:t>Různé</a:t>
            </a:r>
            <a:r>
              <a:rPr lang="cs-CZ" b="1" dirty="0"/>
              <a:t>, </a:t>
            </a:r>
            <a:r>
              <a:rPr lang="cs-CZ" b="1" dirty="0" smtClean="0"/>
              <a:t>diskuse</a:t>
            </a:r>
          </a:p>
          <a:p>
            <a:pPr marL="0" lvl="0" indent="0">
              <a:buNone/>
            </a:pPr>
            <a:endParaRPr lang="cs-CZ" b="1" dirty="0"/>
          </a:p>
          <a:p>
            <a:pPr marL="0" lvl="0" indent="0">
              <a:buNone/>
            </a:pPr>
            <a:endParaRPr lang="cs-CZ" dirty="0"/>
          </a:p>
          <a:p>
            <a:pPr marL="457200" lvl="0" indent="-457200">
              <a:buFont typeface="+mj-lt"/>
              <a:buAutoNum type="arabicPeriod" startAt="4"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91478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326443"/>
          </a:xfrm>
        </p:spPr>
        <p:txBody>
          <a:bodyPr>
            <a:normAutofit fontScale="90000"/>
          </a:bodyPr>
          <a:lstStyle/>
          <a:p>
            <a:r>
              <a:rPr lang="cs-CZ" sz="2800" b="1" dirty="0" smtClean="0"/>
              <a:t>2. </a:t>
            </a:r>
            <a:r>
              <a:rPr lang="cs-CZ" sz="2800" b="1" dirty="0" smtClean="0"/>
              <a:t>Strategie hospodářské restrukturalizace Moravskoslezského, Ústeckého a Karlovarského </a:t>
            </a:r>
            <a:r>
              <a:rPr lang="cs-CZ" sz="2800" b="1" dirty="0" smtClean="0"/>
              <a:t>kraje – příprava Akčního plánu 2017</a:t>
            </a:r>
            <a:endParaRPr lang="cs-CZ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580444"/>
            <a:ext cx="8037689" cy="4639734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b="1" dirty="0" smtClean="0"/>
              <a:t>Gabriela Nekolová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z</a:t>
            </a:r>
            <a:r>
              <a:rPr lang="cs-CZ" dirty="0" smtClean="0"/>
              <a:t>ástupkyně zmocněnce vlády ČR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p</a:t>
            </a:r>
            <a:r>
              <a:rPr lang="cs-CZ" dirty="0" smtClean="0"/>
              <a:t>ro Ústecký, Moravskoslezský a Karlovarský kraj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6459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11955"/>
          </a:xfrm>
        </p:spPr>
        <p:txBody>
          <a:bodyPr>
            <a:noAutofit/>
          </a:bodyPr>
          <a:lstStyle/>
          <a:p>
            <a:r>
              <a:rPr lang="cs-CZ" sz="2400" b="1" dirty="0" smtClean="0"/>
              <a:t>3. </a:t>
            </a:r>
            <a:r>
              <a:rPr lang="cs-CZ" sz="2400" b="1" dirty="0"/>
              <a:t>Informace o realizaci Krajského akčního plánu rozvoje vzdělávání Karlovarského kraje (KAP KK) – schvalování </a:t>
            </a:r>
            <a:r>
              <a:rPr lang="cs-CZ" sz="2400" b="1" dirty="0" smtClean="0"/>
              <a:t>dokumentu „Krajský akční plán 1“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648178"/>
            <a:ext cx="8161867" cy="4351638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spcBef>
                <a:spcPts val="750"/>
              </a:spcBef>
              <a:buNone/>
            </a:pPr>
            <a:endParaRPr lang="cs-CZ" sz="2600" b="1" dirty="0" smtClean="0"/>
          </a:p>
          <a:p>
            <a:pPr marL="0" indent="0" algn="ctr">
              <a:lnSpc>
                <a:spcPct val="90000"/>
              </a:lnSpc>
              <a:spcBef>
                <a:spcPts val="750"/>
              </a:spcBef>
              <a:buNone/>
            </a:pPr>
            <a:r>
              <a:rPr lang="cs-CZ" sz="2800" b="1" dirty="0" smtClean="0"/>
              <a:t>Mgr</a:t>
            </a:r>
            <a:r>
              <a:rPr lang="cs-CZ" sz="2800" b="1" dirty="0"/>
              <a:t>. Eva </a:t>
            </a:r>
            <a:r>
              <a:rPr lang="cs-CZ" sz="2800" b="1" dirty="0" err="1"/>
              <a:t>Saligerová</a:t>
            </a:r>
            <a:endParaRPr lang="cs-CZ" sz="2800" b="1" dirty="0"/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hlavní manažer projektu KAP KK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Odbor školství, mládeže a tělovýchovy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Krajského úřadu Karlovarského kraje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7534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236132"/>
          </a:xfrm>
        </p:spPr>
        <p:txBody>
          <a:bodyPr>
            <a:normAutofit fontScale="90000"/>
          </a:bodyPr>
          <a:lstStyle/>
          <a:p>
            <a:r>
              <a:rPr lang="cs-CZ" sz="2800" b="1" dirty="0"/>
              <a:t>5. Informace o realizaci Krajského akčního plánu rozvoje vzdělávání Karlovarského kraje (KAP KK) – schvalování dokumentu „Krajský akční plán 1“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693333"/>
            <a:ext cx="8161867" cy="47413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b="1" u="sng" dirty="0" smtClean="0"/>
          </a:p>
          <a:p>
            <a:pPr marL="0" indent="0">
              <a:buNone/>
            </a:pPr>
            <a:r>
              <a:rPr lang="cs-CZ" b="1" u="sng" dirty="0" smtClean="0"/>
              <a:t>Návrh </a:t>
            </a:r>
            <a:r>
              <a:rPr lang="cs-CZ" b="1" u="sng" dirty="0"/>
              <a:t>na usnesení</a:t>
            </a:r>
            <a:r>
              <a:rPr lang="cs-CZ" b="1" u="sng" dirty="0" smtClean="0"/>
              <a:t>: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 smtClean="0"/>
              <a:t>Regionální </a:t>
            </a:r>
            <a:r>
              <a:rPr lang="cs-CZ" b="1" dirty="0"/>
              <a:t>stálá konference Karlovarského kraje</a:t>
            </a:r>
            <a:endParaRPr lang="cs-CZ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cs-CZ" sz="2400" b="1" dirty="0" smtClean="0"/>
              <a:t>bere </a:t>
            </a:r>
            <a:r>
              <a:rPr lang="cs-CZ" sz="2400" b="1" dirty="0"/>
              <a:t>na vědomí</a:t>
            </a:r>
            <a:endParaRPr lang="cs-CZ" sz="2400" dirty="0"/>
          </a:p>
          <a:p>
            <a:pPr marL="0" indent="0">
              <a:buNone/>
            </a:pPr>
            <a:r>
              <a:rPr lang="cs-CZ" dirty="0" smtClean="0"/>
              <a:t>Informaci </a:t>
            </a:r>
            <a:r>
              <a:rPr lang="cs-CZ" dirty="0"/>
              <a:t>o realizaci KAP KK (příloha č. 1)</a:t>
            </a:r>
          </a:p>
          <a:p>
            <a:pPr lvl="1"/>
            <a:r>
              <a:rPr lang="cs-CZ" sz="2400" b="1" dirty="0" smtClean="0"/>
              <a:t>schvaluje </a:t>
            </a:r>
            <a:endParaRPr lang="cs-CZ" sz="2400" dirty="0"/>
          </a:p>
          <a:p>
            <a:pPr marL="0" indent="0">
              <a:buNone/>
            </a:pPr>
            <a:r>
              <a:rPr lang="cs-CZ" dirty="0" smtClean="0"/>
              <a:t>Dokument </a:t>
            </a:r>
            <a:r>
              <a:rPr lang="cs-CZ" dirty="0"/>
              <a:t>„Krajský akční plán 1“ (příloha č. 2)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86233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sz="4000" b="1" dirty="0"/>
          </a:p>
          <a:p>
            <a:pPr marL="0" indent="0" algn="ctr">
              <a:buNone/>
            </a:pPr>
            <a:endParaRPr lang="cs-CZ" sz="4000" b="1" dirty="0"/>
          </a:p>
          <a:p>
            <a:pPr marL="0" indent="0" algn="ctr">
              <a:buNone/>
            </a:pPr>
            <a:r>
              <a:rPr lang="cs-CZ" sz="4000" b="1" dirty="0" smtClean="0"/>
              <a:t>4. </a:t>
            </a:r>
            <a:r>
              <a:rPr lang="cs-CZ" sz="4000" b="1" dirty="0"/>
              <a:t>Různé, </a:t>
            </a:r>
            <a:r>
              <a:rPr lang="cs-CZ" sz="4000" b="1" dirty="0" smtClean="0"/>
              <a:t>diskuze</a:t>
            </a:r>
          </a:p>
          <a:p>
            <a:pPr marL="0" indent="0" algn="ctr">
              <a:buNone/>
            </a:pPr>
            <a:endParaRPr lang="cs-CZ" sz="4000" b="1" dirty="0"/>
          </a:p>
          <a:p>
            <a:pPr marL="0" indent="0" algn="ctr">
              <a:buNone/>
            </a:pPr>
            <a:endParaRPr lang="cs-CZ" sz="4000" b="1" dirty="0" smtClean="0"/>
          </a:p>
          <a:p>
            <a:pPr marL="0" indent="0" algn="ctr">
              <a:buNone/>
            </a:pP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480911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r>
              <a:rPr lang="cs-CZ" sz="4400" b="1" dirty="0">
                <a:latin typeface="+mn-lt"/>
              </a:rPr>
              <a:t>Děkujeme za pozornost</a:t>
            </a:r>
            <a:br>
              <a:rPr lang="cs-CZ" sz="4400" b="1" dirty="0">
                <a:latin typeface="+mn-lt"/>
              </a:rPr>
            </a:br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endParaRPr lang="cs-CZ" sz="4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96207"/>
      </p:ext>
    </p:extLst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Zeleno-žlutá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aralaxa">
  <a:themeElements>
    <a:clrScheme name="Paralaxa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axa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5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2620</TotalTime>
  <Words>215</Words>
  <Application>Microsoft Office PowerPoint</Application>
  <PresentationFormat>Předvádění na obrazovce (4:3)</PresentationFormat>
  <Paragraphs>43</Paragraphs>
  <Slides>8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4</vt:i4>
      </vt:variant>
      <vt:variant>
        <vt:lpstr>Nadpisy snímků</vt:lpstr>
      </vt:variant>
      <vt:variant>
        <vt:i4>8</vt:i4>
      </vt:variant>
    </vt:vector>
  </HeadingPairs>
  <TitlesOfParts>
    <vt:vector size="18" baseType="lpstr">
      <vt:lpstr>Arial</vt:lpstr>
      <vt:lpstr>Calibri</vt:lpstr>
      <vt:lpstr>Calibri Light</vt:lpstr>
      <vt:lpstr>Corbel</vt:lpstr>
      <vt:lpstr>Wingdings</vt:lpstr>
      <vt:lpstr>Wingdings 2</vt:lpstr>
      <vt:lpstr>HDOfficeLightV0</vt:lpstr>
      <vt:lpstr>1_HDOfficeLightV0</vt:lpstr>
      <vt:lpstr>2_HDOfficeLightV0</vt:lpstr>
      <vt:lpstr>Paralaxa</vt:lpstr>
      <vt:lpstr>Regionální stálá konference Karlovarského kraje 7. mimořádné jednání  Předsednictvo Rady hospodářské a sociální dohody Karlovarského kraje</vt:lpstr>
      <vt:lpstr> 1. Zahájení </vt:lpstr>
      <vt:lpstr>Program</vt:lpstr>
      <vt:lpstr>2. Strategie hospodářské restrukturalizace Moravskoslezského, Ústeckého a Karlovarského kraje – příprava Akčního plánu 2017</vt:lpstr>
      <vt:lpstr>3. Informace o realizaci Krajského akčního plánu rozvoje vzdělávání Karlovarského kraje (KAP KK) – schvalování dokumentu „Krajský akční plán 1“</vt:lpstr>
      <vt:lpstr>5. Informace o realizaci Krajského akčního plánu rozvoje vzdělávání Karlovarského kraje (KAP KK) – schvalování dokumentu „Krajský akční plán 1“</vt:lpstr>
      <vt:lpstr>Prezentace aplikace PowerPoint</vt:lpstr>
      <vt:lpstr>  Děkujeme za pozornost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Regionální stálá konference  2. jednání</dc:title>
  <dc:creator>jelena.kriegelsteinova</dc:creator>
  <cp:lastModifiedBy>jelena.kriegelsteinova</cp:lastModifiedBy>
  <cp:revision>187</cp:revision>
  <cp:lastPrinted>2016-06-23T05:31:04Z</cp:lastPrinted>
  <dcterms:created xsi:type="dcterms:W3CDTF">2015-05-26T10:30:37Z</dcterms:created>
  <dcterms:modified xsi:type="dcterms:W3CDTF">2017-03-06T09:59:48Z</dcterms:modified>
</cp:coreProperties>
</file>