
<file path=[Content_Types].xml><?xml version="1.0" encoding="utf-8"?>
<Types xmlns="http://schemas.openxmlformats.org/package/2006/content-types">
  <Default Extension="png" ContentType="image/png"/>
  <Default Extension="svg" ContentType="image/svg+xml"/>
  <Default Extension="jpeg" ContentType="image/jpeg"/>
  <Default Extension="emf" ContentType="image/x-emf"/>
  <Default Extension="wmf" ContentType="image/x-wmf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Masters/slideMaster18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theme/theme2.xml" ContentType="application/vnd.openxmlformats-officedocument.theme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heme/theme3.xml" ContentType="application/vnd.openxmlformats-officedocument.theme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4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theme/theme5.xml" ContentType="application/vnd.openxmlformats-officedocument.theme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6.xml" ContentType="application/vnd.openxmlformats-officedocument.theme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7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8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theme/theme9.xml" ContentType="application/vnd.openxmlformats-officedocument.theme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theme/theme10.xml" ContentType="application/vnd.openxmlformats-officedocument.theme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11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theme/theme12.xml" ContentType="application/vnd.openxmlformats-officedocument.theme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theme/theme13.xml" ContentType="application/vnd.openxmlformats-officedocument.theme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14.xml" ContentType="application/vnd.openxmlformats-officedocument.theme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15.xml" ContentType="application/vnd.openxmlformats-officedocument.theme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theme/theme16.xml" ContentType="application/vnd.openxmlformats-officedocument.theme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theme/theme17.xml" ContentType="application/vnd.openxmlformats-officedocument.theme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theme/theme18.xml" ContentType="application/vnd.openxmlformats-officedocument.theme+xml"/>
  <Override PartName="/ppt/theme/theme19.xml" ContentType="application/vnd.openxmlformats-officedocument.theme+xml"/>
  <Override PartName="/ppt/theme/theme20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authors.xml" ContentType="application/vnd.ms-powerpoint.authors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4"/>
    <p:sldMasterId id="2147483664" r:id="rId5"/>
    <p:sldMasterId id="2147483669" r:id="rId6"/>
    <p:sldMasterId id="2147484233" r:id="rId7"/>
    <p:sldMasterId id="2147483728" r:id="rId8"/>
    <p:sldMasterId id="2147483750" r:id="rId9"/>
    <p:sldMasterId id="2147483834" r:id="rId10"/>
    <p:sldMasterId id="2147483856" r:id="rId11"/>
    <p:sldMasterId id="2147483972" r:id="rId12"/>
    <p:sldMasterId id="2147483979" r:id="rId13"/>
    <p:sldMasterId id="2147483984" r:id="rId14"/>
    <p:sldMasterId id="2147484078" r:id="rId15"/>
    <p:sldMasterId id="2147484088" r:id="rId16"/>
    <p:sldMasterId id="2147484163" r:id="rId17"/>
    <p:sldMasterId id="2147484194" r:id="rId18"/>
    <p:sldMasterId id="2147484199" r:id="rId19"/>
    <p:sldMasterId id="2147484258" r:id="rId20"/>
    <p:sldMasterId id="2147484267" r:id="rId21"/>
  </p:sldMasterIdLst>
  <p:notesMasterIdLst>
    <p:notesMasterId r:id="rId42"/>
  </p:notesMasterIdLst>
  <p:handoutMasterIdLst>
    <p:handoutMasterId r:id="rId43"/>
  </p:handoutMasterIdLst>
  <p:sldIdLst>
    <p:sldId id="1271" r:id="rId22"/>
    <p:sldId id="2145706713" r:id="rId23"/>
    <p:sldId id="2145706739" r:id="rId24"/>
    <p:sldId id="2145706740" r:id="rId25"/>
    <p:sldId id="2145706741" r:id="rId26"/>
    <p:sldId id="2145706742" r:id="rId27"/>
    <p:sldId id="2145706721" r:id="rId28"/>
    <p:sldId id="2145706714" r:id="rId29"/>
    <p:sldId id="2145706694" r:id="rId30"/>
    <p:sldId id="2145706711" r:id="rId31"/>
    <p:sldId id="2145706738" r:id="rId32"/>
    <p:sldId id="2145706725" r:id="rId33"/>
    <p:sldId id="2145706715" r:id="rId34"/>
    <p:sldId id="2145706724" r:id="rId35"/>
    <p:sldId id="2145706718" r:id="rId36"/>
    <p:sldId id="2145706622" r:id="rId37"/>
    <p:sldId id="2145706706" r:id="rId38"/>
    <p:sldId id="2145706744" r:id="rId39"/>
    <p:sldId id="2145706701" r:id="rId40"/>
    <p:sldId id="1262" r:id="rId41"/>
  </p:sldIdLst>
  <p:sldSz cx="12190413" cy="7021513"/>
  <p:notesSz cx="6797675" cy="9926638"/>
  <p:defaultTextStyle>
    <a:defPPr>
      <a:defRPr lang="cs-CZ"/>
    </a:defPPr>
    <a:lvl1pPr marL="0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4751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29502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44253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59004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73756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688507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03258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18009" algn="l" defTabSz="1229502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userDrawn="1">
          <p15:clr>
            <a:srgbClr val="A4A3A4"/>
          </p15:clr>
        </p15:guide>
        <p15:guide id="2" pos="2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54E1ADC4-FFED-D8AF-5F0A-C60B4E91463F}" name="Opravil Zdeněk" initials="OZ" userId="S::zdenek.opravil@mmr.cz::432fd13f-eea1-44cb-8bc8-b34480f7dd5c" providerId="AD"/>
  <p188:author id="{9CF38EEE-0BAE-7116-4A73-47C4DDC3B842}" name="Barcalová Jitka" initials="BJ" userId="S::jitka.barcalova@mmr.cz::ee576c53-5c4f-489f-b6ff-d6731ecd73c7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Ondřej Pergl" initials="OP" lastIdx="10" clrIdx="0"/>
  <p:cmAuthor id="1" name="Mazal Rostislav" initials="MR" lastIdx="5" clrIdx="1">
    <p:extLst>
      <p:ext uri="{19B8F6BF-5375-455C-9EA6-DF929625EA0E}">
        <p15:presenceInfo xmlns:p15="http://schemas.microsoft.com/office/powerpoint/2012/main" userId="S::rostislav.mazal@mmr.cz::41cffdb9-8294-4a48-a835-d370f562de69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C4CA3"/>
    <a:srgbClr val="F5CA49"/>
    <a:srgbClr val="FEBD01"/>
    <a:srgbClr val="F0E506"/>
    <a:srgbClr val="F4B301"/>
    <a:srgbClr val="FDBE01"/>
    <a:srgbClr val="FFEB14"/>
    <a:srgbClr val="FFCA08"/>
    <a:srgbClr val="D3EDF9"/>
    <a:srgbClr val="034EA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AF6642F-5DB6-4ECD-A4F9-DC4C7B047FF2}" v="16" dt="2022-09-10T18:00:21.39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řední styl 2 – zvýraznění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Střední styl 2 – zvýraznění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3C2FFA5D-87B4-456A-9821-1D502468CF0F}" styleName="Styl s motivem 1 – zvýraznění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5940675A-B579-460E-94D1-54222C63F5DA}" styleName="Bez stylu, mřížka tabulky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00A15C55-8517-42AA-B614-E9B94910E393}" styleName="Střední styl 2 – zvýraznění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  <a:tblStyle styleId="{F5AB1C69-6EDB-4FF4-983F-18BD219EF322}" styleName="Střední styl 2 – zvýraznění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413" autoAdjust="0"/>
    <p:restoredTop sz="77341" autoAdjust="0"/>
  </p:normalViewPr>
  <p:slideViewPr>
    <p:cSldViewPr snapToGrid="0">
      <p:cViewPr varScale="1">
        <p:scale>
          <a:sx n="87" d="100"/>
          <a:sy n="87" d="100"/>
        </p:scale>
        <p:origin x="1488" y="84"/>
      </p:cViewPr>
      <p:guideLst>
        <p:guide orient="horz"/>
        <p:guide pos="2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>
        <p:scale>
          <a:sx n="1" d="2"/>
          <a:sy n="1" d="2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Master" Target="slideMasters/slideMaster10.xml"/><Relationship Id="rId18" Type="http://schemas.openxmlformats.org/officeDocument/2006/relationships/slideMaster" Target="slideMasters/slideMaster15.xml"/><Relationship Id="rId26" Type="http://schemas.openxmlformats.org/officeDocument/2006/relationships/slide" Target="slides/slide5.xml"/><Relationship Id="rId39" Type="http://schemas.openxmlformats.org/officeDocument/2006/relationships/slide" Target="slides/slide18.xml"/><Relationship Id="rId3" Type="http://schemas.openxmlformats.org/officeDocument/2006/relationships/customXml" Target="../customXml/item3.xml"/><Relationship Id="rId21" Type="http://schemas.openxmlformats.org/officeDocument/2006/relationships/slideMaster" Target="slideMasters/slideMaster18.xml"/><Relationship Id="rId34" Type="http://schemas.openxmlformats.org/officeDocument/2006/relationships/slide" Target="slides/slide13.xml"/><Relationship Id="rId42" Type="http://schemas.openxmlformats.org/officeDocument/2006/relationships/notesMaster" Target="notesMasters/notesMaster1.xml"/><Relationship Id="rId47" Type="http://schemas.openxmlformats.org/officeDocument/2006/relationships/theme" Target="theme/theme1.xml"/><Relationship Id="rId50" Type="http://schemas.microsoft.com/office/2015/10/relationships/revisionInfo" Target="revisionInfo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Master" Target="slideMasters/slideMaster14.xml"/><Relationship Id="rId25" Type="http://schemas.openxmlformats.org/officeDocument/2006/relationships/slide" Target="slides/slide4.xml"/><Relationship Id="rId33" Type="http://schemas.openxmlformats.org/officeDocument/2006/relationships/slide" Target="slides/slide12.xml"/><Relationship Id="rId38" Type="http://schemas.openxmlformats.org/officeDocument/2006/relationships/slide" Target="slides/slide17.xml"/><Relationship Id="rId46" Type="http://schemas.openxmlformats.org/officeDocument/2006/relationships/viewProps" Target="viewProps.xml"/><Relationship Id="rId2" Type="http://schemas.openxmlformats.org/officeDocument/2006/relationships/customXml" Target="../customXml/item2.xml"/><Relationship Id="rId16" Type="http://schemas.openxmlformats.org/officeDocument/2006/relationships/slideMaster" Target="slideMasters/slideMaster13.xml"/><Relationship Id="rId20" Type="http://schemas.openxmlformats.org/officeDocument/2006/relationships/slideMaster" Target="slideMasters/slideMaster17.xml"/><Relationship Id="rId29" Type="http://schemas.openxmlformats.org/officeDocument/2006/relationships/slide" Target="slides/slide8.xml"/><Relationship Id="rId41" Type="http://schemas.openxmlformats.org/officeDocument/2006/relationships/slide" Target="slides/slide20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3.xml"/><Relationship Id="rId32" Type="http://schemas.openxmlformats.org/officeDocument/2006/relationships/slide" Target="slides/slide11.xml"/><Relationship Id="rId37" Type="http://schemas.openxmlformats.org/officeDocument/2006/relationships/slide" Target="slides/slide16.xml"/><Relationship Id="rId40" Type="http://schemas.openxmlformats.org/officeDocument/2006/relationships/slide" Target="slides/slide19.xml"/><Relationship Id="rId45" Type="http://schemas.openxmlformats.org/officeDocument/2006/relationships/presProps" Target="presProps.xml"/><Relationship Id="rId58" Type="http://schemas.microsoft.com/office/2018/10/relationships/authors" Target="authors.xml"/><Relationship Id="rId5" Type="http://schemas.openxmlformats.org/officeDocument/2006/relationships/slideMaster" Target="slideMasters/slideMaster2.xml"/><Relationship Id="rId15" Type="http://schemas.openxmlformats.org/officeDocument/2006/relationships/slideMaster" Target="slideMasters/slideMaster12.xml"/><Relationship Id="rId23" Type="http://schemas.openxmlformats.org/officeDocument/2006/relationships/slide" Target="slides/slide2.xml"/><Relationship Id="rId28" Type="http://schemas.openxmlformats.org/officeDocument/2006/relationships/slide" Target="slides/slide7.xml"/><Relationship Id="rId36" Type="http://schemas.openxmlformats.org/officeDocument/2006/relationships/slide" Target="slides/slide15.xml"/><Relationship Id="rId49" Type="http://schemas.microsoft.com/office/2016/11/relationships/changesInfo" Target="changesInfos/changesInfo1.xml"/><Relationship Id="rId10" Type="http://schemas.openxmlformats.org/officeDocument/2006/relationships/slideMaster" Target="slideMasters/slideMaster7.xml"/><Relationship Id="rId19" Type="http://schemas.openxmlformats.org/officeDocument/2006/relationships/slideMaster" Target="slideMasters/slideMaster16.xml"/><Relationship Id="rId31" Type="http://schemas.openxmlformats.org/officeDocument/2006/relationships/slide" Target="slides/slide10.xml"/><Relationship Id="rId44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Master" Target="slideMasters/slideMaster11.xml"/><Relationship Id="rId22" Type="http://schemas.openxmlformats.org/officeDocument/2006/relationships/slide" Target="slides/slide1.xml"/><Relationship Id="rId27" Type="http://schemas.openxmlformats.org/officeDocument/2006/relationships/slide" Target="slides/slide6.xml"/><Relationship Id="rId30" Type="http://schemas.openxmlformats.org/officeDocument/2006/relationships/slide" Target="slides/slide9.xml"/><Relationship Id="rId35" Type="http://schemas.openxmlformats.org/officeDocument/2006/relationships/slide" Target="slides/slide14.xml"/><Relationship Id="rId43" Type="http://schemas.openxmlformats.org/officeDocument/2006/relationships/handoutMaster" Target="handoutMasters/handoutMaster1.xml"/><Relationship Id="rId48" Type="http://schemas.openxmlformats.org/officeDocument/2006/relationships/tableStyles" Target="tableStyles.xml"/><Relationship Id="rId8" Type="http://schemas.openxmlformats.org/officeDocument/2006/relationships/slideMaster" Target="slideMasters/slideMaster5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Pergl Ondřej" userId="c9e6ae17-d751-45d9-885e-c8006b85f6c5" providerId="ADAL" clId="{73531E15-BF2D-4D6C-B354-D33D0C070492}"/>
    <pc:docChg chg="undo custSel addSld delSld modSld">
      <pc:chgData name="Pergl Ondřej" userId="c9e6ae17-d751-45d9-885e-c8006b85f6c5" providerId="ADAL" clId="{73531E15-BF2D-4D6C-B354-D33D0C070492}" dt="2022-09-10T18:00:34.710" v="1041" actId="2696"/>
      <pc:docMkLst>
        <pc:docMk/>
      </pc:docMkLst>
      <pc:sldChg chg="del">
        <pc:chgData name="Pergl Ondřej" userId="c9e6ae17-d751-45d9-885e-c8006b85f6c5" providerId="ADAL" clId="{73531E15-BF2D-4D6C-B354-D33D0C070492}" dt="2022-09-10T16:42:50.364" v="68" actId="2696"/>
        <pc:sldMkLst>
          <pc:docMk/>
          <pc:sldMk cId="2193605578" sldId="263"/>
        </pc:sldMkLst>
      </pc:sldChg>
      <pc:sldChg chg="del">
        <pc:chgData name="Pergl Ondřej" userId="c9e6ae17-d751-45d9-885e-c8006b85f6c5" providerId="ADAL" clId="{73531E15-BF2D-4D6C-B354-D33D0C070492}" dt="2022-09-09T14:25:11.150" v="16" actId="2696"/>
        <pc:sldMkLst>
          <pc:docMk/>
          <pc:sldMk cId="341848081" sldId="325"/>
        </pc:sldMkLst>
      </pc:sldChg>
      <pc:sldChg chg="modSp del">
        <pc:chgData name="Pergl Ondřej" userId="c9e6ae17-d751-45d9-885e-c8006b85f6c5" providerId="ADAL" clId="{73531E15-BF2D-4D6C-B354-D33D0C070492}" dt="2022-09-10T18:00:34.710" v="1041" actId="2696"/>
        <pc:sldMkLst>
          <pc:docMk/>
          <pc:sldMk cId="1069832021" sldId="1259"/>
        </pc:sldMkLst>
        <pc:spChg chg="mod">
          <ac:chgData name="Pergl Ondřej" userId="c9e6ae17-d751-45d9-885e-c8006b85f6c5" providerId="ADAL" clId="{73531E15-BF2D-4D6C-B354-D33D0C070492}" dt="2022-09-10T18:00:18.157" v="1031"/>
          <ac:spMkLst>
            <pc:docMk/>
            <pc:sldMk cId="1069832021" sldId="1259"/>
            <ac:spMk id="3" creationId="{00000000-0000-0000-0000-000000000000}"/>
          </ac:spMkLst>
        </pc:spChg>
      </pc:sldChg>
      <pc:sldChg chg="modSp">
        <pc:chgData name="Pergl Ondřej" userId="c9e6ae17-d751-45d9-885e-c8006b85f6c5" providerId="ADAL" clId="{73531E15-BF2D-4D6C-B354-D33D0C070492}" dt="2022-09-10T17:20:00.333" v="888" actId="20577"/>
        <pc:sldMkLst>
          <pc:docMk/>
          <pc:sldMk cId="217944841" sldId="1262"/>
        </pc:sldMkLst>
        <pc:spChg chg="mod">
          <ac:chgData name="Pergl Ondřej" userId="c9e6ae17-d751-45d9-885e-c8006b85f6c5" providerId="ADAL" clId="{73531E15-BF2D-4D6C-B354-D33D0C070492}" dt="2022-09-10T17:20:00.333" v="888" actId="20577"/>
          <ac:spMkLst>
            <pc:docMk/>
            <pc:sldMk cId="217944841" sldId="1262"/>
            <ac:spMk id="4" creationId="{00000000-0000-0000-0000-000000000000}"/>
          </ac:spMkLst>
        </pc:spChg>
      </pc:sldChg>
      <pc:sldChg chg="modSp modNotesTx">
        <pc:chgData name="Pergl Ondřej" userId="c9e6ae17-d751-45d9-885e-c8006b85f6c5" providerId="ADAL" clId="{73531E15-BF2D-4D6C-B354-D33D0C070492}" dt="2022-09-10T18:00:32.131" v="1040" actId="20577"/>
        <pc:sldMkLst>
          <pc:docMk/>
          <pc:sldMk cId="2390250142" sldId="1271"/>
        </pc:sldMkLst>
        <pc:spChg chg="mod">
          <ac:chgData name="Pergl Ondřej" userId="c9e6ae17-d751-45d9-885e-c8006b85f6c5" providerId="ADAL" clId="{73531E15-BF2D-4D6C-B354-D33D0C070492}" dt="2022-09-10T16:19:13.445" v="65" actId="6549"/>
          <ac:spMkLst>
            <pc:docMk/>
            <pc:sldMk cId="2390250142" sldId="1271"/>
            <ac:spMk id="3" creationId="{00000000-0000-0000-0000-000000000000}"/>
          </ac:spMkLst>
        </pc:spChg>
        <pc:spChg chg="mod">
          <ac:chgData name="Pergl Ondřej" userId="c9e6ae17-d751-45d9-885e-c8006b85f6c5" providerId="ADAL" clId="{73531E15-BF2D-4D6C-B354-D33D0C070492}" dt="2022-09-10T16:19:17.738" v="67" actId="20577"/>
          <ac:spMkLst>
            <pc:docMk/>
            <pc:sldMk cId="2390250142" sldId="1271"/>
            <ac:spMk id="4" creationId="{00000000-0000-0000-0000-000000000000}"/>
          </ac:spMkLst>
        </pc:spChg>
      </pc:sldChg>
      <pc:sldChg chg="del">
        <pc:chgData name="Pergl Ondřej" userId="c9e6ae17-d751-45d9-885e-c8006b85f6c5" providerId="ADAL" clId="{73531E15-BF2D-4D6C-B354-D33D0C070492}" dt="2022-09-09T14:26:28.527" v="19" actId="2696"/>
        <pc:sldMkLst>
          <pc:docMk/>
          <pc:sldMk cId="2389864319" sldId="2145706587"/>
        </pc:sldMkLst>
      </pc:sldChg>
      <pc:sldChg chg="modNotesTx">
        <pc:chgData name="Pergl Ondřej" userId="c9e6ae17-d751-45d9-885e-c8006b85f6c5" providerId="ADAL" clId="{73531E15-BF2D-4D6C-B354-D33D0C070492}" dt="2022-09-10T16:56:40.603" v="813" actId="20577"/>
        <pc:sldMkLst>
          <pc:docMk/>
          <pc:sldMk cId="3194801127" sldId="2145706694"/>
        </pc:sldMkLst>
      </pc:sldChg>
      <pc:sldChg chg="add del">
        <pc:chgData name="Pergl Ondřej" userId="c9e6ae17-d751-45d9-885e-c8006b85f6c5" providerId="ADAL" clId="{73531E15-BF2D-4D6C-B354-D33D0C070492}" dt="2022-09-10T17:16:33.024" v="870" actId="2696"/>
        <pc:sldMkLst>
          <pc:docMk/>
          <pc:sldMk cId="1265585842" sldId="2145706695"/>
        </pc:sldMkLst>
      </pc:sldChg>
      <pc:sldChg chg="del">
        <pc:chgData name="Pergl Ondřej" userId="c9e6ae17-d751-45d9-885e-c8006b85f6c5" providerId="ADAL" clId="{73531E15-BF2D-4D6C-B354-D33D0C070492}" dt="2022-09-10T17:15:59.855" v="868" actId="2696"/>
        <pc:sldMkLst>
          <pc:docMk/>
          <pc:sldMk cId="2796115485" sldId="2145706710"/>
        </pc:sldMkLst>
      </pc:sldChg>
      <pc:sldChg chg="addSp modSp">
        <pc:chgData name="Pergl Ondřej" userId="c9e6ae17-d751-45d9-885e-c8006b85f6c5" providerId="ADAL" clId="{73531E15-BF2D-4D6C-B354-D33D0C070492}" dt="2022-09-09T14:25:44.858" v="18" actId="404"/>
        <pc:sldMkLst>
          <pc:docMk/>
          <pc:sldMk cId="2082740377" sldId="2145706711"/>
        </pc:sldMkLst>
        <pc:spChg chg="mod">
          <ac:chgData name="Pergl Ondřej" userId="c9e6ae17-d751-45d9-885e-c8006b85f6c5" providerId="ADAL" clId="{73531E15-BF2D-4D6C-B354-D33D0C070492}" dt="2022-09-09T14:25:44.858" v="18" actId="404"/>
          <ac:spMkLst>
            <pc:docMk/>
            <pc:sldMk cId="2082740377" sldId="2145706711"/>
            <ac:spMk id="3" creationId="{0821DCF4-03ED-4EEB-AB36-41261D2D1C4F}"/>
          </ac:spMkLst>
        </pc:spChg>
        <pc:picChg chg="add">
          <ac:chgData name="Pergl Ondřej" userId="c9e6ae17-d751-45d9-885e-c8006b85f6c5" providerId="ADAL" clId="{73531E15-BF2D-4D6C-B354-D33D0C070492}" dt="2022-09-09T14:25:35.893" v="17"/>
          <ac:picMkLst>
            <pc:docMk/>
            <pc:sldMk cId="2082740377" sldId="2145706711"/>
            <ac:picMk id="6" creationId="{E9E02BB9-1E8D-4A05-B7C0-53B83FD37C17}"/>
          </ac:picMkLst>
        </pc:picChg>
      </pc:sldChg>
      <pc:sldChg chg="modNotesTx">
        <pc:chgData name="Pergl Ondřej" userId="c9e6ae17-d751-45d9-885e-c8006b85f6c5" providerId="ADAL" clId="{73531E15-BF2D-4D6C-B354-D33D0C070492}" dt="2022-09-10T17:15:55.303" v="867" actId="20577"/>
        <pc:sldMkLst>
          <pc:docMk/>
          <pc:sldMk cId="2735212897" sldId="2145706714"/>
        </pc:sldMkLst>
      </pc:sldChg>
      <pc:sldChg chg="modNotesTx">
        <pc:chgData name="Pergl Ondřej" userId="c9e6ae17-d751-45d9-885e-c8006b85f6c5" providerId="ADAL" clId="{73531E15-BF2D-4D6C-B354-D33D0C070492}" dt="2022-09-09T14:26:45.705" v="60" actId="20577"/>
        <pc:sldMkLst>
          <pc:docMk/>
          <pc:sldMk cId="1086856682" sldId="2145706715"/>
        </pc:sldMkLst>
      </pc:sldChg>
      <pc:sldChg chg="delSp del">
        <pc:chgData name="Pergl Ondřej" userId="c9e6ae17-d751-45d9-885e-c8006b85f6c5" providerId="ADAL" clId="{73531E15-BF2D-4D6C-B354-D33D0C070492}" dt="2022-09-10T17:59:11.497" v="1030" actId="2696"/>
        <pc:sldMkLst>
          <pc:docMk/>
          <pc:sldMk cId="2705451431" sldId="2145706716"/>
        </pc:sldMkLst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44" creationId="{9EB13508-50E4-46B6-987E-D55A5B5534F7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48" creationId="{A0809427-FB0E-4765-BD82-A809828E488A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49" creationId="{6F0ED020-EC83-498E-89ED-A2C78D9DAE86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0" creationId="{21D6E4B6-F1E6-44F6-B65F-CB5EBCE5D5FB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1" creationId="{C505EA31-EBE7-4A3D-B82A-077C1EAC6D9B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2" creationId="{8424F5A2-B78D-4C71-9E74-821E51EC1C44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3" creationId="{A1A5FD3E-A4C5-46EA-9CB7-854655761D80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4" creationId="{BC193B4E-2E31-40BC-BFF1-2C5A5E296660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5" creationId="{824D99F3-96BA-4184-8E14-913B8C85BB50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7" creationId="{71BD4BC1-7DCE-48D5-832D-E117626C726B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8" creationId="{864CC4B3-C9CB-4137-A6A5-86710A760DC5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59" creationId="{6BC3AD1F-BC61-4469-82EB-867937C9241B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0" creationId="{56E37F3F-76D6-4D21-9730-00DC3F14C236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1" creationId="{FFE0FFC9-E8C5-4699-949E-EC419BEDDA9F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2" creationId="{A9FD2A96-5BAD-4861-A171-8F0A04C02180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7" creationId="{1A968D99-3AEC-468B-A6F2-28FC182285C4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68" creationId="{090BFD24-EC6C-41AA-BEC0-AA547753EF97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0" creationId="{8D55455B-2CF6-4FBC-B9F3-8CDC5AECCFD4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3" creationId="{EE9986FC-660F-4E0E-9298-14C68C71961E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5" creationId="{1C1E9C91-A061-46C7-99A7-E15573F21AD2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6" creationId="{40C4C6A7-3219-48AF-BE9A-2B30DD2D4CC7}"/>
          </ac:spMkLst>
        </pc:spChg>
        <pc:spChg chg="del">
          <ac:chgData name="Pergl Ondřej" userId="c9e6ae17-d751-45d9-885e-c8006b85f6c5" providerId="ADAL" clId="{73531E15-BF2D-4D6C-B354-D33D0C070492}" dt="2022-09-10T17:57:07.996" v="890"/>
          <ac:spMkLst>
            <pc:docMk/>
            <pc:sldMk cId="2705451431" sldId="2145706716"/>
            <ac:spMk id="77" creationId="{8B03CCC9-D3B2-43BF-B6DA-4057620B9B8B}"/>
          </ac:spMkLst>
        </pc:sp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43" creationId="{EEC95720-DEEC-4CF8-B0D8-6F97C9A5D12B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3" creationId="{DD3CF4FE-5B41-47A6-AD7D-CB6FE188AA9B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4" creationId="{A44F2C66-9A15-4C8D-A93B-5F385A14F2A1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5" creationId="{F817F269-FB30-45F3-9D7B-258AD3379AB9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6" creationId="{A9DA602A-D6B0-4D26-ADC2-1CDDA051B11C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69" creationId="{45BC5D16-8573-4E7C-B13F-28E33E5D079B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71" creationId="{8ABF2FBB-FB98-44FB-8315-8C5872FE7FF0}"/>
          </ac:picMkLst>
        </pc:picChg>
        <pc:picChg chg="del">
          <ac:chgData name="Pergl Ondřej" userId="c9e6ae17-d751-45d9-885e-c8006b85f6c5" providerId="ADAL" clId="{73531E15-BF2D-4D6C-B354-D33D0C070492}" dt="2022-09-10T17:57:07.996" v="890"/>
          <ac:picMkLst>
            <pc:docMk/>
            <pc:sldMk cId="2705451431" sldId="2145706716"/>
            <ac:picMk id="72" creationId="{1F877B93-7D26-4F4C-B25B-89B9635D6D75}"/>
          </ac:picMkLst>
        </pc:pic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45" creationId="{02A755DF-FC00-4F97-BC38-EF7DD0634D11}"/>
          </ac:cxnSpMkLst>
        </pc:cxn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46" creationId="{0015C296-2C00-4D52-80BA-8F9E2585CB2B}"/>
          </ac:cxnSpMkLst>
        </pc:cxn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47" creationId="{9DEE46E7-1C2C-4572-9E1D-00E0368251DB}"/>
          </ac:cxnSpMkLst>
        </pc:cxn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56" creationId="{06963639-78B2-4667-B2A0-62CAF80574CB}"/>
          </ac:cxnSpMkLst>
        </pc:cxnChg>
        <pc:cxnChg chg="del">
          <ac:chgData name="Pergl Ondřej" userId="c9e6ae17-d751-45d9-885e-c8006b85f6c5" providerId="ADAL" clId="{73531E15-BF2D-4D6C-B354-D33D0C070492}" dt="2022-09-10T17:57:07.996" v="890"/>
          <ac:cxnSpMkLst>
            <pc:docMk/>
            <pc:sldMk cId="2705451431" sldId="2145706716"/>
            <ac:cxnSpMk id="74" creationId="{EE878682-A458-438F-B170-8CF7D09F1F3A}"/>
          </ac:cxnSpMkLst>
        </pc:cxnChg>
      </pc:sldChg>
      <pc:sldChg chg="modNotesTx">
        <pc:chgData name="Pergl Ondřej" userId="c9e6ae17-d751-45d9-885e-c8006b85f6c5" providerId="ADAL" clId="{73531E15-BF2D-4D6C-B354-D33D0C070492}" dt="2022-09-10T16:52:52.271" v="330" actId="6549"/>
        <pc:sldMkLst>
          <pc:docMk/>
          <pc:sldMk cId="2978224527" sldId="2145706721"/>
        </pc:sldMkLst>
      </pc:sldChg>
      <pc:sldChg chg="del">
        <pc:chgData name="Pergl Ondřej" userId="c9e6ae17-d751-45d9-885e-c8006b85f6c5" providerId="ADAL" clId="{73531E15-BF2D-4D6C-B354-D33D0C070492}" dt="2022-09-10T16:53:37.536" v="331" actId="2696"/>
        <pc:sldMkLst>
          <pc:docMk/>
          <pc:sldMk cId="452830651" sldId="2145706723"/>
        </pc:sldMkLst>
      </pc:sldChg>
      <pc:sldChg chg="addSp modSp">
        <pc:chgData name="Pergl Ondřej" userId="c9e6ae17-d751-45d9-885e-c8006b85f6c5" providerId="ADAL" clId="{73531E15-BF2D-4D6C-B354-D33D0C070492}" dt="2022-09-10T17:59:07.378" v="1029" actId="1035"/>
        <pc:sldMkLst>
          <pc:docMk/>
          <pc:sldMk cId="2180888758" sldId="2145706724"/>
        </pc:sldMkLst>
        <pc:spChg chg="mod">
          <ac:chgData name="Pergl Ondřej" userId="c9e6ae17-d751-45d9-885e-c8006b85f6c5" providerId="ADAL" clId="{73531E15-BF2D-4D6C-B354-D33D0C070492}" dt="2022-09-10T17:56:58.510" v="889" actId="14100"/>
          <ac:spMkLst>
            <pc:docMk/>
            <pc:sldMk cId="2180888758" sldId="2145706724"/>
            <ac:spMk id="6" creationId="{56848F14-C1BB-4301-9DEF-6E86551C3AAF}"/>
          </ac:spMkLst>
        </pc:spChg>
        <pc:picChg chg="add mod">
          <ac:chgData name="Pergl Ondřej" userId="c9e6ae17-d751-45d9-885e-c8006b85f6c5" providerId="ADAL" clId="{73531E15-BF2D-4D6C-B354-D33D0C070492}" dt="2022-09-10T17:58:45.981" v="1025" actId="1036"/>
          <ac:picMkLst>
            <pc:docMk/>
            <pc:sldMk cId="2180888758" sldId="2145706724"/>
            <ac:picMk id="2" creationId="{5B8B35E6-44F3-409F-8973-389120F67F8E}"/>
          </ac:picMkLst>
        </pc:picChg>
        <pc:picChg chg="mod">
          <ac:chgData name="Pergl Ondřej" userId="c9e6ae17-d751-45d9-885e-c8006b85f6c5" providerId="ADAL" clId="{73531E15-BF2D-4D6C-B354-D33D0C070492}" dt="2022-09-10T17:59:07.378" v="1029" actId="1035"/>
          <ac:picMkLst>
            <pc:docMk/>
            <pc:sldMk cId="2180888758" sldId="2145706724"/>
            <ac:picMk id="4" creationId="{F4CBF297-2843-42FF-AB8A-9261DF266EB2}"/>
          </ac:picMkLst>
        </pc:picChg>
      </pc:sldChg>
      <pc:sldChg chg="add del">
        <pc:chgData name="Pergl Ondřej" userId="c9e6ae17-d751-45d9-885e-c8006b85f6c5" providerId="ADAL" clId="{73531E15-BF2D-4D6C-B354-D33D0C070492}" dt="2022-09-10T17:15:19.750" v="815" actId="2696"/>
        <pc:sldMkLst>
          <pc:docMk/>
          <pc:sldMk cId="1834894830" sldId="2145706738"/>
        </pc:sldMkLst>
      </pc:sldChg>
      <pc:sldChg chg="addSp delSp modSp modNotesTx">
        <pc:chgData name="Pergl Ondřej" userId="c9e6ae17-d751-45d9-885e-c8006b85f6c5" providerId="ADAL" clId="{73531E15-BF2D-4D6C-B354-D33D0C070492}" dt="2022-09-10T16:52:30.410" v="329" actId="1076"/>
        <pc:sldMkLst>
          <pc:docMk/>
          <pc:sldMk cId="103339948" sldId="2145706742"/>
        </pc:sldMkLst>
        <pc:spChg chg="add del">
          <ac:chgData name="Pergl Ondřej" userId="c9e6ae17-d751-45d9-885e-c8006b85f6c5" providerId="ADAL" clId="{73531E15-BF2D-4D6C-B354-D33D0C070492}" dt="2022-09-10T16:50:14.865" v="273"/>
          <ac:spMkLst>
            <pc:docMk/>
            <pc:sldMk cId="103339948" sldId="2145706742"/>
            <ac:spMk id="3" creationId="{225DA949-33D6-43BB-B325-927673A9F1EF}"/>
          </ac:spMkLst>
        </pc:spChg>
        <pc:spChg chg="mod">
          <ac:chgData name="Pergl Ondřej" userId="c9e6ae17-d751-45d9-885e-c8006b85f6c5" providerId="ADAL" clId="{73531E15-BF2D-4D6C-B354-D33D0C070492}" dt="2022-09-10T16:51:52.366" v="324" actId="1038"/>
          <ac:spMkLst>
            <pc:docMk/>
            <pc:sldMk cId="103339948" sldId="2145706742"/>
            <ac:spMk id="4" creationId="{A30FAF50-ACD4-A90A-A138-BBABAAAC6DB9}"/>
          </ac:spMkLst>
        </pc:spChg>
        <pc:spChg chg="add mod ord">
          <ac:chgData name="Pergl Ondřej" userId="c9e6ae17-d751-45d9-885e-c8006b85f6c5" providerId="ADAL" clId="{73531E15-BF2D-4D6C-B354-D33D0C070492}" dt="2022-09-10T16:51:42.640" v="301" actId="6549"/>
          <ac:spMkLst>
            <pc:docMk/>
            <pc:sldMk cId="103339948" sldId="2145706742"/>
            <ac:spMk id="5" creationId="{4D44D3C4-8903-40D4-98B3-9DA345C58E36}"/>
          </ac:spMkLst>
        </pc:spChg>
        <pc:spChg chg="add mod">
          <ac:chgData name="Pergl Ondřej" userId="c9e6ae17-d751-45d9-885e-c8006b85f6c5" providerId="ADAL" clId="{73531E15-BF2D-4D6C-B354-D33D0C070492}" dt="2022-09-10T16:51:52.366" v="324" actId="1038"/>
          <ac:spMkLst>
            <pc:docMk/>
            <pc:sldMk cId="103339948" sldId="2145706742"/>
            <ac:spMk id="6" creationId="{E84466E1-F5B4-45F4-A2F3-32EAC21F3214}"/>
          </ac:spMkLst>
        </pc:spChg>
        <pc:picChg chg="add del mod">
          <ac:chgData name="Pergl Ondřej" userId="c9e6ae17-d751-45d9-885e-c8006b85f6c5" providerId="ADAL" clId="{73531E15-BF2D-4D6C-B354-D33D0C070492}" dt="2022-09-10T16:52:20.044" v="325" actId="478"/>
          <ac:picMkLst>
            <pc:docMk/>
            <pc:sldMk cId="103339948" sldId="2145706742"/>
            <ac:picMk id="7" creationId="{5741C47A-514E-4CC8-A40A-1790E6AD5671}"/>
          </ac:picMkLst>
        </pc:picChg>
        <pc:picChg chg="add mod">
          <ac:chgData name="Pergl Ondřej" userId="c9e6ae17-d751-45d9-885e-c8006b85f6c5" providerId="ADAL" clId="{73531E15-BF2D-4D6C-B354-D33D0C070492}" dt="2022-09-10T16:52:30.410" v="329" actId="1076"/>
          <ac:picMkLst>
            <pc:docMk/>
            <pc:sldMk cId="103339948" sldId="2145706742"/>
            <ac:picMk id="8" creationId="{70A99817-29D7-4D28-A923-3D33D6AE71AA}"/>
          </ac:picMkLst>
        </pc:picChg>
      </pc:sldChg>
      <pc:sldChg chg="del">
        <pc:chgData name="Pergl Ondřej" userId="c9e6ae17-d751-45d9-885e-c8006b85f6c5" providerId="ADAL" clId="{73531E15-BF2D-4D6C-B354-D33D0C070492}" dt="2022-09-10T17:16:43.560" v="871" actId="2696"/>
        <pc:sldMkLst>
          <pc:docMk/>
          <pc:sldMk cId="4134725518" sldId="214570674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APSRR21/APSRR_SHP/Implementace/AP_SRR_implementace_tabulka_aktivit.xlsx" TargetMode="External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APSRR21/APSRR_SHP/Implementace/AP_SRR_implementace_tabulka_aktivit.xlsx" TargetMode="External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APSRR21/APSRR_SHP/Implementace/AP_SRR_implementace_tabulka_aktivit.xlsx" TargetMode="External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oleObject" Target="https://mmrcz.sharepoint.com/sites/APSRR21/APSRR_SHP/Implementace/AP_SRR_implementace_tabulka_aktivit.xlsx" TargetMode="External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48622047244096"/>
          <c:y val="5.9830148619957536E-2"/>
          <c:w val="0.5816944444444444"/>
          <c:h val="0.8892144373673036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4103-4278-A806-E3A6AFB33990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4103-4278-A806-E3A6AFB33990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4103-4278-A806-E3A6AFB33990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val>
            <c:numRef>
              <c:f>stav_2022_05!$V$2:$V$4</c:f>
              <c:numCache>
                <c:formatCode>General</c:formatCode>
                <c:ptCount val="3"/>
                <c:pt idx="0">
                  <c:v>1</c:v>
                </c:pt>
                <c:pt idx="1">
                  <c:v>27</c:v>
                </c:pt>
                <c:pt idx="2">
                  <c:v>25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4103-4278-A806-E3A6AFB33990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48622047244096"/>
          <c:y val="5.9830148619957536E-2"/>
          <c:w val="0.5816944444444444"/>
          <c:h val="0.8892144373673036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9DB5-4F1A-B005-8FAE33917C7A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9DB5-4F1A-B005-8FAE33917C7A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9DB5-4F1A-B005-8FAE33917C7A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val>
            <c:numRef>
              <c:f>stav_2022_05!$U$2:$U$4</c:f>
              <c:numCache>
                <c:formatCode>General</c:formatCode>
                <c:ptCount val="3"/>
                <c:pt idx="0">
                  <c:v>4</c:v>
                </c:pt>
                <c:pt idx="1">
                  <c:v>12</c:v>
                </c:pt>
                <c:pt idx="2">
                  <c:v>20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9DB5-4F1A-B005-8FAE33917C7A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48622047244096"/>
          <c:y val="5.9830148619957536E-2"/>
          <c:w val="0.5816944444444444"/>
          <c:h val="0.88921443736730366"/>
        </c:manualLayout>
      </c:layout>
      <c:doughnutChart>
        <c:varyColors val="1"/>
        <c:ser>
          <c:idx val="0"/>
          <c:order val="0"/>
          <c:dPt>
            <c:idx val="0"/>
            <c:bubble3D val="0"/>
            <c:spPr>
              <a:solidFill>
                <a:srgbClr val="FF0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5E7D-4D5F-ABFC-96A560CB9549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5E7D-4D5F-ABFC-96A560CB9549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5E7D-4D5F-ABFC-96A560CB9549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val>
            <c:numRef>
              <c:f>stav_2022_05!$T$2:$T$4</c:f>
              <c:numCache>
                <c:formatCode>General</c:formatCode>
                <c:ptCount val="3"/>
                <c:pt idx="0">
                  <c:v>9</c:v>
                </c:pt>
                <c:pt idx="1">
                  <c:v>51</c:v>
                </c:pt>
                <c:pt idx="2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5E7D-4D5F-ABFC-96A560CB9549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cs-CZ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748622047244096"/>
          <c:y val="5.9830148619957536E-2"/>
          <c:w val="0.5816944444444444"/>
          <c:h val="0.88921443736730366"/>
        </c:manualLayout>
      </c:layout>
      <c:doughnutChart>
        <c:varyColors val="1"/>
        <c:ser>
          <c:idx val="0"/>
          <c:order val="0"/>
          <c:spPr>
            <a:ln>
              <a:noFill/>
            </a:ln>
          </c:spPr>
          <c:dPt>
            <c:idx val="0"/>
            <c:bubble3D val="0"/>
            <c:spPr>
              <a:solidFill>
                <a:srgbClr val="FF0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31FE-47F6-8FB7-F8AE5EBC1F66}"/>
              </c:ext>
            </c:extLst>
          </c:dPt>
          <c:dPt>
            <c:idx val="1"/>
            <c:bubble3D val="0"/>
            <c:spPr>
              <a:solidFill>
                <a:srgbClr val="FFC00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31FE-47F6-8FB7-F8AE5EBC1F66}"/>
              </c:ext>
            </c:extLst>
          </c:dPt>
          <c:dPt>
            <c:idx val="2"/>
            <c:bubble3D val="0"/>
            <c:spPr>
              <a:solidFill>
                <a:srgbClr val="92D050"/>
              </a:soli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1FE-47F6-8FB7-F8AE5EBC1F66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chemeClr val="bg1"/>
                    </a:solidFill>
                    <a:latin typeface="+mn-lt"/>
                    <a:ea typeface="+mn-ea"/>
                    <a:cs typeface="+mn-cs"/>
                  </a:defRPr>
                </a:pPr>
                <a:endParaRPr lang="cs-CZ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wedgeRectCallout">
                    <a:avLst/>
                  </a:prstGeom>
                  <a:noFill/>
                  <a:ln>
                    <a:noFill/>
                  </a:ln>
                </c15:spPr>
              </c:ext>
            </c:extLst>
          </c:dLbls>
          <c:val>
            <c:numRef>
              <c:f>stav_2022_04!$W$2:$W$4</c:f>
              <c:numCache>
                <c:formatCode>General</c:formatCode>
                <c:ptCount val="3"/>
                <c:pt idx="0">
                  <c:v>4</c:v>
                </c:pt>
                <c:pt idx="1">
                  <c:v>3</c:v>
                </c:pt>
                <c:pt idx="2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6-31FE-47F6-8FB7-F8AE5EBC1F66}"/>
            </c:ext>
          </c:extLst>
        </c:ser>
        <c:dLbls>
          <c:showLegendKey val="0"/>
          <c:showVal val="1"/>
          <c:showCatName val="0"/>
          <c:showSerName val="0"/>
          <c:showPercent val="0"/>
          <c:showBubbleSize val="0"/>
          <c:showLeaderLines val="0"/>
        </c:dLbls>
        <c:firstSliceAng val="0"/>
        <c:holeSize val="65"/>
      </c:doughnut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 w="9525" cap="flat" cmpd="sng" algn="ctr">
      <a:noFill/>
      <a:round/>
    </a:ln>
    <a:effectLst/>
  </c:spPr>
  <c:txPr>
    <a:bodyPr/>
    <a:lstStyle/>
    <a:p>
      <a:pPr>
        <a:defRPr/>
      </a:pPr>
      <a:endParaRPr lang="cs-CZ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0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quarter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8D45ECD3-898F-4938-8F91-316EBF799E1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2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3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66A3EE80-65DB-4D20-8862-FEC13CF549C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4954204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9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32" tIns="45715" rIns="91432" bIns="45715" rtlCol="0"/>
          <a:lstStyle>
            <a:lvl1pPr algn="r">
              <a:defRPr sz="1200"/>
            </a:lvl1pPr>
          </a:lstStyle>
          <a:p>
            <a:fld id="{57605558-CA49-4C57-A7DA-C61CC902B740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492125" y="1241425"/>
            <a:ext cx="58134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32" tIns="45715" rIns="91432" bIns="45715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79768" y="4777194"/>
            <a:ext cx="5438140" cy="3908614"/>
          </a:xfrm>
          <a:prstGeom prst="rect">
            <a:avLst/>
          </a:prstGeom>
        </p:spPr>
        <p:txBody>
          <a:bodyPr vert="horz" lIns="91432" tIns="45715" rIns="91432" bIns="45715" rtlCol="0"/>
          <a:lstStyle/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1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50444" y="9428585"/>
            <a:ext cx="2945659" cy="498055"/>
          </a:xfrm>
          <a:prstGeom prst="rect">
            <a:avLst/>
          </a:prstGeom>
        </p:spPr>
        <p:txBody>
          <a:bodyPr vert="horz" lIns="91432" tIns="45715" rIns="91432" bIns="45715" rtlCol="0" anchor="b"/>
          <a:lstStyle>
            <a:lvl1pPr algn="r">
              <a:defRPr sz="1200"/>
            </a:lvl1pPr>
          </a:lstStyle>
          <a:p>
            <a:fld id="{3499E54A-1AF1-4500-BC1C-579C8999CFFB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0479879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61010" indent="-461010"/>
            <a:r>
              <a:rPr lang="cs-CZ" sz="2800" dirty="0">
                <a:cs typeface="Calibri"/>
              </a:rPr>
              <a:t>Obsah</a:t>
            </a:r>
          </a:p>
          <a:p>
            <a:pPr marL="461010" indent="-461010"/>
            <a:endParaRPr lang="cs-CZ" sz="2800" dirty="0">
              <a:cs typeface="Calibri"/>
            </a:endParaRPr>
          </a:p>
          <a:p>
            <a:pPr marL="461010" indent="-461010"/>
            <a:r>
              <a:rPr lang="cs-CZ" sz="2800" dirty="0">
                <a:cs typeface="Calibri"/>
              </a:rPr>
              <a:t>Aktuální informace o programovém období 2021–2027</a:t>
            </a:r>
          </a:p>
          <a:p>
            <a:pPr marL="461010" indent="-461010"/>
            <a:r>
              <a:rPr lang="cs-CZ" sz="2800" dirty="0">
                <a:cs typeface="Calibri"/>
              </a:rPr>
              <a:t>Akční plán SRR ČR 2023–2024</a:t>
            </a:r>
          </a:p>
          <a:p>
            <a:pPr marL="461010" indent="-461010"/>
            <a:r>
              <a:rPr lang="cs-CZ" sz="2800" dirty="0">
                <a:cs typeface="Calibri"/>
              </a:rPr>
              <a:t>Národní plán obnovy</a:t>
            </a:r>
          </a:p>
          <a:p>
            <a:pPr marL="461010" indent="-461010"/>
            <a:r>
              <a:rPr lang="cs-CZ" sz="2800" dirty="0">
                <a:cs typeface="Calibri"/>
              </a:rPr>
              <a:t>Ostatní</a:t>
            </a:r>
          </a:p>
          <a:p>
            <a:pPr marL="998918" lvl="1" indent="-461010"/>
            <a:r>
              <a:rPr lang="cs-CZ" sz="2400" dirty="0">
                <a:cs typeface="Calibri"/>
              </a:rPr>
              <a:t>RAP</a:t>
            </a:r>
          </a:p>
          <a:p>
            <a:pPr marL="998918" lvl="1" indent="-461010"/>
            <a:r>
              <a:rPr lang="cs-CZ" sz="2400" dirty="0">
                <a:cs typeface="Calibri"/>
              </a:rPr>
              <a:t>Hodnocení CLLD, ITI</a:t>
            </a:r>
            <a:endParaRPr lang="cs-CZ" sz="2000" dirty="0">
              <a:cs typeface="Calibri"/>
            </a:endParaRPr>
          </a:p>
          <a:p>
            <a:pPr marL="998918" lvl="1" indent="-461010"/>
            <a:r>
              <a:rPr lang="cs-CZ" sz="2400" dirty="0">
                <a:cs typeface="Calibri"/>
              </a:rPr>
              <a:t>Pozvánky na konference</a:t>
            </a:r>
          </a:p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9626097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3499E54A-1AF1-4500-BC1C-579C8999CFFB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14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51392662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040898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8244-E67A-4AD5-AD0F-8798BA61DF27}" type="slidenum">
              <a:rPr lang="cs-CZ" smtClean="0"/>
              <a:t>17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6837521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B088244-E67A-4AD5-AD0F-8798BA61DF27}" type="slidenum">
              <a:rPr lang="cs-CZ" smtClean="0"/>
              <a:t>18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24727913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  <a:spcBef>
                <a:spcPct val="20000"/>
              </a:spcBef>
            </a:pP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68553162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7103128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29391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V</a:t>
            </a:r>
            <a:r>
              <a:rPr lang="en-US" sz="1200" dirty="0"/>
              <a:t> r. 2022 </a:t>
            </a:r>
            <a:r>
              <a:rPr lang="en-US" sz="1200" dirty="0" err="1"/>
              <a:t>plánujeme</a:t>
            </a:r>
            <a:r>
              <a:rPr lang="en-US" sz="1200" dirty="0"/>
              <a:t> </a:t>
            </a:r>
            <a:r>
              <a:rPr lang="en-US" sz="1200" dirty="0" err="1"/>
              <a:t>vyhlásit</a:t>
            </a:r>
            <a:r>
              <a:rPr lang="en-US" sz="1200" dirty="0"/>
              <a:t> 181 </a:t>
            </a:r>
            <a:r>
              <a:rPr lang="en-US" sz="1200" dirty="0" err="1"/>
              <a:t>výzev</a:t>
            </a:r>
            <a:r>
              <a:rPr lang="en-US" sz="1200" dirty="0"/>
              <a:t> v </a:t>
            </a:r>
            <a:r>
              <a:rPr lang="en-US" sz="1200" dirty="0" err="1"/>
              <a:t>objemu</a:t>
            </a:r>
            <a:r>
              <a:rPr lang="en-US" sz="1200" dirty="0"/>
              <a:t> </a:t>
            </a:r>
            <a:r>
              <a:rPr lang="en-US" sz="1200" dirty="0" err="1"/>
              <a:t>více</a:t>
            </a:r>
            <a:r>
              <a:rPr lang="en-US" sz="1200" dirty="0"/>
              <a:t> </a:t>
            </a:r>
            <a:r>
              <a:rPr lang="en-US" sz="1200" dirty="0" err="1"/>
              <a:t>než</a:t>
            </a:r>
            <a:r>
              <a:rPr lang="en-US" sz="1200" dirty="0"/>
              <a:t> 242 </a:t>
            </a:r>
            <a:r>
              <a:rPr lang="en-US" sz="1200" dirty="0" err="1"/>
              <a:t>mld</a:t>
            </a:r>
            <a:r>
              <a:rPr lang="en-US" sz="1200" dirty="0"/>
              <a:t>. </a:t>
            </a:r>
            <a:r>
              <a:rPr lang="en-US" sz="1200" dirty="0" err="1"/>
              <a:t>Kč</a:t>
            </a:r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N</a:t>
            </a:r>
            <a:r>
              <a:rPr lang="en-US" sz="1200" dirty="0" err="1"/>
              <a:t>ejvyšší</a:t>
            </a:r>
            <a:r>
              <a:rPr lang="en-US" sz="1200" dirty="0"/>
              <a:t> </a:t>
            </a:r>
            <a:r>
              <a:rPr lang="en-US" sz="1200" dirty="0" err="1"/>
              <a:t>objem</a:t>
            </a:r>
            <a:r>
              <a:rPr lang="en-US" sz="1200" dirty="0"/>
              <a:t> </a:t>
            </a:r>
            <a:r>
              <a:rPr lang="en-US" sz="1200" dirty="0" err="1"/>
              <a:t>prostředků</a:t>
            </a:r>
            <a:r>
              <a:rPr lang="en-US" sz="1200" dirty="0"/>
              <a:t> </a:t>
            </a:r>
            <a:r>
              <a:rPr lang="en-US" sz="1200" dirty="0" err="1"/>
              <a:t>vyhlásí</a:t>
            </a:r>
            <a:r>
              <a:rPr lang="en-US" sz="1200" dirty="0"/>
              <a:t> IROP a OP </a:t>
            </a:r>
            <a:r>
              <a:rPr lang="en-US" sz="1200" dirty="0" err="1"/>
              <a:t>Doprava</a:t>
            </a:r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J</a:t>
            </a:r>
            <a:r>
              <a:rPr lang="en-US" sz="1200" dirty="0" err="1"/>
              <a:t>eště</a:t>
            </a:r>
            <a:r>
              <a:rPr lang="en-US" sz="1200" dirty="0"/>
              <a:t> </a:t>
            </a:r>
            <a:r>
              <a:rPr lang="en-US" sz="1200" dirty="0" err="1"/>
              <a:t>před</a:t>
            </a:r>
            <a:r>
              <a:rPr lang="en-US" sz="1200" dirty="0"/>
              <a:t> </a:t>
            </a:r>
            <a:r>
              <a:rPr lang="en-US" sz="1200" dirty="0" err="1"/>
              <a:t>schválením</a:t>
            </a:r>
            <a:r>
              <a:rPr lang="en-US" sz="1200" dirty="0"/>
              <a:t> </a:t>
            </a:r>
            <a:r>
              <a:rPr lang="en-US" sz="1200" dirty="0" err="1"/>
              <a:t>programů</a:t>
            </a:r>
            <a:r>
              <a:rPr lang="en-US" sz="1200" dirty="0"/>
              <a:t> </a:t>
            </a:r>
            <a:r>
              <a:rPr lang="en-US" sz="1200" dirty="0" err="1"/>
              <a:t>byly</a:t>
            </a:r>
            <a:r>
              <a:rPr lang="en-US" sz="1200" dirty="0"/>
              <a:t> </a:t>
            </a:r>
            <a:r>
              <a:rPr lang="en-US" sz="1200" dirty="0" err="1"/>
              <a:t>vyhlášeny</a:t>
            </a:r>
            <a:r>
              <a:rPr lang="en-US" sz="1200" dirty="0"/>
              <a:t> </a:t>
            </a:r>
            <a:r>
              <a:rPr lang="en-US" sz="1200" dirty="0" err="1"/>
              <a:t>výzvy</a:t>
            </a:r>
            <a:r>
              <a:rPr lang="en-US" sz="1200" dirty="0"/>
              <a:t> </a:t>
            </a:r>
            <a:r>
              <a:rPr lang="en-US" sz="1200" dirty="0" err="1"/>
              <a:t>na</a:t>
            </a:r>
            <a:r>
              <a:rPr lang="en-US" sz="1200" dirty="0"/>
              <a:t> </a:t>
            </a:r>
            <a:r>
              <a:rPr lang="en-US" sz="1200" dirty="0" err="1"/>
              <a:t>kotlíkové</a:t>
            </a:r>
            <a:r>
              <a:rPr lang="en-US" sz="1200" dirty="0"/>
              <a:t> </a:t>
            </a:r>
            <a:r>
              <a:rPr lang="en-US" sz="1200" dirty="0" err="1"/>
              <a:t>dotace</a:t>
            </a:r>
            <a:r>
              <a:rPr lang="en-US" sz="1200" dirty="0"/>
              <a:t> (OP ŽP) </a:t>
            </a:r>
            <a:r>
              <a:rPr lang="en-US" sz="1200" dirty="0" err="1"/>
              <a:t>nebo</a:t>
            </a:r>
            <a:r>
              <a:rPr lang="en-US" sz="1200" dirty="0"/>
              <a:t> Teaming a </a:t>
            </a:r>
            <a:r>
              <a:rPr lang="en-US" sz="1200" dirty="0" err="1"/>
              <a:t>Šablony</a:t>
            </a:r>
            <a:r>
              <a:rPr lang="en-US" sz="1200" dirty="0"/>
              <a:t> pro </a:t>
            </a:r>
            <a:r>
              <a:rPr lang="en-US" sz="1200" dirty="0" err="1"/>
              <a:t>školy</a:t>
            </a:r>
            <a:r>
              <a:rPr lang="en-US" sz="1200" dirty="0"/>
              <a:t> (OP JAK)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A</a:t>
            </a:r>
            <a:r>
              <a:rPr lang="en-US" sz="1200" dirty="0" err="1"/>
              <a:t>ktuálně</a:t>
            </a:r>
            <a:r>
              <a:rPr lang="en-US" sz="1200" dirty="0"/>
              <a:t> </a:t>
            </a:r>
            <a:r>
              <a:rPr lang="en-US" sz="1200" dirty="0" err="1"/>
              <a:t>vyhlášeny</a:t>
            </a:r>
            <a:r>
              <a:rPr lang="en-US" sz="1200" dirty="0"/>
              <a:t> </a:t>
            </a:r>
            <a:r>
              <a:rPr lang="en-US" sz="1200" dirty="0" err="1"/>
              <a:t>výzvy</a:t>
            </a:r>
            <a:r>
              <a:rPr lang="en-US" sz="1200" dirty="0"/>
              <a:t> </a:t>
            </a:r>
            <a:r>
              <a:rPr lang="en-US" sz="1200" dirty="0" err="1"/>
              <a:t>na</a:t>
            </a:r>
            <a:r>
              <a:rPr lang="en-US" sz="1200" dirty="0"/>
              <a:t> </a:t>
            </a:r>
            <a:r>
              <a:rPr lang="en-US" sz="1200" dirty="0" err="1"/>
              <a:t>knihovny</a:t>
            </a:r>
            <a:r>
              <a:rPr lang="en-US" sz="1200" dirty="0"/>
              <a:t>, </a:t>
            </a:r>
            <a:r>
              <a:rPr lang="en-US" sz="1200" dirty="0" err="1"/>
              <a:t>kybernetickou</a:t>
            </a:r>
            <a:r>
              <a:rPr lang="en-US" sz="1200" dirty="0"/>
              <a:t> </a:t>
            </a:r>
            <a:r>
              <a:rPr lang="en-US" sz="1200" dirty="0" err="1"/>
              <a:t>bezpečnost</a:t>
            </a:r>
            <a:r>
              <a:rPr lang="en-US" sz="1200" dirty="0"/>
              <a:t>, </a:t>
            </a:r>
            <a:r>
              <a:rPr lang="en-US" sz="1200" dirty="0" err="1"/>
              <a:t>výzkum</a:t>
            </a:r>
            <a:r>
              <a:rPr lang="en-US" sz="1200" dirty="0"/>
              <a:t>, </a:t>
            </a:r>
            <a:r>
              <a:rPr lang="en-US" sz="1200" dirty="0" err="1"/>
              <a:t>inovace</a:t>
            </a:r>
            <a:r>
              <a:rPr lang="en-US" sz="1200" dirty="0"/>
              <a:t>, </a:t>
            </a:r>
            <a:r>
              <a:rPr lang="en-US" sz="1200" dirty="0" err="1"/>
              <a:t>sociální</a:t>
            </a:r>
            <a:r>
              <a:rPr lang="en-US" sz="1200" dirty="0"/>
              <a:t> </a:t>
            </a:r>
            <a:r>
              <a:rPr lang="en-US" sz="1200" dirty="0" err="1"/>
              <a:t>služby</a:t>
            </a:r>
            <a:r>
              <a:rPr lang="en-US" sz="1200" dirty="0"/>
              <a:t> a </a:t>
            </a:r>
            <a:r>
              <a:rPr lang="en-US" sz="1200" dirty="0" err="1"/>
              <a:t>další</a:t>
            </a:r>
            <a:endParaRPr lang="en-US" sz="12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cs-CZ" sz="1200" dirty="0"/>
              <a:t>H</a:t>
            </a:r>
            <a:r>
              <a:rPr lang="en-US" sz="1200" dirty="0" err="1"/>
              <a:t>armonogramy</a:t>
            </a:r>
            <a:r>
              <a:rPr lang="en-US" sz="1200" dirty="0"/>
              <a:t> </a:t>
            </a:r>
            <a:r>
              <a:rPr lang="en-US" sz="1200" dirty="0" err="1"/>
              <a:t>výzev</a:t>
            </a:r>
            <a:r>
              <a:rPr lang="en-US" sz="1200" dirty="0"/>
              <a:t> </a:t>
            </a:r>
            <a:r>
              <a:rPr lang="en-US" sz="1200" dirty="0" err="1"/>
              <a:t>jednotlivých</a:t>
            </a:r>
            <a:r>
              <a:rPr lang="en-US" sz="1200" dirty="0"/>
              <a:t> </a:t>
            </a:r>
            <a:r>
              <a:rPr lang="en-US" sz="1200" dirty="0" err="1"/>
              <a:t>programů</a:t>
            </a:r>
            <a:r>
              <a:rPr lang="en-US" sz="1200" dirty="0"/>
              <a:t> </a:t>
            </a:r>
            <a:r>
              <a:rPr lang="en-US" sz="1200" dirty="0" err="1"/>
              <a:t>naleznete</a:t>
            </a:r>
            <a:r>
              <a:rPr lang="en-US" sz="1200" dirty="0"/>
              <a:t> </a:t>
            </a:r>
            <a:r>
              <a:rPr lang="en-US" sz="1200" dirty="0" err="1"/>
              <a:t>na</a:t>
            </a:r>
            <a:r>
              <a:rPr lang="en-US" sz="1200" dirty="0"/>
              <a:t> </a:t>
            </a:r>
            <a:r>
              <a:rPr lang="en-US" sz="1200" dirty="0" err="1"/>
              <a:t>webu</a:t>
            </a:r>
            <a:r>
              <a:rPr lang="en-US" sz="1200" dirty="0"/>
              <a:t> dotaceeu.cz </a:t>
            </a:r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240086388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>
              <a:cs typeface="Calibri"/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9ADB0AA-EB29-4D15-ABC5-C00F3D46106F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3283384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Předložení na vládu k 30. 10.</a:t>
            </a:r>
          </a:p>
          <a:p>
            <a:endParaRPr lang="cs-CZ" dirty="0"/>
          </a:p>
          <a:p>
            <a:r>
              <a:rPr lang="cs-CZ" dirty="0"/>
              <a:t>Co bude obsahovat?</a:t>
            </a:r>
          </a:p>
          <a:p>
            <a:pPr marL="356834" indent="-356834"/>
            <a:r>
              <a:rPr lang="cs-CZ" sz="2800" dirty="0"/>
              <a:t>AP SRR</a:t>
            </a:r>
          </a:p>
          <a:p>
            <a:pPr lvl="1"/>
            <a:r>
              <a:rPr lang="cs-CZ" sz="2400" dirty="0"/>
              <a:t>Shrnutí naplňování AP SRR 21–22 dle typů území</a:t>
            </a:r>
            <a:endParaRPr lang="cs-CZ" sz="2400" dirty="0">
              <a:cs typeface="Calibri"/>
            </a:endParaRPr>
          </a:p>
          <a:p>
            <a:pPr lvl="1"/>
            <a:r>
              <a:rPr lang="cs-CZ" sz="2400" dirty="0"/>
              <a:t>Souhrn aktivit a úkolů AP SRR 23–24</a:t>
            </a:r>
            <a:endParaRPr lang="cs-CZ" sz="2400" dirty="0">
              <a:cs typeface="Calibri" panose="020F0502020204030204"/>
            </a:endParaRPr>
          </a:p>
          <a:p>
            <a:pPr marL="356834" indent="-356834"/>
            <a:r>
              <a:rPr lang="cs-CZ" sz="2800" dirty="0"/>
              <a:t>Příloha: Karty aktivit AP SRR 23–24</a:t>
            </a:r>
            <a:endParaRPr lang="cs-CZ" sz="2800" dirty="0">
              <a:cs typeface="Calibri"/>
            </a:endParaRPr>
          </a:p>
          <a:p>
            <a:pPr marL="356834" indent="-356834"/>
            <a:r>
              <a:rPr lang="cs-CZ" sz="2800" dirty="0"/>
              <a:t>Příloha: Přehled národních dotačních titulů 23–24</a:t>
            </a:r>
            <a:endParaRPr lang="cs-CZ" sz="2800" dirty="0">
              <a:cs typeface="Calibri"/>
            </a:endParaRPr>
          </a:p>
          <a:p>
            <a:endParaRPr lang="cs-CZ" dirty="0"/>
          </a:p>
          <a:p>
            <a:endParaRPr lang="cs-CZ" dirty="0"/>
          </a:p>
        </p:txBody>
      </p:sp>
    </p:spTree>
    <p:extLst>
      <p:ext uri="{BB962C8B-B14F-4D97-AF65-F5344CB8AC3E}">
        <p14:creationId xmlns:p14="http://schemas.microsoft.com/office/powerpoint/2010/main" val="194909074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 - plnění aktivit 21-22 je velmi úzce provázáno s evropskými programy, vyhlašování výzev nabírá na intenzitě, což má pozitivní vliv i na množství naplněných aktivit</a:t>
            </a:r>
          </a:p>
          <a:p>
            <a:pPr marL="171450" indent="-171450">
              <a:buFontTx/>
              <a:buChar char="-"/>
            </a:pPr>
            <a:r>
              <a:rPr lang="cs-CZ" dirty="0"/>
              <a:t>Klíčové je však využití finančních zdrojů, proto u všech aktivit sledujeme výstupové indikátory</a:t>
            </a:r>
          </a:p>
          <a:p>
            <a:pPr marL="171450" indent="-171450">
              <a:buFontTx/>
              <a:buChar char="-"/>
            </a:pPr>
            <a:r>
              <a:rPr lang="cs-CZ" dirty="0"/>
              <a:t>HSOÚ - </a:t>
            </a: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1229502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7B088244-E67A-4AD5-AD0F-8798BA61DF27}" type="slidenum">
              <a:rPr kumimoji="0" lang="cs-CZ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1229502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9</a:t>
            </a:fld>
            <a:endParaRPr kumimoji="0" lang="cs-CZ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402404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499E54A-1AF1-4500-BC1C-579C8999CFFB}" type="slidenum">
              <a:rPr lang="cs-CZ" smtClean="0"/>
              <a:t>11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1528662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/>
              <a:t>Termín vymezení do 10. 10.</a:t>
            </a:r>
          </a:p>
          <a:p>
            <a:endParaRPr lang="cs-CZ"/>
          </a:p>
          <a:p>
            <a:endParaRPr lang="cs-CZ"/>
          </a:p>
          <a:p>
            <a:endParaRPr lang="cs-CZ"/>
          </a:p>
          <a:p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3483513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cs-CZ" dirty="0"/>
              <a:t>Role RSK v komponentách 2.8 a 4.5</a:t>
            </a:r>
          </a:p>
        </p:txBody>
      </p:sp>
    </p:spTree>
    <p:extLst>
      <p:ext uri="{BB962C8B-B14F-4D97-AF65-F5344CB8AC3E}">
        <p14:creationId xmlns:p14="http://schemas.microsoft.com/office/powerpoint/2010/main" val="37188147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5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6.xml"/></Relationships>
</file>

<file path=ppt/slideLayouts/_rels/slideLayout1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1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7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2.png"/></Relationships>
</file>

<file path=ppt/slideLayouts/_rels/slideLayout1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7.xml"/><Relationship Id="rId5" Type="http://schemas.openxmlformats.org/officeDocument/2006/relationships/image" Target="../media/image40.png"/><Relationship Id="rId4" Type="http://schemas.openxmlformats.org/officeDocument/2006/relationships/image" Target="../media/image39.png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gif"/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8.xml"/><Relationship Id="rId4" Type="http://schemas.openxmlformats.org/officeDocument/2006/relationships/image" Target="../media/image5.jpeg"/></Relationships>
</file>

<file path=ppt/slideLayouts/_rels/slideLayout1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8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8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8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3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20.emf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5.xml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5.xml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5.xml"/><Relationship Id="rId4" Type="http://schemas.openxmlformats.org/officeDocument/2006/relationships/image" Target="../media/image5.jpe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6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emf"/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Relationship Id="rId4" Type="http://schemas.openxmlformats.org/officeDocument/2006/relationships/image" Target="../media/image16.png"/></Relationships>
</file>

<file path=ppt/slideLayouts/_rels/slideLayout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emf"/><Relationship Id="rId1" Type="http://schemas.openxmlformats.org/officeDocument/2006/relationships/slideMaster" Target="../slideMasters/slideMaster7.xml"/></Relationships>
</file>

<file path=ppt/slideLayouts/_rels/slideLayout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wmf"/><Relationship Id="rId2" Type="http://schemas.openxmlformats.org/officeDocument/2006/relationships/image" Target="../media/image17.emf"/><Relationship Id="rId1" Type="http://schemas.openxmlformats.org/officeDocument/2006/relationships/slideMaster" Target="../slideMasters/slideMaster7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8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jpeg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5.jpeg"/><Relationship Id="rId1" Type="http://schemas.openxmlformats.org/officeDocument/2006/relationships/slideMaster" Target="../slideMasters/slideMaster9.xml"/></Relationships>
</file>

<file path=ppt/slideLayouts/_rels/slideLayout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Master" Target="../slideMasters/slideMaster9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Master" Target="../slideMasters/slideMaster9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0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0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0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10.xml"/></Relationships>
</file>

<file path=ppt/slideLayouts/_rels/slideLayout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emf"/><Relationship Id="rId2" Type="http://schemas.openxmlformats.org/officeDocument/2006/relationships/image" Target="../media/image28.png"/><Relationship Id="rId1" Type="http://schemas.openxmlformats.org/officeDocument/2006/relationships/slideMaster" Target="../slideMasters/slideMaster11.xml"/><Relationship Id="rId6" Type="http://schemas.openxmlformats.org/officeDocument/2006/relationships/image" Target="../media/image32.jpeg"/><Relationship Id="rId5" Type="http://schemas.openxmlformats.org/officeDocument/2006/relationships/image" Target="../media/image30.jpeg"/><Relationship Id="rId4" Type="http://schemas.openxmlformats.org/officeDocument/2006/relationships/image" Target="../media/image29.jpeg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Master" Target="../slideMasters/slideMaster11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emf"/><Relationship Id="rId1" Type="http://schemas.openxmlformats.org/officeDocument/2006/relationships/slideMaster" Target="../slideMasters/slideMaster12.xml"/></Relationships>
</file>

<file path=ppt/slideLayouts/_rels/slideLayout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9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emf"/><Relationship Id="rId1" Type="http://schemas.openxmlformats.org/officeDocument/2006/relationships/slideMaster" Target="../slideMasters/slideMaster13.xml"/></Relationships>
</file>

<file path=ppt/slideLayouts/_rels/slideLayout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_rels/slideLayout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slideMaster" Target="../slideMasters/slideMaster1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r>
              <a:rPr lang="cs-CZ" b="1"/>
              <a:t/>
            </a:r>
            <a:br>
              <a:rPr lang="cs-CZ" b="1"/>
            </a:br>
            <a:r>
              <a:rPr lang="cs-CZ" sz="2000" b="1"/>
              <a:t>Národní orgán pro koordinaci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69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69" y="1703367"/>
            <a:ext cx="10544353" cy="4501692"/>
          </a:xfrm>
          <a:prstGeom prst="rect">
            <a:avLst/>
          </a:prstGeom>
        </p:spPr>
        <p:txBody>
          <a:bodyPr/>
          <a:lstStyle>
            <a:lvl1pPr marL="357152" indent="-357152">
              <a:defRPr/>
            </a:lvl1pPr>
            <a:lvl2pPr marL="714304" indent="-257149">
              <a:buFont typeface="Courier New" panose="02070309020205020404" pitchFamily="49" charset="0"/>
              <a:buChar char="o"/>
              <a:defRPr/>
            </a:lvl2pPr>
            <a:lvl3pPr marL="1142886" indent="-228577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101992272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4047399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8799964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2121426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7090430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4494264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39430563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1"/>
            <a:ext cx="9610994" cy="589799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36163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2662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8" name="Obrázek 7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2"/>
            <a:ext cx="3419555" cy="5759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865616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1339830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3" name="Obrázek 2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8675300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5"/>
            <a:ext cx="10971372" cy="4497217"/>
          </a:xfrm>
          <a:prstGeom prst="rect">
            <a:avLst/>
          </a:prstGeom>
        </p:spPr>
        <p:txBody>
          <a:bodyPr/>
          <a:lstStyle>
            <a:lvl1pPr marL="351061" indent="-351061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760632" indent="-292551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170203" indent="-234041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638285" indent="-234041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106366" indent="-234041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4526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356620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3707735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71287" y="4690355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None/>
              <a:defRPr sz="2457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56171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12343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68514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24686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8085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3702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9320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4937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autoři projektu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 hasCustomPrompt="1"/>
          </p:nvPr>
        </p:nvSpPr>
        <p:spPr>
          <a:xfrm>
            <a:off x="1871287" y="2036260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7" name="Podnadpis 2"/>
          <p:cNvSpPr txBox="1">
            <a:spLocks/>
          </p:cNvSpPr>
          <p:nvPr userDrawn="1"/>
        </p:nvSpPr>
        <p:spPr>
          <a:xfrm>
            <a:off x="1871287" y="3879382"/>
            <a:ext cx="9610994" cy="589798"/>
          </a:xfrm>
          <a:prstGeom prst="rect">
            <a:avLst/>
          </a:prstGeom>
        </p:spPr>
        <p:txBody>
          <a:bodyPr>
            <a:noAutofit/>
          </a:bodyPr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1123432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cs-CZ" sz="3194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Arial" pitchFamily="34" charset="0"/>
                <a:ea typeface="+mn-ea"/>
                <a:cs typeface="Arial" pitchFamily="34" charset="0"/>
              </a:rPr>
              <a:t>MINISTERSTVO PRO MÍSTNÍ ROZVOJ ČR</a:t>
            </a:r>
          </a:p>
        </p:txBody>
      </p:sp>
      <p:pic>
        <p:nvPicPr>
          <p:cNvPr id="9" name="Obrázek 8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431314" y="709214"/>
            <a:ext cx="3356094" cy="678268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763460865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2109984"/>
            <a:ext cx="11053580" cy="440874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5" name="Obrázek 4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66865369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527313" y="1520185"/>
            <a:ext cx="11053580" cy="499854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229"/>
              </a:spcBef>
              <a:spcAft>
                <a:spcPts val="1229"/>
              </a:spcAft>
              <a:buFontTx/>
              <a:buNone/>
              <a:defRPr sz="3440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949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2211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vložíte text</a:t>
            </a:r>
          </a:p>
        </p:txBody>
      </p:sp>
      <p:pic>
        <p:nvPicPr>
          <p:cNvPr id="4" name="Obrázek 3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89808136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Nadpis 9"/>
          <p:cNvSpPr>
            <a:spLocks noGrp="1"/>
          </p:cNvSpPr>
          <p:nvPr>
            <p:ph type="title" hasCustomPrompt="1"/>
          </p:nvPr>
        </p:nvSpPr>
        <p:spPr>
          <a:xfrm>
            <a:off x="527313" y="1446461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932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23311" y="2109986"/>
            <a:ext cx="10971372" cy="4408746"/>
          </a:xfrm>
          <a:prstGeom prst="rect">
            <a:avLst/>
          </a:prstGeom>
        </p:spPr>
        <p:txBody>
          <a:bodyPr/>
          <a:lstStyle>
            <a:lvl1pPr marL="421287" indent="-421287">
              <a:buClr>
                <a:schemeClr val="accent1"/>
              </a:buClr>
              <a:buFont typeface="Wingdings" pitchFamily="2" charset="2"/>
              <a:buChar char="§"/>
              <a:defRPr/>
            </a:lvl1pPr>
            <a:lvl2pPr marL="912788" indent="-351072">
              <a:buClr>
                <a:schemeClr val="accent1"/>
              </a:buClr>
              <a:buFont typeface="Wingdings" pitchFamily="2" charset="2"/>
              <a:buChar char="§"/>
              <a:defRPr/>
            </a:lvl2pPr>
            <a:lvl3pPr marL="1404290" indent="-280858">
              <a:buClr>
                <a:schemeClr val="accent1"/>
              </a:buClr>
              <a:buFont typeface="Wingdings" pitchFamily="2" charset="2"/>
              <a:buChar char="§"/>
              <a:defRPr/>
            </a:lvl3pPr>
            <a:lvl4pPr marL="1966006" indent="-280858">
              <a:buClr>
                <a:schemeClr val="accent1"/>
              </a:buClr>
              <a:buFont typeface="Wingdings" pitchFamily="2" charset="2"/>
              <a:buChar char="§"/>
              <a:defRPr/>
            </a:lvl4pPr>
            <a:lvl5pPr marL="2527722" indent="-280858">
              <a:buClr>
                <a:schemeClr val="accent1"/>
              </a:buClr>
              <a:buFont typeface="Wingdings" pitchFamily="2" charset="2"/>
              <a:buChar char="§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  <a:endParaRPr lang="en-US"/>
          </a:p>
        </p:txBody>
      </p:sp>
      <p:pic>
        <p:nvPicPr>
          <p:cNvPr id="6" name="Obrázek 5" descr="mmr_cr_rgb.emf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623311" y="635487"/>
            <a:ext cx="2687949" cy="543235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500385620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6155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r>
              <a:rPr lang="cs-CZ" sz="1758" b="1"/>
              <a:t/>
            </a:r>
            <a:br>
              <a:rPr lang="cs-CZ" sz="1758" b="1"/>
            </a:b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 rotWithShape="1">
          <a:blip r:embed="rId3" cstate="print"/>
          <a:srcRect l="52190"/>
          <a:stretch/>
        </p:blipFill>
        <p:spPr>
          <a:xfrm>
            <a:off x="6970874" y="5914880"/>
            <a:ext cx="2134494" cy="77041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F615B797-5E6D-4334-8524-CEF3FEF81BFF}"/>
              </a:ext>
            </a:extLst>
          </p:cNvPr>
          <p:cNvPicPr/>
          <p:nvPr userDrawn="1"/>
        </p:nvPicPr>
        <p:blipFill rotWithShape="1">
          <a:blip r:embed="rId4"/>
          <a:srcRect l="3706" t="30394" r="36873" b="34760"/>
          <a:stretch/>
        </p:blipFill>
        <p:spPr bwMode="auto">
          <a:xfrm>
            <a:off x="4909428" y="5995517"/>
            <a:ext cx="1788406" cy="603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60542781-F8B8-41F9-B48E-FE0A77917D3D}"/>
              </a:ext>
            </a:extLst>
          </p:cNvPr>
          <p:cNvPicPr/>
          <p:nvPr userDrawn="1"/>
        </p:nvPicPr>
        <p:blipFill rotWithShape="1">
          <a:blip r:embed="rId5"/>
          <a:srcRect l="20081" t="32301" r="31020" b="28800"/>
          <a:stretch/>
        </p:blipFill>
        <p:spPr bwMode="auto">
          <a:xfrm>
            <a:off x="3067381" y="5949324"/>
            <a:ext cx="1534508" cy="696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8811557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4" name="Obrázek 13" descr="OPTP_CZ_RO_B_C-RGB.png">
            <a:extLst>
              <a:ext uri="{FF2B5EF4-FFF2-40B4-BE49-F238E27FC236}">
                <a16:creationId xmlns:a16="http://schemas.microsoft.com/office/drawing/2014/main" id="{C7A37A98-1B73-454B-A1B8-0C68B511292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5" name="Obrázek 14">
            <a:extLst>
              <a:ext uri="{FF2B5EF4-FFF2-40B4-BE49-F238E27FC236}">
                <a16:creationId xmlns:a16="http://schemas.microsoft.com/office/drawing/2014/main" id="{F463AC53-5859-4CD2-9DC4-A8A0589A101D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0" name="Obrázek 9">
            <a:extLst>
              <a:ext uri="{FF2B5EF4-FFF2-40B4-BE49-F238E27FC236}">
                <a16:creationId xmlns:a16="http://schemas.microsoft.com/office/drawing/2014/main" id="{C6D56F2E-2232-40EF-B710-4BBCB3B08D91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534918266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12" name="Obrázek 11" descr="OPTP_CZ_RO_B_C-RGB.png">
            <a:extLst>
              <a:ext uri="{FF2B5EF4-FFF2-40B4-BE49-F238E27FC236}">
                <a16:creationId xmlns:a16="http://schemas.microsoft.com/office/drawing/2014/main" id="{2B32BB5D-596A-425D-8F4D-04189379B71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B145C4A6-4995-4B70-B310-DF85B752FD45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F82C9EE6-BDCB-40CD-B498-11E883702A42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840876318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>
            <a:extLst>
              <a:ext uri="{FF2B5EF4-FFF2-40B4-BE49-F238E27FC236}">
                <a16:creationId xmlns:a16="http://schemas.microsoft.com/office/drawing/2014/main" id="{C1F45CA8-78AB-415C-8DBF-492EA244180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4B295E3F-F79D-4B7D-8CB0-FA6CB50FEBFE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AE0451C2-B77C-42F2-B9FF-DDC0FC5F297E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728753786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pic>
        <p:nvPicPr>
          <p:cNvPr id="8" name="Obrázek 7" descr="OPTP_CZ_RO_B_C-RGB.png">
            <a:extLst>
              <a:ext uri="{FF2B5EF4-FFF2-40B4-BE49-F238E27FC236}">
                <a16:creationId xmlns:a16="http://schemas.microsoft.com/office/drawing/2014/main" id="{EFFED178-04A4-46C7-93E2-E25267F105D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 cstate="print"/>
          <a:srcRect l="52190"/>
          <a:stretch/>
        </p:blipFill>
        <p:spPr>
          <a:xfrm>
            <a:off x="2112977" y="6279955"/>
            <a:ext cx="1942465" cy="701104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234BC469-A602-49A5-817F-8C0750320FC1}"/>
              </a:ext>
            </a:extLst>
          </p:cNvPr>
          <p:cNvPicPr/>
          <p:nvPr userDrawn="1"/>
        </p:nvPicPr>
        <p:blipFill rotWithShape="1">
          <a:blip r:embed="rId5"/>
          <a:srcRect l="3706" t="30394" r="36873" b="34760"/>
          <a:stretch/>
        </p:blipFill>
        <p:spPr bwMode="auto">
          <a:xfrm>
            <a:off x="387916" y="6345614"/>
            <a:ext cx="1627511" cy="54959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11" name="Obrázek 10">
            <a:extLst>
              <a:ext uri="{FF2B5EF4-FFF2-40B4-BE49-F238E27FC236}">
                <a16:creationId xmlns:a16="http://schemas.microsoft.com/office/drawing/2014/main" id="{8C00D9AC-9D8B-4497-A1D5-A1CF85D05C74}"/>
              </a:ext>
            </a:extLst>
          </p:cNvPr>
          <p:cNvPicPr/>
          <p:nvPr userDrawn="1"/>
        </p:nvPicPr>
        <p:blipFill rotWithShape="1">
          <a:blip r:embed="rId6"/>
          <a:srcRect l="20081" t="32301" r="31020" b="28800"/>
          <a:stretch/>
        </p:blipFill>
        <p:spPr bwMode="auto">
          <a:xfrm>
            <a:off x="10435110" y="231384"/>
            <a:ext cx="1755303" cy="796499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130441445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6" name="Obrázek 5" descr="OPTP_CZ_RO_B_C-RGB.png">
            <a:extLst>
              <a:ext uri="{FF2B5EF4-FFF2-40B4-BE49-F238E27FC236}">
                <a16:creationId xmlns:a16="http://schemas.microsoft.com/office/drawing/2014/main" id="{C9C52BBE-A9B4-4C24-9B4E-EA9291C4FA9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/>
          <a:srcRect l="52190"/>
          <a:stretch/>
        </p:blipFill>
        <p:spPr>
          <a:xfrm>
            <a:off x="7167395" y="5836685"/>
            <a:ext cx="2134494" cy="770414"/>
          </a:xfrm>
          <a:prstGeom prst="rect">
            <a:avLst/>
          </a:prstGeo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E9080545-B687-40D8-83BC-1CC68A4BB82C}"/>
              </a:ext>
            </a:extLst>
          </p:cNvPr>
          <p:cNvPicPr/>
          <p:nvPr userDrawn="1"/>
        </p:nvPicPr>
        <p:blipFill rotWithShape="1">
          <a:blip r:embed="rId4"/>
          <a:srcRect l="3706" t="30394" r="36873" b="34760"/>
          <a:stretch/>
        </p:blipFill>
        <p:spPr bwMode="auto">
          <a:xfrm>
            <a:off x="5105950" y="5917322"/>
            <a:ext cx="1788406" cy="603924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8" name="Obrázek 7">
            <a:extLst>
              <a:ext uri="{FF2B5EF4-FFF2-40B4-BE49-F238E27FC236}">
                <a16:creationId xmlns:a16="http://schemas.microsoft.com/office/drawing/2014/main" id="{66C4F862-3761-400C-9B0D-F1610914854C}"/>
              </a:ext>
            </a:extLst>
          </p:cNvPr>
          <p:cNvPicPr/>
          <p:nvPr userDrawn="1"/>
        </p:nvPicPr>
        <p:blipFill rotWithShape="1">
          <a:blip r:embed="rId5"/>
          <a:srcRect l="20081" t="32301" r="31020" b="28800"/>
          <a:stretch/>
        </p:blipFill>
        <p:spPr bwMode="auto">
          <a:xfrm>
            <a:off x="3263902" y="5871129"/>
            <a:ext cx="1534508" cy="69631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39092148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691441050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1" y="4734894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1"/>
            <a:ext cx="4464496" cy="498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367" b="1"/>
              <a:t>MINISTERSTVO PRO MÍSTNÍ ROZVOJ </a:t>
            </a:r>
            <a:r>
              <a:rPr lang="cs-CZ" sz="1758" b="1"/>
              <a:t/>
            </a:r>
            <a:br>
              <a:rPr lang="cs-CZ" sz="1758" b="1"/>
            </a:br>
            <a:r>
              <a:rPr lang="cs-CZ" sz="1200" b="1"/>
              <a:t>Odbor strategií a analýz regionální politiky a politiky bydlení</a:t>
            </a:r>
            <a:endParaRPr lang="cs-CZ" sz="1953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3907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1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1953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5565681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4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3907"/>
            </a:lvl1pPr>
            <a:lvl2pPr>
              <a:buFont typeface="Arial" pitchFamily="34" charset="0"/>
              <a:buChar char="»"/>
              <a:defRPr sz="3516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09274603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5859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5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21557950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1" y="1566864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0049436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8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516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1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1" y="6320410"/>
            <a:ext cx="8039423" cy="7011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028490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735" baseline="0">
                <a:solidFill>
                  <a:srgbClr val="034EA2"/>
                </a:solidFill>
              </a:defRPr>
            </a:lvl1pPr>
            <a:lvl2pPr marL="6003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0073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011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0146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0183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022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20257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80293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273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9" y="5959029"/>
            <a:ext cx="4464496" cy="770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8961719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defRPr/>
            </a:lvl2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09143392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Nadpis a obsah bez loga na pozadí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Nadpis 7"/>
          <p:cNvSpPr>
            <a:spLocks noGrp="1"/>
          </p:cNvSpPr>
          <p:nvPr>
            <p:ph type="title"/>
          </p:nvPr>
        </p:nvSpPr>
        <p:spPr>
          <a:xfrm>
            <a:off x="807970" y="800428"/>
            <a:ext cx="10544353" cy="707594"/>
          </a:xfrm>
          <a:prstGeom prst="rect">
            <a:avLst/>
          </a:prstGeom>
        </p:spPr>
        <p:txBody>
          <a:bodyPr/>
          <a:lstStyle>
            <a:lvl1pPr>
              <a:defRPr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 rot="10800000" flipV="1">
            <a:off x="807970" y="1703367"/>
            <a:ext cx="10544353" cy="4501692"/>
          </a:xfrm>
          <a:prstGeom prst="rect">
            <a:avLst/>
          </a:prstGeom>
        </p:spPr>
        <p:txBody>
          <a:bodyPr/>
          <a:lstStyle>
            <a:lvl1pPr marL="348795" indent="-348795">
              <a:defRPr/>
            </a:lvl1pPr>
            <a:lvl2pPr marL="697591" indent="-251132">
              <a:buFont typeface="Courier New" panose="02070309020205020404" pitchFamily="49" charset="0"/>
              <a:buChar char="o"/>
              <a:defRPr/>
            </a:lvl2pPr>
            <a:lvl3pPr marL="1116145" indent="-223229">
              <a:buFont typeface="Wingdings" panose="05000000000000000000" pitchFamily="2" charset="2"/>
              <a:buChar char="§"/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784E01-F173-423B-BCD8-B8C3DB995DD1}" type="datetime1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>
          <a:xfrm>
            <a:off x="8609479" y="6507904"/>
            <a:ext cx="2742843" cy="373831"/>
          </a:xfrm>
          <a:prstGeom prst="rect">
            <a:avLst/>
          </a:prstGeom>
        </p:spPr>
        <p:txBody>
          <a:bodyPr/>
          <a:lstStyle>
            <a:lvl1pPr algn="r">
              <a:defRPr/>
            </a:lvl1pPr>
          </a:lstStyle>
          <a:p>
            <a:fld id="{E1FABD4B-2F30-49F8-98F3-E2840AF18AB3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9" name="Obrázek 8" descr="Obsah obrázku text&#10;&#10;Popis byl vytvořen automaticky">
            <a:extLst>
              <a:ext uri="{FF2B5EF4-FFF2-40B4-BE49-F238E27FC236}">
                <a16:creationId xmlns:a16="http://schemas.microsoft.com/office/drawing/2014/main" id="{43F2D9F1-BC76-45A6-9158-8D6EA64CDF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005" y="6354895"/>
            <a:ext cx="1702758" cy="3838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668614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9747244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20667708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12259228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2446601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marL="0" marR="0" lvl="0" indent="0" algn="ctr" defTabSz="936163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marL="0" marR="0" lvl="0" indent="0" algn="ctr" defTabSz="936163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cs-CZ" sz="1229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3192571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kumimoji="0" lang="cs-CZ" sz="1229" b="0" i="0" u="none" strike="noStrike" kern="1200" cap="none" spc="0" normalizeH="0" baseline="0" noProof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pPr algn="ctr"/>
              <a:t>‹#›</a:t>
            </a:fld>
            <a:endParaRPr lang="cs-CZ" sz="1229"/>
          </a:p>
        </p:txBody>
      </p:sp>
    </p:spTree>
    <p:extLst>
      <p:ext uri="{BB962C8B-B14F-4D97-AF65-F5344CB8AC3E}">
        <p14:creationId xmlns:p14="http://schemas.microsoft.com/office/powerpoint/2010/main" val="198573835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42817300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900000" y="4734893"/>
            <a:ext cx="8533289" cy="504055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l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</a:t>
            </a:r>
          </a:p>
        </p:txBody>
      </p:sp>
      <p:sp>
        <p:nvSpPr>
          <p:cNvPr id="8" name="TextovéPole 7"/>
          <p:cNvSpPr txBox="1"/>
          <p:nvPr userDrawn="1"/>
        </p:nvSpPr>
        <p:spPr>
          <a:xfrm>
            <a:off x="900000" y="900000"/>
            <a:ext cx="446449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b="1"/>
              <a:t>MINISTERSTVO PRO MÍSTNÍ ROZVOJ </a:t>
            </a:r>
            <a:endParaRPr lang="cs-CZ" sz="2000" b="1"/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900000" y="2160000"/>
            <a:ext cx="10971372" cy="1170252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l">
              <a:defRPr sz="40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24" name="Zástupný symbol pro text 23"/>
          <p:cNvSpPr>
            <a:spLocks noGrp="1"/>
          </p:cNvSpPr>
          <p:nvPr>
            <p:ph type="body" sz="quarter" idx="17" hasCustomPrompt="1"/>
          </p:nvPr>
        </p:nvSpPr>
        <p:spPr>
          <a:xfrm>
            <a:off x="900000" y="5454650"/>
            <a:ext cx="4608512" cy="360363"/>
          </a:xfrm>
          <a:prstGeom prst="rect">
            <a:avLst/>
          </a:prstGeom>
        </p:spPr>
        <p:txBody>
          <a:bodyPr lIns="90000" rIns="144000">
            <a:noAutofit/>
          </a:bodyPr>
          <a:lstStyle>
            <a:lvl1pPr>
              <a:buNone/>
              <a:defRPr sz="2000">
                <a:solidFill>
                  <a:srgbClr val="034EA2"/>
                </a:solidFill>
              </a:defRPr>
            </a:lvl1pPr>
          </a:lstStyle>
          <a:p>
            <a:pPr lvl="0"/>
            <a:r>
              <a:rPr lang="cs-CZ"/>
              <a:t>Datum a místo</a:t>
            </a:r>
          </a:p>
        </p:txBody>
      </p:sp>
      <p:pic>
        <p:nvPicPr>
          <p:cNvPr id="10" name="Obrázek 9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3" name="Obrázek 12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datum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zápatí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0" name="Obdélník 9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30"/>
            <a:ext cx="9694738" cy="1253183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3" name="Zástupný symbol pro text 12"/>
          <p:cNvSpPr>
            <a:spLocks noGrp="1"/>
          </p:cNvSpPr>
          <p:nvPr>
            <p:ph type="body" sz="quarter" idx="13" hasCustomPrompt="1"/>
          </p:nvPr>
        </p:nvSpPr>
        <p:spPr>
          <a:xfrm>
            <a:off x="2014803" y="4187107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jméno</a:t>
            </a:r>
          </a:p>
        </p:txBody>
      </p:sp>
      <p:sp>
        <p:nvSpPr>
          <p:cNvPr id="15" name="Zástupný symbol pro text 14"/>
          <p:cNvSpPr>
            <a:spLocks noGrp="1"/>
          </p:cNvSpPr>
          <p:nvPr>
            <p:ph type="body" sz="quarter" idx="14" hasCustomPrompt="1"/>
          </p:nvPr>
        </p:nvSpPr>
        <p:spPr>
          <a:xfrm>
            <a:off x="2015738" y="5001676"/>
            <a:ext cx="9694738" cy="552875"/>
          </a:xfrm>
        </p:spPr>
        <p:txBody>
          <a:bodyPr lIns="36000" tIns="0" rIns="36000" bIns="0" anchor="ctr" anchorCtr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3276" baseline="0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vložíte datum a místo</a:t>
            </a:r>
          </a:p>
        </p:txBody>
      </p:sp>
      <p:sp>
        <p:nvSpPr>
          <p:cNvPr id="5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4" name="Zástupný symbol pro obrázek 4"/>
          <p:cNvSpPr>
            <a:spLocks noGrp="1" noChangeAspect="1"/>
          </p:cNvSpPr>
          <p:nvPr>
            <p:ph type="pic" sz="quarter" idx="16"/>
          </p:nvPr>
        </p:nvSpPr>
        <p:spPr>
          <a:xfrm>
            <a:off x="1127853" y="4187107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16" name="Zástupný symbol pro obrázek 4"/>
          <p:cNvSpPr>
            <a:spLocks noGrp="1" noChangeAspect="1"/>
          </p:cNvSpPr>
          <p:nvPr>
            <p:ph type="pic" sz="quarter" idx="17"/>
          </p:nvPr>
        </p:nvSpPr>
        <p:spPr>
          <a:xfrm>
            <a:off x="1127853" y="500167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20" name="Obdélník 19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cxnSp>
        <p:nvCxnSpPr>
          <p:cNvPr id="18" name="Přímá spojnice 17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7" name="Obrázek 1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5536" y="202406"/>
            <a:ext cx="3952627" cy="792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728200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48588701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6191194" y="1842917"/>
            <a:ext cx="5279313" cy="4423000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488054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4128134"/>
            <a:ext cx="10750600" cy="2137783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494101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obsah 2"/>
          <p:cNvSpPr>
            <a:spLocks noGrp="1"/>
          </p:cNvSpPr>
          <p:nvPr>
            <p:ph idx="10"/>
          </p:nvPr>
        </p:nvSpPr>
        <p:spPr>
          <a:xfrm>
            <a:off x="719907" y="2469508"/>
            <a:ext cx="10750600" cy="38332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1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2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3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4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8" name="Zástupný symbol pro číslo snímku 7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75842701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0" y="0"/>
            <a:ext cx="12190413" cy="689250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1" name="Nadpis 10"/>
          <p:cNvSpPr>
            <a:spLocks noGrp="1"/>
          </p:cNvSpPr>
          <p:nvPr>
            <p:ph type="title"/>
          </p:nvPr>
        </p:nvSpPr>
        <p:spPr>
          <a:xfrm>
            <a:off x="2015738" y="2672229"/>
            <a:ext cx="9694738" cy="3317250"/>
          </a:xfrm>
        </p:spPr>
        <p:txBody>
          <a:bodyPr anchor="t" anchorCtr="0"/>
          <a:lstStyle>
            <a:lvl1pPr>
              <a:defRPr sz="4095">
                <a:solidFill>
                  <a:schemeClr val="accent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9" name="Zástupný symbol pro obrázek 4"/>
          <p:cNvSpPr>
            <a:spLocks noGrp="1" noChangeAspect="1"/>
          </p:cNvSpPr>
          <p:nvPr>
            <p:ph type="pic" sz="quarter" idx="15"/>
          </p:nvPr>
        </p:nvSpPr>
        <p:spPr>
          <a:xfrm>
            <a:off x="1127853" y="2699706"/>
            <a:ext cx="719906" cy="552875"/>
          </a:xfrm>
        </p:spPr>
        <p:txBody>
          <a:bodyPr wrap="none" anchor="ctr" anchorCtr="1"/>
          <a:lstStyle>
            <a:lvl1pPr marL="0" indent="0">
              <a:buFontTx/>
              <a:buNone/>
              <a:defRPr sz="614"/>
            </a:lvl1pPr>
          </a:lstStyle>
          <a:p>
            <a:r>
              <a:rPr lang="cs-CZ"/>
              <a:t>Kliknutím na ikonu přidáte obrázek.</a:t>
            </a:r>
          </a:p>
        </p:txBody>
      </p:sp>
      <p:sp>
        <p:nvSpPr>
          <p:cNvPr id="7" name="Obdélník 6"/>
          <p:cNvSpPr/>
          <p:nvPr userDrawn="1"/>
        </p:nvSpPr>
        <p:spPr>
          <a:xfrm>
            <a:off x="0" y="0"/>
            <a:ext cx="12190413" cy="136744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27314" y="207233"/>
            <a:ext cx="5269483" cy="811863"/>
          </a:xfrm>
          <a:prstGeom prst="rect">
            <a:avLst/>
          </a:prstGeom>
        </p:spPr>
      </p:pic>
      <p:cxnSp>
        <p:nvCxnSpPr>
          <p:cNvPr id="12" name="Přímá spojnice 11"/>
          <p:cNvCxnSpPr/>
          <p:nvPr userDrawn="1"/>
        </p:nvCxnSpPr>
        <p:spPr>
          <a:xfrm>
            <a:off x="527313" y="1164723"/>
            <a:ext cx="11135788" cy="0"/>
          </a:xfrm>
          <a:prstGeom prst="line">
            <a:avLst/>
          </a:prstGeom>
          <a:ln w="127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76279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Jeden obsah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40590646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6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obsah 2"/>
          <p:cNvSpPr>
            <a:spLocks noGrp="1"/>
          </p:cNvSpPr>
          <p:nvPr>
            <p:ph idx="13"/>
          </p:nvPr>
        </p:nvSpPr>
        <p:spPr>
          <a:xfrm>
            <a:off x="6191194" y="1842917"/>
            <a:ext cx="5279313" cy="4423000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65691320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Dva obsahy nad sebou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1842917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obsah 2"/>
          <p:cNvSpPr>
            <a:spLocks noGrp="1"/>
          </p:cNvSpPr>
          <p:nvPr>
            <p:ph idx="13"/>
          </p:nvPr>
        </p:nvSpPr>
        <p:spPr>
          <a:xfrm>
            <a:off x="719907" y="4128134"/>
            <a:ext cx="10750600" cy="2137783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2549464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 nebo graf (trojúh. odrážky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719907" y="2469508"/>
            <a:ext cx="10750600" cy="3833267"/>
          </a:xfrm>
        </p:spPr>
        <p:txBody>
          <a:bodyPr/>
          <a:lstStyle>
            <a:lvl1pPr marL="442282" indent="-442282">
              <a:buFont typeface="Wingdings 3" panose="05040102010807070707" pitchFamily="18" charset="2"/>
              <a:buChar char=""/>
              <a:defRPr/>
            </a:lvl1pPr>
            <a:lvl2pPr marL="681851" indent="-257998">
              <a:buFont typeface="Wingdings 3" panose="05040102010807070707" pitchFamily="18" charset="2"/>
              <a:buChar char=""/>
              <a:defRPr/>
            </a:lvl2pPr>
            <a:lvl3pPr marL="939848" indent="-257998">
              <a:buFont typeface="Wingdings 3" panose="05040102010807070707" pitchFamily="18" charset="2"/>
              <a:buChar char=""/>
              <a:defRPr/>
            </a:lvl3pPr>
            <a:lvl4pPr marL="1197846" indent="-257998">
              <a:buFont typeface="Wingdings 3" panose="05040102010807070707" pitchFamily="18" charset="2"/>
              <a:buChar char=""/>
              <a:defRPr/>
            </a:lvl4pPr>
            <a:lvl5pPr marL="1455844" indent="-257998">
              <a:buFont typeface="Wingdings 3" panose="05040102010807070707" pitchFamily="18" charset="2"/>
              <a:buChar char=""/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7" name="Zástupný symbol pro text 5"/>
          <p:cNvSpPr>
            <a:spLocks noGrp="1"/>
          </p:cNvSpPr>
          <p:nvPr>
            <p:ph type="body" sz="quarter" idx="13"/>
          </p:nvPr>
        </p:nvSpPr>
        <p:spPr>
          <a:xfrm>
            <a:off x="719907" y="1474334"/>
            <a:ext cx="10750600" cy="368583"/>
          </a:xfrm>
        </p:spPr>
        <p:txBody>
          <a:bodyPr/>
          <a:lstStyle>
            <a:lvl1pPr marL="0" indent="0">
              <a:buFontTx/>
              <a:buNone/>
              <a:defRPr b="1">
                <a:solidFill>
                  <a:schemeClr val="accent2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8" name="Zástupný symbol pro text 5"/>
          <p:cNvSpPr>
            <a:spLocks noGrp="1"/>
          </p:cNvSpPr>
          <p:nvPr>
            <p:ph type="body" sz="quarter" idx="14"/>
          </p:nvPr>
        </p:nvSpPr>
        <p:spPr>
          <a:xfrm>
            <a:off x="719907" y="1879775"/>
            <a:ext cx="10750600" cy="442300"/>
          </a:xfrm>
        </p:spPr>
        <p:txBody>
          <a:bodyPr/>
          <a:lstStyle>
            <a:lvl1pPr marL="0" indent="0">
              <a:lnSpc>
                <a:spcPts val="1638"/>
              </a:lnSpc>
              <a:spcBef>
                <a:spcPts val="0"/>
              </a:spcBef>
              <a:spcAft>
                <a:spcPts val="0"/>
              </a:spcAft>
              <a:buFontTx/>
              <a:buNone/>
              <a:defRPr sz="1433">
                <a:solidFill>
                  <a:schemeClr val="accent1"/>
                </a:solidFill>
              </a:defRPr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25810254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27517" y="6059310"/>
            <a:ext cx="1214100" cy="575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439266" y="6057900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5"/>
          <p:cNvPicPr>
            <a:picLocks noChangeAspect="1" noChangeArrowheads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47334" y="3086916"/>
            <a:ext cx="4944030" cy="393459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524054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3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92693" y="3150716"/>
            <a:ext cx="4195415" cy="197179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292693" y="5649069"/>
            <a:ext cx="3041694" cy="7049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60270740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5"/>
            <a:ext cx="10988301" cy="504184"/>
          </a:xfrm>
        </p:spPr>
        <p:txBody>
          <a:bodyPr anchor="t" anchorCtr="0"/>
          <a:lstStyle>
            <a:lvl1pPr>
              <a:defRPr sz="3276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>
            <a:lvl1pPr algn="just">
              <a:spcBef>
                <a:spcPts val="307"/>
              </a:spcBef>
              <a:spcAft>
                <a:spcPts val="614"/>
              </a:spcAft>
              <a:defRPr/>
            </a:lvl1pPr>
            <a:lvl2pPr algn="just">
              <a:spcBef>
                <a:spcPts val="307"/>
              </a:spcBef>
              <a:spcAft>
                <a:spcPts val="614"/>
              </a:spcAft>
              <a:defRPr/>
            </a:lvl2pPr>
            <a:lvl3pPr algn="just">
              <a:spcBef>
                <a:spcPts val="307"/>
              </a:spcBef>
              <a:spcAft>
                <a:spcPts val="614"/>
              </a:spcAft>
              <a:defRPr/>
            </a:lvl3pPr>
            <a:lvl4pPr algn="just">
              <a:spcBef>
                <a:spcPts val="307"/>
              </a:spcBef>
              <a:spcAft>
                <a:spcPts val="614"/>
              </a:spcAft>
              <a:defRPr/>
            </a:lvl4pPr>
            <a:lvl5pPr algn="just">
              <a:spcBef>
                <a:spcPts val="307"/>
              </a:spcBef>
              <a:spcAft>
                <a:spcPts val="614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89969569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737350060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11356829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4039485404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151841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82">
                <a:solidFill>
                  <a:prstClr val="white"/>
                </a:solidFill>
                <a:latin typeface="Calibri" pitchFamily="34" charset="0"/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1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43" baseline="0" smtClean="0">
                <a:solidFill>
                  <a:schemeClr val="bg1"/>
                </a:solidFill>
              </a:rPr>
              <a:pPr/>
              <a:t>‹#›</a:t>
            </a:fld>
            <a:endParaRPr lang="cs-CZ" sz="1843" baseline="0">
              <a:solidFill>
                <a:schemeClr val="bg1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0" y="6165841"/>
            <a:ext cx="2009620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4801362"/>
      </p:ext>
    </p:extLst>
  </p:cSld>
  <p:clrMapOvr>
    <a:masterClrMapping/>
  </p:clrMapOvr>
  <p:transition spd="slow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609521" y="1638353"/>
            <a:ext cx="10971372" cy="4633874"/>
          </a:xfrm>
          <a:prstGeom prst="rect">
            <a:avLst/>
          </a:prstGeom>
        </p:spPr>
        <p:txBody>
          <a:bodyPr/>
          <a:lstStyle>
            <a:lvl1pPr>
              <a:defRPr sz="4000"/>
            </a:lvl1pPr>
            <a:lvl2pPr>
              <a:buFont typeface="Arial" pitchFamily="34" charset="0"/>
              <a:buChar char="»"/>
              <a:defRPr sz="3600"/>
            </a:lvl2pPr>
            <a:lvl4pPr>
              <a:buFont typeface="Arial" pitchFamily="34" charset="0"/>
              <a:buChar char="»"/>
              <a:defRPr/>
            </a:lvl4pPr>
            <a:lvl5pPr>
              <a:buFont typeface="Arial" pitchFamily="34" charset="0"/>
              <a:buChar char="•"/>
              <a:defRPr/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pic>
        <p:nvPicPr>
          <p:cNvPr id="8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  <p:sp>
        <p:nvSpPr>
          <p:cNvPr id="11" name="Zástupný symbol pro číslo snímku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57269949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36238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111817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96231545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00564099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47100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8469082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3386844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>
              <a:defRPr sz="3276"/>
            </a:lvl1pPr>
            <a:lvl2pPr>
              <a:defRPr sz="2867"/>
            </a:lvl2pPr>
            <a:lvl3pPr>
              <a:defRPr sz="2457"/>
            </a:lvl3pPr>
            <a:lvl4pPr>
              <a:defRPr sz="2048"/>
            </a:lvl4pPr>
            <a:lvl5pPr>
              <a:defRPr sz="2048"/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38997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/>
          <a:lstStyle>
            <a:lvl1pPr>
              <a:defRPr sz="3276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/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/>
          <a:lstStyle>
            <a:lvl1pPr marL="0" indent="0">
              <a:buNone/>
              <a:defRPr sz="163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797503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65778089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032702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ředělov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550590" y="2204112"/>
            <a:ext cx="10971372" cy="1170252"/>
          </a:xfrm>
          <a:prstGeom prst="rect">
            <a:avLst/>
          </a:prstGeom>
        </p:spPr>
        <p:txBody>
          <a:bodyPr>
            <a:normAutofit/>
          </a:bodyPr>
          <a:lstStyle>
            <a:lvl1pPr>
              <a:defRPr sz="600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Název tématu/předělu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62758" y="3582764"/>
            <a:ext cx="8092440" cy="68580"/>
          </a:xfrm>
          <a:prstGeom prst="rect">
            <a:avLst/>
          </a:prstGeom>
        </p:spPr>
      </p:pic>
      <p:pic>
        <p:nvPicPr>
          <p:cNvPr id="9" name="Obrázek 8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0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1322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483302363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-1"/>
            <a:ext cx="12190412" cy="7021512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4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02744" y="6203780"/>
            <a:ext cx="1618589" cy="588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85613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32153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1905">
          <p15:clr>
            <a:srgbClr val="FBAE40"/>
          </p15:clr>
        </p15:guide>
        <p15:guide id="2" pos="2222">
          <p15:clr>
            <a:srgbClr val="FBAE40"/>
          </p15:clr>
        </p15:guide>
        <p15:guide id="3" pos="2925">
          <p15:clr>
            <a:srgbClr val="FBAE40"/>
          </p15:clr>
        </p15:guide>
      </p15:sldGuideLst>
    </p:ext>
  </p:extLs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2" y="5789499"/>
            <a:ext cx="475200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11" name="Picture 4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35108" y="4035744"/>
            <a:ext cx="4597649" cy="16594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Obrázek 3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7040047" y="6056866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80074123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spcBef>
                <a:spcPts val="300"/>
              </a:spcBef>
              <a:spcAft>
                <a:spcPts val="600"/>
              </a:spcAft>
              <a:defRPr/>
            </a:lvl1pPr>
            <a:lvl2pPr algn="just">
              <a:spcBef>
                <a:spcPts val="300"/>
              </a:spcBef>
              <a:spcAft>
                <a:spcPts val="600"/>
              </a:spcAft>
              <a:defRPr/>
            </a:lvl2pPr>
            <a:lvl3pPr algn="just">
              <a:spcBef>
                <a:spcPts val="300"/>
              </a:spcBef>
              <a:spcAft>
                <a:spcPts val="600"/>
              </a:spcAft>
              <a:defRPr/>
            </a:lvl3pPr>
            <a:lvl4pPr algn="just">
              <a:spcBef>
                <a:spcPts val="300"/>
              </a:spcBef>
              <a:spcAft>
                <a:spcPts val="600"/>
              </a:spcAft>
              <a:defRPr/>
            </a:lvl4pPr>
            <a:lvl5pPr algn="just">
              <a:spcBef>
                <a:spcPts val="300"/>
              </a:spcBef>
              <a:spcAft>
                <a:spcPts val="600"/>
              </a:spcAft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253424109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592590" y="456726"/>
            <a:ext cx="10988301" cy="504184"/>
          </a:xfrm>
        </p:spPr>
        <p:txBody>
          <a:bodyPr anchor="t" anchorCtr="0"/>
          <a:lstStyle>
            <a:lvl1pPr>
              <a:defRPr sz="3200" b="1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91" y="1023932"/>
            <a:ext cx="10988302" cy="4765567"/>
          </a:xfrm>
        </p:spPr>
        <p:txBody>
          <a:bodyPr/>
          <a:lstStyle>
            <a:lvl1pPr algn="just">
              <a:defRPr/>
            </a:lvl1pPr>
            <a:lvl2pPr algn="just">
              <a:defRPr/>
            </a:lvl2pPr>
            <a:lvl3pPr algn="just">
              <a:defRPr/>
            </a:lvl3pPr>
            <a:lvl4pPr algn="just">
              <a:defRPr/>
            </a:lvl4pPr>
            <a:lvl5pPr algn="just">
              <a:defRPr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991515691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délník 1"/>
          <p:cNvSpPr/>
          <p:nvPr userDrawn="1"/>
        </p:nvSpPr>
        <p:spPr>
          <a:xfrm>
            <a:off x="0" y="0"/>
            <a:ext cx="12190413" cy="702151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6681727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6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00">
                <a:solidFill>
                  <a:schemeClr val="accent2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91" y="456725"/>
            <a:ext cx="5604203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493819443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1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1104300468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790713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9"/>
            <a:ext cx="5723672" cy="4108884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9"/>
            <a:ext cx="3094164" cy="1232015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1800">
              <a:solidFill>
                <a:srgbClr val="FFFFFF"/>
              </a:solidFill>
            </a:endParaRPr>
          </a:p>
        </p:txBody>
      </p:sp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9"/>
            <a:ext cx="10988301" cy="630229"/>
          </a:xfrm>
        </p:spPr>
        <p:txBody>
          <a:bodyPr anchor="t" anchorCtr="0"/>
          <a:lstStyle>
            <a:lvl1pPr>
              <a:defRPr sz="4000">
                <a:solidFill>
                  <a:schemeClr val="bg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pic>
        <p:nvPicPr>
          <p:cNvPr id="13" name="Picture 5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311275073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Skupina 10"/>
          <p:cNvGrpSpPr/>
          <p:nvPr userDrawn="1"/>
        </p:nvGrpSpPr>
        <p:grpSpPr>
          <a:xfrm>
            <a:off x="0" y="0"/>
            <a:ext cx="12190413" cy="7021513"/>
            <a:chOff x="0" y="-73024"/>
            <a:chExt cx="9144000" cy="6931024"/>
          </a:xfrm>
        </p:grpSpPr>
        <p:sp>
          <p:nvSpPr>
            <p:cNvPr id="6" name="Rectangle 7"/>
            <p:cNvSpPr/>
            <p:nvPr userDrawn="1"/>
          </p:nvSpPr>
          <p:spPr>
            <a:xfrm>
              <a:off x="0" y="5884881"/>
              <a:ext cx="9144000" cy="973119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  <p:sp>
          <p:nvSpPr>
            <p:cNvPr id="10" name="Obdélník 11"/>
            <p:cNvSpPr/>
            <p:nvPr userDrawn="1"/>
          </p:nvSpPr>
          <p:spPr>
            <a:xfrm>
              <a:off x="0" y="-73024"/>
              <a:ext cx="9144000" cy="595088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cs-CZ" sz="1350">
                <a:solidFill>
                  <a:prstClr val="white"/>
                </a:solidFill>
              </a:endParaRPr>
            </a:p>
          </p:txBody>
        </p:sp>
      </p:grpSp>
      <p:sp>
        <p:nvSpPr>
          <p:cNvPr id="12" name="Zástupný symbol pro číslo snímku 4"/>
          <p:cNvSpPr>
            <a:spLocks noGrp="1"/>
          </p:cNvSpPr>
          <p:nvPr userDrawn="1"/>
        </p:nvSpPr>
        <p:spPr>
          <a:xfrm>
            <a:off x="10853517" y="6486932"/>
            <a:ext cx="614444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800" smtClean="0">
                <a:solidFill>
                  <a:srgbClr val="FFFFFF"/>
                </a:solidFill>
              </a:rPr>
              <a:pPr/>
              <a:t>‹#›</a:t>
            </a:fld>
            <a:endParaRPr lang="cs-CZ" sz="1800">
              <a:solidFill>
                <a:srgbClr val="FFFFFF"/>
              </a:solidFill>
            </a:endParaRP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872" y="6165842"/>
            <a:ext cx="2009619" cy="7255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5" descr="D:\3 Projekty\MPO\prezentace OPPI\podklady\EU2.wmf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48127" y="6363122"/>
            <a:ext cx="3894160" cy="528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39524742"/>
      </p:ext>
    </p:extLst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f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0" name="Zástupný symbol pro graf 9"/>
          <p:cNvSpPr>
            <a:spLocks noGrp="1"/>
          </p:cNvSpPr>
          <p:nvPr>
            <p:ph type="chart" sz="quarter" idx="13"/>
          </p:nvPr>
        </p:nvSpPr>
        <p:spPr>
          <a:xfrm>
            <a:off x="622300" y="1566863"/>
            <a:ext cx="10945813" cy="4392612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graf.</a:t>
            </a: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4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1" name="Obrázek 10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2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>
            <a:normAutofit/>
          </a:bodyPr>
          <a:lstStyle>
            <a:lvl1pPr algn="l">
              <a:defRPr sz="4505">
                <a:solidFill>
                  <a:schemeClr val="tx1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>
            <a:normAutofit/>
          </a:bodyPr>
          <a:lstStyle>
            <a:lvl1pPr marL="0" indent="0" algn="l">
              <a:buNone/>
              <a:defRPr sz="717">
                <a:solidFill>
                  <a:schemeClr val="tx1"/>
                </a:solidFill>
                <a:latin typeface="+mj-lt"/>
              </a:defRPr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můžete upravit styl předlohy.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9B75B9B-FFF1-412D-872D-3B83CEB62C1F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029008-F47C-4CF9-BAFB-8272125A8AF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19984850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>
            <a:lvl1pPr>
              <a:defRPr lang="cs-CZ" sz="2867" b="1" kern="120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838091" y="1869153"/>
            <a:ext cx="10514231" cy="4099133"/>
          </a:xfrm>
        </p:spPr>
        <p:txBody>
          <a:bodyPr>
            <a:normAutofit/>
          </a:bodyPr>
          <a:lstStyle>
            <a:lvl1pPr marL="0" indent="0">
              <a:buNone/>
              <a:defRPr sz="2048" b="0" baseline="0">
                <a:solidFill>
                  <a:schemeClr val="tx1"/>
                </a:solidFill>
                <a:latin typeface="+mj-lt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282205975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2CAB31-5AAA-4772-B1B4-78B2F31E0F69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0EC3C9-7561-45D5-81EE-D20C1639F3B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0209579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>
            <a:lvl2pPr>
              <a:defRPr sz="2048" b="1">
                <a:latin typeface="+mn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904599-B071-4118-BE50-DFDB9B874EE1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118EA9-CE57-4EB4-A435-E511634B0E6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753905139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>
            <a:normAutofit/>
          </a:bodyPr>
          <a:lstStyle>
            <a:lvl1pPr marL="0" indent="0">
              <a:buNone/>
              <a:defRPr sz="2048" b="1">
                <a:latin typeface="+mn-lt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>
            <a:normAutofit/>
          </a:bodyPr>
          <a:lstStyle>
            <a:lvl1pPr marL="0" indent="0">
              <a:buNone/>
              <a:defRPr lang="cs-CZ" sz="2048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>
            <a:normAutofit/>
          </a:bodyPr>
          <a:lstStyle>
            <a:lvl1pPr marL="234041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1pPr>
            <a:lvl2pPr marL="702122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2pPr>
            <a:lvl3pPr marL="1170203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1638285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2106366" indent="-234041" algn="l" defTabSz="936163" rtl="0" eaLnBrk="1" latinLnBrk="0" hangingPunct="1">
              <a:lnSpc>
                <a:spcPct val="90000"/>
              </a:lnSpc>
              <a:buFont typeface="Arial" panose="020B0604020202020204" pitchFamily="34" charset="0"/>
              <a:buChar char="•"/>
              <a:defRPr lang="cs-CZ" sz="2048" b="0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8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6F1F601-E375-4C0C-9410-56D49040AE45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9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10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4D77BE2-683F-47CD-A2BC-E881F7C806D3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85753288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10F12F-816F-4079-81CF-C510234AB3B2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818E04F-8525-4AD0-84F9-3A3C1579E29C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544209488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F5018F-C100-41C6-9599-2ED70525B769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ED08270-F709-406F-9923-B39031B13CCB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0007745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183042" y="1010968"/>
            <a:ext cx="6171397" cy="4989825"/>
          </a:xfrm>
        </p:spPr>
        <p:txBody>
          <a:bodyPr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  <a:lvl6pPr>
              <a:defRPr sz="2048"/>
            </a:lvl6pPr>
            <a:lvl7pPr>
              <a:defRPr sz="2048"/>
            </a:lvl7pPr>
            <a:lvl8pPr>
              <a:defRPr sz="2048"/>
            </a:lvl8pPr>
            <a:lvl9pPr>
              <a:defRPr sz="2048"/>
            </a:lvl9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8FDD9-8B92-452A-8EED-E8E0F60668DD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938BFB-D8E2-4437-9539-8887162E5AC6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17823889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468101"/>
            <a:ext cx="3932255" cy="1638353"/>
          </a:xfrm>
        </p:spPr>
        <p:txBody>
          <a:bodyPr anchor="b">
            <a:normAutofit/>
          </a:bodyPr>
          <a:lstStyle>
            <a:lvl1pPr>
              <a:defRPr sz="2867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5183042" y="1010968"/>
            <a:ext cx="6171397" cy="4989825"/>
          </a:xfrm>
        </p:spPr>
        <p:txBody>
          <a:bodyPr rtlCol="0">
            <a:normAutofit/>
          </a:bodyPr>
          <a:lstStyle>
            <a:lvl1pPr marL="0" indent="0">
              <a:buNone/>
              <a:defRPr sz="3276"/>
            </a:lvl1pPr>
            <a:lvl2pPr marL="468081" indent="0">
              <a:buNone/>
              <a:defRPr sz="2867"/>
            </a:lvl2pPr>
            <a:lvl3pPr marL="936163" indent="0">
              <a:buNone/>
              <a:defRPr sz="2457"/>
            </a:lvl3pPr>
            <a:lvl4pPr marL="1404244" indent="0">
              <a:buNone/>
              <a:defRPr sz="2048"/>
            </a:lvl4pPr>
            <a:lvl5pPr marL="1872325" indent="0">
              <a:buNone/>
              <a:defRPr sz="2048"/>
            </a:lvl5pPr>
            <a:lvl6pPr marL="2340407" indent="0">
              <a:buNone/>
              <a:defRPr sz="2048"/>
            </a:lvl6pPr>
            <a:lvl7pPr marL="2808488" indent="0">
              <a:buNone/>
              <a:defRPr sz="2048"/>
            </a:lvl7pPr>
            <a:lvl8pPr marL="3276570" indent="0">
              <a:buNone/>
              <a:defRPr sz="2048"/>
            </a:lvl8pPr>
            <a:lvl9pPr marL="3744651" indent="0">
              <a:buNone/>
              <a:defRPr sz="2048"/>
            </a:lvl9pPr>
          </a:lstStyle>
          <a:p>
            <a:pPr lvl="0"/>
            <a:r>
              <a:rPr lang="cs-CZ" noProof="0"/>
              <a:t>Kliknutím na ikonu přidáte obrázek.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840208" y="2106454"/>
            <a:ext cx="3932255" cy="3902466"/>
          </a:xfrm>
        </p:spPr>
        <p:txBody>
          <a:bodyPr>
            <a:normAutofit/>
          </a:bodyPr>
          <a:lstStyle>
            <a:lvl1pPr marL="0" indent="0">
              <a:buNone/>
              <a:defRPr sz="2048"/>
            </a:lvl1pPr>
            <a:lvl2pPr marL="468081" indent="0">
              <a:buNone/>
              <a:defRPr sz="1433"/>
            </a:lvl2pPr>
            <a:lvl3pPr marL="936163" indent="0">
              <a:buNone/>
              <a:defRPr sz="1229"/>
            </a:lvl3pPr>
            <a:lvl4pPr marL="1404244" indent="0">
              <a:buNone/>
              <a:defRPr sz="1024"/>
            </a:lvl4pPr>
            <a:lvl5pPr marL="1872325" indent="0">
              <a:buNone/>
              <a:defRPr sz="1024"/>
            </a:lvl5pPr>
            <a:lvl6pPr marL="2340407" indent="0">
              <a:buNone/>
              <a:defRPr sz="1024"/>
            </a:lvl6pPr>
            <a:lvl7pPr marL="2808488" indent="0">
              <a:buNone/>
              <a:defRPr sz="1024"/>
            </a:lvl7pPr>
            <a:lvl8pPr marL="3276570" indent="0">
              <a:buNone/>
              <a:defRPr sz="1024"/>
            </a:lvl8pPr>
            <a:lvl9pPr marL="3744651" indent="0">
              <a:buNone/>
              <a:defRPr sz="1024"/>
            </a:lvl9pPr>
          </a:lstStyle>
          <a:p>
            <a:pPr lvl="0"/>
            <a:r>
              <a:rPr lang="cs-CZ"/>
              <a:t>Upravte styly předlohy textu.</a:t>
            </a:r>
          </a:p>
        </p:txBody>
      </p:sp>
      <p:sp>
        <p:nvSpPr>
          <p:cNvPr id="6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8CAFB51-E0CE-4803-9B95-E9709CC1D4DD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B36A6-701A-4486-B9E8-27562DEDC09E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06561812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8C1577-E2BD-432E-BABE-A30566F334E0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6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7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473F24-D3FA-4629-ABCB-C8DB6EA646E9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19125244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abulk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609521" y="281187"/>
            <a:ext cx="10971372" cy="925313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defRPr sz="3600" b="1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Nadpis</a:t>
            </a:r>
          </a:p>
        </p:txBody>
      </p:sp>
      <p:pic>
        <p:nvPicPr>
          <p:cNvPr id="7" name="Obrázek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41069"/>
            <a:ext cx="12208532" cy="103353"/>
          </a:xfrm>
          <a:prstGeom prst="rect">
            <a:avLst/>
          </a:prstGeom>
        </p:spPr>
      </p:pic>
      <p:sp>
        <p:nvSpPr>
          <p:cNvPr id="15" name="Zástupný symbol pro tabulku 14"/>
          <p:cNvSpPr>
            <a:spLocks noGrp="1"/>
          </p:cNvSpPr>
          <p:nvPr>
            <p:ph type="tbl" sz="quarter" idx="13"/>
          </p:nvPr>
        </p:nvSpPr>
        <p:spPr>
          <a:xfrm>
            <a:off x="622300" y="1638300"/>
            <a:ext cx="11017250" cy="4321175"/>
          </a:xfrm>
          <a:prstGeom prst="rect">
            <a:avLst/>
          </a:prstGeom>
        </p:spPr>
        <p:txBody>
          <a:bodyPr/>
          <a:lstStyle/>
          <a:p>
            <a:r>
              <a:rPr lang="cs-CZ"/>
              <a:t>Kliknutím na ikonu přidáte tabulku.</a:t>
            </a:r>
          </a:p>
        </p:txBody>
      </p:sp>
      <p:sp>
        <p:nvSpPr>
          <p:cNvPr id="10" name="Zástupný symbol pro číslo snímku 9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  <p:pic>
        <p:nvPicPr>
          <p:cNvPr id="12" name="Obrázek 11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18542" y="6313229"/>
            <a:ext cx="3985914" cy="687828"/>
          </a:xfrm>
          <a:prstGeom prst="rect">
            <a:avLst/>
          </a:prstGeom>
        </p:spPr>
      </p:pic>
      <p:pic>
        <p:nvPicPr>
          <p:cNvPr id="13" name="Zástupný symbol pro obsah 4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060"/>
          <a:stretch>
            <a:fillRect/>
          </a:stretch>
        </p:blipFill>
        <p:spPr>
          <a:xfrm>
            <a:off x="4150990" y="6320409"/>
            <a:ext cx="8039423" cy="70110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8723765" y="373830"/>
            <a:ext cx="2628558" cy="5950408"/>
          </a:xfrm>
        </p:spPr>
        <p:txBody>
          <a:bodyPr vert="eaVert"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838091" y="373830"/>
            <a:ext cx="7682500" cy="5950408"/>
          </a:xfrm>
        </p:spPr>
        <p:txBody>
          <a:bodyPr vert="eaVert">
            <a:normAutofit/>
          </a:bodyPr>
          <a:lstStyle>
            <a:lvl1pPr>
              <a:defRPr sz="2048">
                <a:latin typeface="+mj-lt"/>
              </a:defRPr>
            </a:lvl1pPr>
            <a:lvl2pPr>
              <a:defRPr sz="2048">
                <a:latin typeface="+mj-lt"/>
              </a:defRPr>
            </a:lvl2pPr>
            <a:lvl3pPr>
              <a:defRPr sz="2048">
                <a:latin typeface="+mj-lt"/>
              </a:defRPr>
            </a:lvl3pPr>
            <a:lvl4pPr>
              <a:defRPr sz="2048">
                <a:latin typeface="+mj-lt"/>
              </a:defRPr>
            </a:lvl4pPr>
            <a:lvl5pPr>
              <a:defRPr sz="2048">
                <a:latin typeface="+mj-lt"/>
              </a:defRPr>
            </a:lvl5pPr>
          </a:lstStyle>
          <a:p>
            <a:pPr lvl="0"/>
            <a:r>
              <a:rPr lang="cs-CZ"/>
              <a:t>Upravte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86B136-8731-4490-9265-07E2F61BDFA7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B60819-CD15-44D9-934A-E10965D4871D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97581349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44078104"/>
      </p:ext>
    </p:extLst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1_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Zástupný symbol pro zápatí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cs-CZ"/>
          </a:p>
        </p:txBody>
      </p:sp>
      <p:pic>
        <p:nvPicPr>
          <p:cNvPr id="6" name="Obrázek 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20093" y="3"/>
            <a:ext cx="6950229" cy="29483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Zástupný symbol pro text 10"/>
          <p:cNvSpPr>
            <a:spLocks noGrp="1"/>
          </p:cNvSpPr>
          <p:nvPr>
            <p:ph type="body" sz="quarter" idx="11" hasCustomPrompt="1"/>
          </p:nvPr>
        </p:nvSpPr>
        <p:spPr>
          <a:xfrm>
            <a:off x="986239" y="3218193"/>
            <a:ext cx="10192540" cy="2615189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sz="4095" b="1">
                <a:latin typeface="+mn-lt"/>
              </a:defRPr>
            </a:lvl1pPr>
            <a:lvl2pPr marL="0" indent="0">
              <a:lnSpc>
                <a:spcPct val="100000"/>
              </a:lnSpc>
              <a:spcBef>
                <a:spcPts val="1024"/>
              </a:spcBef>
              <a:buNone/>
              <a:defRPr sz="2048" b="1">
                <a:latin typeface="+mn-lt"/>
              </a:defRPr>
            </a:lvl2pPr>
          </a:lstStyle>
          <a:p>
            <a:pPr lvl="0"/>
            <a:r>
              <a:rPr lang="cs-CZ"/>
              <a:t>X. zasedání Monitorovacího výboru Operačního programu Výzkum, vývoj a vzdělávání</a:t>
            </a:r>
          </a:p>
          <a:p>
            <a:pPr lvl="1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1075189925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Dělic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20C1B5-C3EC-4F58-8959-76611B89E825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6" name="Obrázek 4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54888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Zástupný symbol pro text 7"/>
          <p:cNvSpPr>
            <a:spLocks noGrp="1"/>
          </p:cNvSpPr>
          <p:nvPr>
            <p:ph type="body" sz="quarter" idx="13"/>
          </p:nvPr>
        </p:nvSpPr>
        <p:spPr>
          <a:xfrm>
            <a:off x="766135" y="1576314"/>
            <a:ext cx="10658146" cy="1570088"/>
          </a:xfrm>
        </p:spPr>
        <p:txBody>
          <a:bodyPr lIns="54000" tIns="54000" rIns="54000" bIns="54000" anchor="ctr" anchorCtr="0"/>
          <a:lstStyle>
            <a:lvl1pPr marL="0" indent="0" algn="ctr">
              <a:lnSpc>
                <a:spcPct val="100000"/>
              </a:lnSpc>
              <a:spcBef>
                <a:spcPts val="1024"/>
              </a:spcBef>
              <a:buNone/>
              <a:defRPr lang="cs-CZ" sz="2867" b="1" kern="1200" dirty="0" smtClean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  <a:lvl2pPr marL="0" indent="0" algn="ctr">
              <a:lnSpc>
                <a:spcPct val="100000"/>
              </a:lnSpc>
              <a:spcBef>
                <a:spcPts val="1024"/>
              </a:spcBef>
              <a:buNone/>
              <a:defRPr sz="1433" i="1">
                <a:latin typeface="+mn-lt"/>
              </a:defRPr>
            </a:lvl2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</p:txBody>
      </p:sp>
    </p:spTree>
    <p:extLst>
      <p:ext uri="{BB962C8B-B14F-4D97-AF65-F5344CB8AC3E}">
        <p14:creationId xmlns:p14="http://schemas.microsoft.com/office/powerpoint/2010/main" val="168116116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3_Běžný snímek (text)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8" y="5968286"/>
            <a:ext cx="6150233" cy="10467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>
          <a:xfrm>
            <a:off x="838091" y="570920"/>
            <a:ext cx="10514231" cy="918089"/>
          </a:xfrm>
        </p:spPr>
        <p:txBody>
          <a:bodyPr lIns="54000" tIns="54000" rIns="54000" bIns="54000">
            <a:noAutofit/>
          </a:bodyPr>
          <a:lstStyle>
            <a:lvl1pPr>
              <a:defRPr lang="cs-CZ" sz="2867" b="1" kern="1200" baseline="0" dirty="0">
                <a:solidFill>
                  <a:srgbClr val="428D96"/>
                </a:solidFill>
                <a:latin typeface="+mn-lt"/>
                <a:ea typeface="+mn-ea"/>
                <a:cs typeface="Arial" panose="020B0604020202020204" pitchFamily="34" charset="0"/>
              </a:defRPr>
            </a:lvl1pPr>
          </a:lstStyle>
          <a:p>
            <a:pPr lvl="0"/>
            <a:r>
              <a:rPr lang="cs-CZ"/>
              <a:t>Nadpis podle dělicího snímku (příp. zkratka)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667332"/>
            <a:ext cx="10514231" cy="4235198"/>
          </a:xfrm>
        </p:spPr>
        <p:txBody>
          <a:bodyPr lIns="54000" tIns="54000" rIns="54000" bIns="54000">
            <a:noAutofit/>
          </a:bodyPr>
          <a:lstStyle>
            <a:lvl1pPr marL="0" indent="0">
              <a:lnSpc>
                <a:spcPct val="100000"/>
              </a:lnSpc>
              <a:spcBef>
                <a:spcPts val="1024"/>
              </a:spcBef>
              <a:buFont typeface="Arial" panose="020B0604020202020204" pitchFamily="34" charset="0"/>
              <a:buNone/>
              <a:defRPr sz="2048" b="1" baseline="0">
                <a:solidFill>
                  <a:schemeClr val="tx1"/>
                </a:solidFill>
                <a:latin typeface="+mn-lt"/>
                <a:cs typeface="Arial" panose="020B0604020202020204" pitchFamily="34" charset="0"/>
              </a:defRPr>
            </a:lvl1pPr>
            <a:lvl2pPr marL="273047" marR="0" indent="-273047" algn="l" defTabSz="936163" rtl="0" eaLnBrk="1" fontAlgn="base" latinLnBrk="0" hangingPunct="1">
              <a:lnSpc>
                <a:spcPct val="100000"/>
              </a:lnSpc>
              <a:spcBef>
                <a:spcPts val="1024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Char char="•"/>
              <a:tabLst/>
              <a:defRPr sz="2048" b="0">
                <a:latin typeface="+mj-lt"/>
                <a:cs typeface="Arial" panose="020B0604020202020204" pitchFamily="34" charset="0"/>
              </a:defRPr>
            </a:lvl2pPr>
            <a:lvl3pPr marL="554222" indent="-281174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3pPr>
            <a:lvl4pPr marL="827269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lang="cs-CZ" sz="2048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defRPr>
            </a:lvl4pPr>
            <a:lvl5pPr marL="1100317" indent="-273047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3"/>
          <p:cNvSpPr>
            <a:spLocks noGrp="1"/>
          </p:cNvSpPr>
          <p:nvPr>
            <p:ph type="sldNum" sz="quarter" idx="12"/>
          </p:nvPr>
        </p:nvSpPr>
        <p:spPr>
          <a:xfrm>
            <a:off x="8609479" y="6507905"/>
            <a:ext cx="2742843" cy="373831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F7B30C74-F07A-421C-AE68-69AA47F8DB3C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609035851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8091" y="570917"/>
            <a:ext cx="10514231" cy="927006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 hasCustomPrompt="1"/>
          </p:nvPr>
        </p:nvSpPr>
        <p:spPr>
          <a:xfrm>
            <a:off x="838091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8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433B106-464B-48A1-9F1A-C7C9FBEA2080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sp>
        <p:nvSpPr>
          <p:cNvPr id="11" name="Zástupný symbol pro obsah 2"/>
          <p:cNvSpPr>
            <a:spLocks noGrp="1"/>
          </p:cNvSpPr>
          <p:nvPr>
            <p:ph sz="half" idx="13" hasCustomPrompt="1"/>
          </p:nvPr>
        </p:nvSpPr>
        <p:spPr>
          <a:xfrm>
            <a:off x="6196793" y="1667332"/>
            <a:ext cx="5155529" cy="4305832"/>
          </a:xfrm>
        </p:spPr>
        <p:txBody>
          <a:bodyPr lIns="54000" tIns="54000" rIns="54000" bIns="54000"/>
          <a:lstStyle>
            <a:lvl1pPr marL="0" indent="0">
              <a:lnSpc>
                <a:spcPct val="100000"/>
              </a:lnSpc>
              <a:spcBef>
                <a:spcPts val="1024"/>
              </a:spcBef>
              <a:buNone/>
              <a:defRPr b="1">
                <a:latin typeface="+mn-lt"/>
              </a:defRPr>
            </a:lvl1pPr>
            <a:lvl2pPr marL="276298" indent="-276298">
              <a:lnSpc>
                <a:spcPct val="100000"/>
              </a:lnSpc>
              <a:spcBef>
                <a:spcPts val="1024"/>
              </a:spcBef>
              <a:defRPr sz="2048" b="0">
                <a:latin typeface="+mj-lt"/>
              </a:defRPr>
            </a:lvl2pPr>
            <a:lvl3pPr marL="552596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»"/>
              <a:defRPr sz="2048">
                <a:latin typeface="+mj-lt"/>
              </a:defRPr>
            </a:lvl3pPr>
            <a:lvl4pPr marL="828894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-"/>
              <a:defRPr sz="2048">
                <a:latin typeface="+mj-lt"/>
              </a:defRPr>
            </a:lvl4pPr>
            <a:lvl5pPr marL="1105192" indent="-276298">
              <a:lnSpc>
                <a:spcPct val="100000"/>
              </a:lnSpc>
              <a:spcBef>
                <a:spcPts val="1024"/>
              </a:spcBef>
              <a:buFont typeface="Calibri Light" panose="020F0302020204030204" pitchFamily="34" charset="0"/>
              <a:buChar char="▫"/>
              <a:defRPr sz="2048">
                <a:latin typeface="+mj-lt"/>
              </a:defRPr>
            </a:lvl5pPr>
          </a:lstStyle>
          <a:p>
            <a:pPr lvl="0"/>
            <a:r>
              <a:rPr lang="cs-CZ"/>
              <a:t>První úroveň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</p:spTree>
    <p:extLst>
      <p:ext uri="{BB962C8B-B14F-4D97-AF65-F5344CB8AC3E}">
        <p14:creationId xmlns:p14="http://schemas.microsoft.com/office/powerpoint/2010/main" val="26448269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5_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5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05E3D-4B47-4C6D-9A69-964BED74B558}" type="slidenum">
              <a:rPr lang="cs-CZ"/>
              <a:pPr>
                <a:defRPr/>
              </a:pPr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160248490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1967285" y="1372735"/>
            <a:ext cx="8255843" cy="737249"/>
          </a:xfrm>
          <a:prstGeom prst="rect">
            <a:avLst/>
          </a:prstGeom>
        </p:spPr>
        <p:txBody>
          <a:bodyPr/>
          <a:lstStyle>
            <a:lvl1pPr algn="ctr">
              <a:defRPr sz="4505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prezentace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711214" y="6164852"/>
            <a:ext cx="6143883" cy="442349"/>
          </a:xfrm>
          <a:prstGeom prst="rect">
            <a:avLst/>
          </a:prstGeom>
        </p:spPr>
        <p:txBody>
          <a:bodyPr/>
          <a:lstStyle>
            <a:lvl1pPr marL="0" indent="0" algn="r">
              <a:buClr>
                <a:srgbClr val="2962A7"/>
              </a:buClr>
              <a:buFont typeface="Wingdings" pitchFamily="2" charset="2"/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Jméno, funkce, organizace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719309" y="6164852"/>
            <a:ext cx="4412444" cy="442349"/>
          </a:xfrm>
          <a:prstGeom prst="rect">
            <a:avLst/>
          </a:prstGeom>
        </p:spPr>
        <p:txBody>
          <a:bodyPr/>
          <a:lstStyle>
            <a:lvl1pPr>
              <a:buNone/>
              <a:defRPr sz="1229" baseline="0">
                <a:solidFill>
                  <a:schemeClr val="bg1">
                    <a:lumMod val="50000"/>
                  </a:schemeClr>
                </a:solidFill>
              </a:defRPr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Místo, datum</a:t>
            </a:r>
          </a:p>
        </p:txBody>
      </p:sp>
    </p:spTree>
    <p:extLst>
      <p:ext uri="{BB962C8B-B14F-4D97-AF65-F5344CB8AC3E}">
        <p14:creationId xmlns:p14="http://schemas.microsoft.com/office/powerpoint/2010/main" val="753244553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193139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815307" y="1520185"/>
            <a:ext cx="10943791" cy="4276042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7" name="Zástupný symbol pro číslo snímku 5"/>
          <p:cNvSpPr txBox="1">
            <a:spLocks/>
          </p:cNvSpPr>
          <p:nvPr/>
        </p:nvSpPr>
        <p:spPr>
          <a:xfrm>
            <a:off x="0" y="5353878"/>
            <a:ext cx="815307" cy="373831"/>
          </a:xfrm>
          <a:prstGeom prst="rect">
            <a:avLst/>
          </a:prstGeom>
        </p:spPr>
        <p:txBody>
          <a:bodyPr vert="horz" lIns="93620" tIns="46810" rIns="93620" bIns="46810" rtlCol="0" anchor="ctr"/>
          <a:lstStyle/>
          <a:p>
            <a:pPr algn="ctr">
              <a:defRPr/>
            </a:pPr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>
                <a:defRPr/>
              </a:pPr>
              <a:t>‹#›</a:t>
            </a:fld>
            <a:endParaRPr lang="cs-CZ" sz="1229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3697132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dpis a obsah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Nadpis 1"/>
          <p:cNvSpPr>
            <a:spLocks noGrp="1"/>
          </p:cNvSpPr>
          <p:nvPr>
            <p:ph type="ctrTitle" hasCustomPrompt="1"/>
          </p:nvPr>
        </p:nvSpPr>
        <p:spPr>
          <a:xfrm>
            <a:off x="2063283" y="193138"/>
            <a:ext cx="9503819" cy="1105873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Název stránky</a:t>
            </a:r>
          </a:p>
        </p:txBody>
      </p:sp>
      <p:sp>
        <p:nvSpPr>
          <p:cNvPr id="10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27313" y="1520185"/>
            <a:ext cx="11039789" cy="4202317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Char char="Ø"/>
              <a:defRPr sz="2764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Obsah</a:t>
            </a:r>
          </a:p>
        </p:txBody>
      </p:sp>
      <p:sp>
        <p:nvSpPr>
          <p:cNvPr id="11" name="Obdélník 10"/>
          <p:cNvSpPr/>
          <p:nvPr/>
        </p:nvSpPr>
        <p:spPr>
          <a:xfrm>
            <a:off x="11694187" y="5427603"/>
            <a:ext cx="496226" cy="2814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fld id="{C3B11120-8696-490F-9346-974D8CFD8E5D}" type="slidenum">
              <a:rPr lang="cs-CZ" sz="1229">
                <a:solidFill>
                  <a:prstClr val="black">
                    <a:tint val="75000"/>
                  </a:prstClr>
                </a:solidFill>
              </a:rPr>
              <a:pPr algn="ctr"/>
              <a:t>‹#›</a:t>
            </a:fld>
            <a:endParaRPr lang="cs-CZ" sz="1229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543607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1846735" y="4806900"/>
            <a:ext cx="8496944" cy="1008112"/>
          </a:xfrm>
          <a:prstGeom prst="rect">
            <a:avLst/>
          </a:prstGeom>
        </p:spPr>
        <p:txBody>
          <a:bodyPr lIns="90000">
            <a:normAutofit/>
          </a:bodyPr>
          <a:lstStyle>
            <a:lvl1pPr marL="0" indent="0" algn="ctr">
              <a:buNone/>
              <a:defRPr sz="2800" baseline="0">
                <a:solidFill>
                  <a:srgbClr val="034EA2"/>
                </a:solidFill>
              </a:defRPr>
            </a:lvl1pPr>
            <a:lvl2pPr marL="6147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295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4425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5900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737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6885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0325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180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autora/autorů a kontakt</a:t>
            </a:r>
          </a:p>
        </p:txBody>
      </p:sp>
      <p:sp>
        <p:nvSpPr>
          <p:cNvPr id="19" name="Nadpis 18"/>
          <p:cNvSpPr>
            <a:spLocks noGrp="1"/>
          </p:cNvSpPr>
          <p:nvPr>
            <p:ph type="title" hasCustomPrompt="1"/>
          </p:nvPr>
        </p:nvSpPr>
        <p:spPr>
          <a:xfrm>
            <a:off x="1054100" y="2789238"/>
            <a:ext cx="10081666" cy="1225574"/>
          </a:xfrm>
          <a:prstGeom prst="rect">
            <a:avLst/>
          </a:prstGeom>
        </p:spPr>
        <p:txBody>
          <a:bodyPr lIns="90000">
            <a:normAutofit/>
          </a:bodyPr>
          <a:lstStyle>
            <a:lvl1pPr algn="ctr">
              <a:defRPr sz="5400" b="0" baseline="0">
                <a:solidFill>
                  <a:srgbClr val="034EA2"/>
                </a:solidFill>
              </a:defRPr>
            </a:lvl1pPr>
          </a:lstStyle>
          <a:p>
            <a:r>
              <a:rPr lang="cs-CZ"/>
              <a:t>Rozloučení</a:t>
            </a:r>
          </a:p>
        </p:txBody>
      </p:sp>
      <p:pic>
        <p:nvPicPr>
          <p:cNvPr id="9" name="Obrázek 8" descr="roh-01.png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7599538" y="0"/>
            <a:ext cx="4590876" cy="4590876"/>
          </a:xfrm>
          <a:prstGeom prst="rect">
            <a:avLst/>
          </a:prstGeom>
        </p:spPr>
      </p:pic>
      <p:pic>
        <p:nvPicPr>
          <p:cNvPr id="10" name="Obrázek 9" descr="OPTP_CZ_RO_B_C-RGB.png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3862958" y="5959028"/>
            <a:ext cx="4464496" cy="770414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rázdný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1"/>
          <p:cNvSpPr>
            <a:spLocks noGrp="1"/>
          </p:cNvSpPr>
          <p:nvPr>
            <p:ph type="ctrTitle" hasCustomPrompt="1"/>
          </p:nvPr>
        </p:nvSpPr>
        <p:spPr>
          <a:xfrm>
            <a:off x="815307" y="340587"/>
            <a:ext cx="7775852" cy="737249"/>
          </a:xfrm>
          <a:prstGeom prst="rect">
            <a:avLst/>
          </a:prstGeom>
        </p:spPr>
        <p:txBody>
          <a:bodyPr/>
          <a:lstStyle>
            <a:lvl1pPr algn="l">
              <a:defRPr sz="3481" b="1" i="0" cap="all" baseline="0">
                <a:solidFill>
                  <a:srgbClr val="2962A7"/>
                </a:solidFill>
              </a:defRPr>
            </a:lvl1pPr>
          </a:lstStyle>
          <a:p>
            <a:r>
              <a:rPr lang="cs-CZ"/>
              <a:t>Děkuji za pozornost!</a:t>
            </a:r>
          </a:p>
        </p:txBody>
      </p:sp>
      <p:sp>
        <p:nvSpPr>
          <p:cNvPr id="6" name="Podnadpis 2"/>
          <p:cNvSpPr>
            <a:spLocks noGrp="1"/>
          </p:cNvSpPr>
          <p:nvPr>
            <p:ph type="subTitle" idx="1" hasCustomPrompt="1"/>
          </p:nvPr>
        </p:nvSpPr>
        <p:spPr>
          <a:xfrm>
            <a:off x="5615216" y="1299011"/>
            <a:ext cx="6143883" cy="2580370"/>
          </a:xfrm>
          <a:prstGeom prst="rect">
            <a:avLst/>
          </a:prstGeom>
        </p:spPr>
        <p:txBody>
          <a:bodyPr/>
          <a:lstStyle>
            <a:lvl1pPr marL="0" indent="0" algn="l">
              <a:buClr>
                <a:srgbClr val="2962A7"/>
              </a:buClr>
              <a:buFont typeface="Wingdings" pitchFamily="2" charset="2"/>
              <a:buNone/>
              <a:defRPr sz="2355" baseline="0">
                <a:solidFill>
                  <a:schemeClr val="tx1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jméno a příjmení</a:t>
            </a:r>
          </a:p>
          <a:p>
            <a:r>
              <a:rPr lang="cs-CZ"/>
              <a:t>funkce</a:t>
            </a:r>
          </a:p>
          <a:p>
            <a:r>
              <a:rPr lang="cs-CZ"/>
              <a:t>organizace</a:t>
            </a:r>
          </a:p>
          <a:p>
            <a:r>
              <a:rPr lang="cs-CZ"/>
              <a:t>e-mail:</a:t>
            </a:r>
          </a:p>
          <a:p>
            <a:r>
              <a:rPr lang="cs-CZ"/>
              <a:t>tel.: </a:t>
            </a:r>
          </a:p>
          <a:p>
            <a:r>
              <a:rPr lang="cs-CZ"/>
              <a:t>web:</a:t>
            </a:r>
          </a:p>
        </p:txBody>
      </p:sp>
      <p:sp>
        <p:nvSpPr>
          <p:cNvPr id="7" name="Zástupný symbol pro obsah 3"/>
          <p:cNvSpPr>
            <a:spLocks noGrp="1"/>
          </p:cNvSpPr>
          <p:nvPr>
            <p:ph sz="half" idx="2" hasCustomPrompt="1"/>
          </p:nvPr>
        </p:nvSpPr>
        <p:spPr>
          <a:xfrm>
            <a:off x="815307" y="1299011"/>
            <a:ext cx="4412444" cy="4202317"/>
          </a:xfrm>
          <a:prstGeom prst="rect">
            <a:avLst/>
          </a:prstGeom>
        </p:spPr>
        <p:txBody>
          <a:bodyPr/>
          <a:lstStyle>
            <a:lvl1pPr>
              <a:buNone/>
              <a:defRPr sz="2457" baseline="0"/>
            </a:lvl1pPr>
            <a:lvl2pPr>
              <a:defRPr sz="2048"/>
            </a:lvl2pPr>
            <a:lvl3pPr>
              <a:defRPr sz="1843"/>
            </a:lvl3pPr>
            <a:lvl4pPr>
              <a:defRPr sz="1638"/>
            </a:lvl4pPr>
            <a:lvl5pPr>
              <a:defRPr sz="1638"/>
            </a:lvl5pPr>
            <a:lvl6pPr>
              <a:defRPr sz="1638"/>
            </a:lvl6pPr>
            <a:lvl7pPr>
              <a:defRPr sz="1638"/>
            </a:lvl7pPr>
            <a:lvl8pPr>
              <a:defRPr sz="1638"/>
            </a:lvl8pPr>
            <a:lvl9pPr>
              <a:defRPr sz="1638"/>
            </a:lvl9pPr>
          </a:lstStyle>
          <a:p>
            <a:pPr lvl="0"/>
            <a:r>
              <a:rPr lang="cs-CZ"/>
              <a:t>Fotografie autora</a:t>
            </a:r>
          </a:p>
        </p:txBody>
      </p:sp>
    </p:spTree>
    <p:extLst>
      <p:ext uri="{BB962C8B-B14F-4D97-AF65-F5344CB8AC3E}">
        <p14:creationId xmlns:p14="http://schemas.microsoft.com/office/powerpoint/2010/main" val="248195198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Obdélník 4"/>
          <p:cNvSpPr>
            <a:spLocks noChangeAspect="1"/>
          </p:cNvSpPr>
          <p:nvPr userDrawn="1"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6" name="Obdélník 5"/>
          <p:cNvSpPr/>
          <p:nvPr userDrawn="1"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7" name="Obrázek 11" descr="mmr_cr_rgb.emf"/>
          <p:cNvPicPr>
            <a:picLocks noChangeAspect="1"/>
          </p:cNvPicPr>
          <p:nvPr userDrawn="1"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Obrázek 6" descr="optp.jpg"/>
          <p:cNvPicPr>
            <a:picLocks noChangeAspect="1"/>
          </p:cNvPicPr>
          <p:nvPr userDrawn="1"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Obrázek 7" descr="eu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Podnadpis 2"/>
          <p:cNvSpPr txBox="1">
            <a:spLocks/>
          </p:cNvSpPr>
          <p:nvPr userDrawn="1"/>
        </p:nvSpPr>
        <p:spPr>
          <a:xfrm>
            <a:off x="1870890" y="3216569"/>
            <a:ext cx="9610533" cy="1178378"/>
          </a:xfrm>
          <a:prstGeom prst="rect">
            <a:avLst/>
          </a:prstGeom>
        </p:spPr>
        <p:txBody>
          <a:bodyPr/>
          <a:lstStyle/>
          <a:p>
            <a:pPr>
              <a:spcBef>
                <a:spcPct val="20000"/>
              </a:spcBef>
              <a:buFont typeface="Arial" charset="0"/>
              <a:buNone/>
              <a:defRPr/>
            </a:pPr>
            <a:endParaRPr lang="cs-CZ" sz="2662">
              <a:cs typeface="Arial" charset="0"/>
            </a:endParaRP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871287" y="4542904"/>
            <a:ext cx="9407821" cy="1327048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Klepnutím lze upravit styl předlohy podnadpisů.</a:t>
            </a:r>
            <a:endParaRPr lang="cs-CZ"/>
          </a:p>
        </p:txBody>
      </p:sp>
      <p:sp>
        <p:nvSpPr>
          <p:cNvPr id="14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105873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13" name="Obdélník 12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368861048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3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1593910"/>
            <a:ext cx="11053580" cy="4718391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en-US"/>
              <a:t>Klepnutím lze upravit styly předlohy textu.</a:t>
            </a:r>
          </a:p>
        </p:txBody>
      </p:sp>
      <p:sp>
        <p:nvSpPr>
          <p:cNvPr id="5" name="Obdélník 4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709212"/>
            <a:ext cx="11053580" cy="516074"/>
          </a:xfrm>
          <a:prstGeom prst="rect">
            <a:avLst/>
          </a:prstGeom>
        </p:spPr>
        <p:txBody>
          <a:bodyPr anchor="t"/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en-US"/>
              <a:t>Klepnutím lze upravit styl předlohy nadpisů.</a:t>
            </a:r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6667248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>
            <a:extLst>
              <a:ext uri="{FF2B5EF4-FFF2-40B4-BE49-F238E27FC236}">
                <a16:creationId xmlns:a16="http://schemas.microsoft.com/office/drawing/2014/main" id="{B42A2E06-F1E5-4833-A1CA-24FEAF78DDAF}"/>
              </a:ext>
            </a:extLst>
          </p:cNvPr>
          <p:cNvSpPr txBox="1">
            <a:spLocks/>
          </p:cNvSpPr>
          <p:nvPr userDrawn="1"/>
        </p:nvSpPr>
        <p:spPr>
          <a:xfrm>
            <a:off x="1870890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fontAlgn="auto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62"/>
              <a:t>MINISTERSTVO PRO MÍSTNÍ ROZVOJ ČR</a:t>
            </a:r>
          </a:p>
        </p:txBody>
      </p:sp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7" y="4690354"/>
            <a:ext cx="9407821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None/>
              <a:defRPr sz="2048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7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419538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Obrázek 5" descr="mmr_cr_rgb.emf">
            <a:extLst>
              <a:ext uri="{FF2B5EF4-FFF2-40B4-BE49-F238E27FC236}">
                <a16:creationId xmlns:a16="http://schemas.microsoft.com/office/drawing/2014/main" id="{2A4857C1-FFB3-46C7-9F27-C90801F67D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744" y="708653"/>
            <a:ext cx="3420088" cy="5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527313" y="1446460"/>
            <a:ext cx="6815870" cy="2138021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682037665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2109984"/>
            <a:ext cx="11053580" cy="4497217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189603211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Vnitřní list s na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brázek 4" descr="mmr_cr_rgb.emf">
            <a:extLst>
              <a:ext uri="{FF2B5EF4-FFF2-40B4-BE49-F238E27FC236}">
                <a16:creationId xmlns:a16="http://schemas.microsoft.com/office/drawing/2014/main" id="{9236852B-1E75-425D-862B-40DDE00167D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527313" y="3142132"/>
            <a:ext cx="11053580" cy="3465069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>
              <a:spcBef>
                <a:spcPts val="1024"/>
              </a:spcBef>
              <a:spcAft>
                <a:spcPts val="1024"/>
              </a:spcAft>
              <a:buFontTx/>
              <a:buNone/>
              <a:defRPr sz="2048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527313" y="1446460"/>
            <a:ext cx="11053580" cy="1032148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sp>
        <p:nvSpPr>
          <p:cNvPr id="5" name="Nadpis 9">
            <a:extLst>
              <a:ext uri="{FF2B5EF4-FFF2-40B4-BE49-F238E27FC236}">
                <a16:creationId xmlns:a16="http://schemas.microsoft.com/office/drawing/2014/main" id="{A40CA578-DB87-457E-8398-898FFF496C4B}"/>
              </a:ext>
            </a:extLst>
          </p:cNvPr>
          <p:cNvSpPr txBox="1">
            <a:spLocks/>
          </p:cNvSpPr>
          <p:nvPr userDrawn="1"/>
        </p:nvSpPr>
        <p:spPr>
          <a:xfrm>
            <a:off x="527313" y="2478608"/>
            <a:ext cx="11053580" cy="663524"/>
          </a:xfrm>
          <a:prstGeom prst="rect">
            <a:avLst/>
          </a:prstGeom>
        </p:spPr>
        <p:txBody>
          <a:bodyPr anchor="t"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200" b="1" kern="1200">
                <a:solidFill>
                  <a:srgbClr val="000099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5pPr>
            <a:lvl6pPr marL="4572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6pPr>
            <a:lvl7pPr marL="9144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7pPr>
            <a:lvl8pPr marL="13716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8pPr>
            <a:lvl9pPr marL="1828800" algn="ctr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chemeClr val="tx1"/>
                </a:solidFill>
                <a:latin typeface="Arial" charset="0"/>
              </a:defRPr>
            </a:lvl9pPr>
          </a:lstStyle>
          <a:p>
            <a:r>
              <a:rPr lang="cs-CZ" sz="2048">
                <a:solidFill>
                  <a:schemeClr val="accent1"/>
                </a:solidFill>
              </a:rPr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2470532955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bez nadpis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Obrázek 4" descr="mmr_cr_rgb.emf">
            <a:extLst>
              <a:ext uri="{FF2B5EF4-FFF2-40B4-BE49-F238E27FC236}">
                <a16:creationId xmlns:a16="http://schemas.microsoft.com/office/drawing/2014/main" id="{CD0D8852-358E-4301-B2CD-3AD03D2B592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ástupný symbol pro obsah 2"/>
          <p:cNvSpPr>
            <a:spLocks noGrp="1"/>
          </p:cNvSpPr>
          <p:nvPr>
            <p:ph idx="1"/>
          </p:nvPr>
        </p:nvSpPr>
        <p:spPr>
          <a:xfrm>
            <a:off x="527313" y="1520185"/>
            <a:ext cx="11053580" cy="5087016"/>
          </a:xfrm>
          <a:prstGeom prst="rect">
            <a:avLst/>
          </a:prstGeom>
        </p:spPr>
        <p:txBody>
          <a:bodyPr>
            <a:normAutofit/>
          </a:bodyPr>
          <a:lstStyle>
            <a:lvl1pPr algn="l">
              <a:spcBef>
                <a:spcPts val="1024"/>
              </a:spcBef>
              <a:spcAft>
                <a:spcPts val="1024"/>
              </a:spcAft>
              <a:buFontTx/>
              <a:buNone/>
              <a:defRPr sz="2867">
                <a:latin typeface="Arial" pitchFamily="34" charset="0"/>
                <a:cs typeface="Arial" pitchFamily="34" charset="0"/>
              </a:defRPr>
            </a:lvl1pPr>
            <a:lvl2pPr algn="l">
              <a:buFontTx/>
              <a:buNone/>
              <a:defRPr sz="2457">
                <a:latin typeface="Arial" pitchFamily="34" charset="0"/>
                <a:cs typeface="Arial" pitchFamily="34" charset="0"/>
              </a:defRPr>
            </a:lvl2pPr>
            <a:lvl3pPr algn="l">
              <a:buFontTx/>
              <a:buNone/>
              <a:defRPr sz="2048">
                <a:latin typeface="Arial" pitchFamily="34" charset="0"/>
                <a:cs typeface="Arial" pitchFamily="34" charset="0"/>
              </a:defRPr>
            </a:lvl3pPr>
            <a:lvl4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4pPr>
            <a:lvl5pPr algn="l">
              <a:buFontTx/>
              <a:buNone/>
              <a:defRPr sz="1843">
                <a:latin typeface="Arial" pitchFamily="34" charset="0"/>
                <a:cs typeface="Arial" pitchFamily="34" charset="0"/>
              </a:defRPr>
            </a:lvl5pPr>
            <a:lvl6pPr>
              <a:buNone/>
              <a:defRPr/>
            </a:lvl6pPr>
          </a:lstStyle>
          <a:p>
            <a:pPr lvl="0"/>
            <a:r>
              <a:rPr lang="cs-CZ"/>
              <a:t>Klepnutím lze upravit styly předlohy textu.</a:t>
            </a:r>
          </a:p>
        </p:txBody>
      </p:sp>
    </p:spTree>
    <p:extLst>
      <p:ext uri="{BB962C8B-B14F-4D97-AF65-F5344CB8AC3E}">
        <p14:creationId xmlns:p14="http://schemas.microsoft.com/office/powerpoint/2010/main" val="3528521416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nitřní list s odrážkam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mmr_cr_rgb.emf">
            <a:extLst>
              <a:ext uri="{FF2B5EF4-FFF2-40B4-BE49-F238E27FC236}">
                <a16:creationId xmlns:a16="http://schemas.microsoft.com/office/drawing/2014/main" id="{752F7945-D924-4C38-A8A5-FC9A797EDAB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337" y="635513"/>
            <a:ext cx="2687817" cy="4534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Nadpis 9"/>
          <p:cNvSpPr>
            <a:spLocks noGrp="1"/>
          </p:cNvSpPr>
          <p:nvPr>
            <p:ph type="title"/>
          </p:nvPr>
        </p:nvSpPr>
        <p:spPr>
          <a:xfrm>
            <a:off x="335317" y="1299011"/>
            <a:ext cx="11519780" cy="516074"/>
          </a:xfrm>
          <a:prstGeom prst="rect">
            <a:avLst/>
          </a:prstGeom>
        </p:spPr>
        <p:txBody>
          <a:bodyPr anchor="t">
            <a:noAutofit/>
          </a:bodyPr>
          <a:lstStyle>
            <a:lvl1pPr algn="l">
              <a:defRPr sz="3276" b="1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</p:spTree>
    <p:extLst>
      <p:ext uri="{BB962C8B-B14F-4D97-AF65-F5344CB8AC3E}">
        <p14:creationId xmlns:p14="http://schemas.microsoft.com/office/powerpoint/2010/main" val="377671737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Úvodní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592589" y="1086952"/>
            <a:ext cx="10988303" cy="1842917"/>
          </a:xfrm>
        </p:spPr>
        <p:txBody>
          <a:bodyPr wrap="square" lIns="0" tIns="360000" rIns="0" bIns="0">
            <a:noAutofit/>
          </a:bodyPr>
          <a:lstStyle>
            <a:lvl1pPr marL="0" indent="0" algn="l">
              <a:buNone/>
              <a:defRPr sz="2867">
                <a:solidFill>
                  <a:srgbClr val="004B8D"/>
                </a:solidFill>
              </a:defRPr>
            </a:lvl1pPr>
            <a:lvl2pPr marL="46808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361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0424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7232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40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08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7657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74465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Kliknutím lze upravit styl předlohy.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5" name="Nadpis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</p:spTree>
    <p:extLst>
      <p:ext uri="{BB962C8B-B14F-4D97-AF65-F5344CB8AC3E}">
        <p14:creationId xmlns:p14="http://schemas.microsoft.com/office/powerpoint/2010/main" val="59603795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Úvodní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odnadpis 2"/>
          <p:cNvSpPr txBox="1">
            <a:spLocks/>
          </p:cNvSpPr>
          <p:nvPr userDrawn="1"/>
        </p:nvSpPr>
        <p:spPr>
          <a:xfrm>
            <a:off x="1870889" y="3879711"/>
            <a:ext cx="9610533" cy="590002"/>
          </a:xfrm>
          <a:prstGeom prst="rect">
            <a:avLst/>
          </a:prstGeom>
        </p:spPr>
        <p:txBody>
          <a:bodyPr/>
          <a:lstStyle>
            <a:lvl1pPr marL="0" indent="0" algn="l">
              <a:buNone/>
              <a:defRPr sz="26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eaLnBrk="1" fontAlgn="auto" hangingPunct="1">
              <a:spcBef>
                <a:spcPct val="2000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cs-CZ" sz="2600"/>
              <a:t>MINISTERSTVO PRO MÍSTNÍ ROZVOJ ČR</a:t>
            </a:r>
          </a:p>
        </p:txBody>
      </p:sp>
      <p:sp>
        <p:nvSpPr>
          <p:cNvPr id="5" name="Podnadpis 2"/>
          <p:cNvSpPr>
            <a:spLocks noGrp="1"/>
          </p:cNvSpPr>
          <p:nvPr>
            <p:ph type="subTitle" idx="1"/>
          </p:nvPr>
        </p:nvSpPr>
        <p:spPr>
          <a:xfrm>
            <a:off x="1871289" y="4690354"/>
            <a:ext cx="9407820" cy="1843122"/>
          </a:xfrm>
          <a:prstGeom prst="rect">
            <a:avLst/>
          </a:prstGeom>
        </p:spPr>
        <p:txBody>
          <a:bodyPr anchor="b">
            <a:noAutofit/>
          </a:bodyPr>
          <a:lstStyle>
            <a:lvl1pPr marL="0" indent="0" algn="l">
              <a:spcBef>
                <a:spcPts val="1000"/>
              </a:spcBef>
              <a:spcAft>
                <a:spcPts val="1000"/>
              </a:spcAft>
              <a:buNone/>
              <a:defRPr sz="2000" baseline="0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4571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30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46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6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5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29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0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2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/>
              <a:t>Klepnutím lze upravit styl předlohy podnadpisů.</a:t>
            </a:r>
          </a:p>
        </p:txBody>
      </p:sp>
      <p:sp>
        <p:nvSpPr>
          <p:cNvPr id="6" name="Nadpis 13"/>
          <p:cNvSpPr>
            <a:spLocks noGrp="1" noChangeAspect="1"/>
          </p:cNvSpPr>
          <p:nvPr>
            <p:ph type="title"/>
          </p:nvPr>
        </p:nvSpPr>
        <p:spPr>
          <a:xfrm>
            <a:off x="1871289" y="2036259"/>
            <a:ext cx="9709605" cy="1916846"/>
          </a:xfrm>
          <a:prstGeom prst="rect">
            <a:avLst/>
          </a:prstGeom>
        </p:spPr>
        <p:txBody>
          <a:bodyPr anchor="b"/>
          <a:lstStyle>
            <a:lvl1pPr algn="l">
              <a:defRPr b="1" baseline="0">
                <a:solidFill>
                  <a:srgbClr val="000099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r>
              <a:rPr lang="cs-CZ"/>
              <a:t>Klepnutím lze upravit styl předlohy nadpisů.</a:t>
            </a:r>
          </a:p>
        </p:txBody>
      </p:sp>
      <p:pic>
        <p:nvPicPr>
          <p:cNvPr id="8" name="obrázek 1" descr="mmr_barevne"/>
          <p:cNvPicPr/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551313" y="635380"/>
            <a:ext cx="2159354" cy="479153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53149449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eelOff"/>
      </p:transition>
    </mc:Choice>
    <mc:Fallback xmlns="">
      <p:transition spd="slow">
        <p:fade/>
      </p:transition>
    </mc:Fallback>
  </mc:AlternateConten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Vlastní rozlože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číslo snímku 2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82304380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 anchor="t" anchorCtr="0"/>
          <a:lstStyle/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text 5"/>
          <p:cNvSpPr>
            <a:spLocks noGrp="1"/>
          </p:cNvSpPr>
          <p:nvPr>
            <p:ph type="body" sz="quarter" idx="10"/>
          </p:nvPr>
        </p:nvSpPr>
        <p:spPr>
          <a:xfrm>
            <a:off x="592589" y="1023931"/>
            <a:ext cx="10988303" cy="4765567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 txBox="1">
            <a:spLocks/>
          </p:cNvSpPr>
          <p:nvPr userDrawn="1"/>
        </p:nvSpPr>
        <p:spPr>
          <a:xfrm>
            <a:off x="10991113" y="6498750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cs-CZ" sz="1638"/>
          </a:p>
        </p:txBody>
      </p:sp>
      <p:sp>
        <p:nvSpPr>
          <p:cNvPr id="7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8" name="Zástupný symbol pro číslo snímku 4"/>
          <p:cNvSpPr txBox="1">
            <a:spLocks/>
          </p:cNvSpPr>
          <p:nvPr userDrawn="1"/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l" defTabSz="914400" rtl="0" eaLnBrk="1" latinLnBrk="0" hangingPunct="1"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8840746-E84D-450F-9CEF-85632363BC31}" type="slidenum">
              <a:rPr lang="cs-CZ" sz="1638" smtClean="0"/>
              <a:pPr/>
              <a:t>‹#›</a:t>
            </a:fld>
            <a:endParaRPr lang="cs-CZ" sz="1638"/>
          </a:p>
        </p:txBody>
      </p:sp>
    </p:spTree>
    <p:extLst>
      <p:ext uri="{BB962C8B-B14F-4D97-AF65-F5344CB8AC3E}">
        <p14:creationId xmlns:p14="http://schemas.microsoft.com/office/powerpoint/2010/main" val="1226422636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Objekt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6787267" y="456725"/>
            <a:ext cx="4812673" cy="441160"/>
          </a:xfrm>
        </p:spPr>
        <p:txBody>
          <a:bodyPr lIns="0" tIns="0" rIns="0" bIns="0" anchor="t" anchorCtr="0">
            <a:spAutoFit/>
          </a:bodyPr>
          <a:lstStyle>
            <a:lvl1pPr algn="l">
              <a:defRPr sz="2867">
                <a:solidFill>
                  <a:srgbClr val="B9E0F7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14"/>
          </p:nvPr>
        </p:nvSpPr>
        <p:spPr>
          <a:xfrm>
            <a:off x="592589" y="456724"/>
            <a:ext cx="5604204" cy="5332774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5"/>
          </p:nvPr>
        </p:nvSpPr>
        <p:spPr>
          <a:xfrm>
            <a:off x="6787268" y="897884"/>
            <a:ext cx="4812673" cy="4891613"/>
          </a:xfrm>
        </p:spPr>
        <p:txBody>
          <a:bodyPr>
            <a:normAutofit/>
          </a:bodyPr>
          <a:lstStyle>
            <a:lvl1pPr>
              <a:defRPr sz="2048"/>
            </a:lvl1pPr>
            <a:lvl2pPr>
              <a:defRPr sz="2048"/>
            </a:lvl2pPr>
            <a:lvl3pPr>
              <a:defRPr sz="2048"/>
            </a:lvl3pPr>
            <a:lvl4pPr>
              <a:defRPr sz="2048"/>
            </a:lvl4pPr>
            <a:lvl5pPr>
              <a:defRPr sz="2048"/>
            </a:lvl5pPr>
          </a:lstStyle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996564692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Nadpis a 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obsah 5"/>
          <p:cNvSpPr>
            <a:spLocks noGrp="1"/>
          </p:cNvSpPr>
          <p:nvPr>
            <p:ph sz="quarter" idx="10"/>
          </p:nvPr>
        </p:nvSpPr>
        <p:spPr>
          <a:xfrm>
            <a:off x="592590" y="1023930"/>
            <a:ext cx="11007351" cy="4765567"/>
          </a:xfrm>
        </p:spPr>
        <p:txBody>
          <a:bodyPr/>
          <a:lstStyle>
            <a:lvl1pPr>
              <a:buNone/>
              <a:defRPr/>
            </a:lvl1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3" name="Nadpis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4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268446795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Závěrečný snímek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bdélník 9"/>
          <p:cNvSpPr/>
          <p:nvPr userDrawn="1"/>
        </p:nvSpPr>
        <p:spPr>
          <a:xfrm>
            <a:off x="952" y="0"/>
            <a:ext cx="12190412" cy="635397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8" name="Obdélník 7"/>
          <p:cNvSpPr/>
          <p:nvPr userDrawn="1"/>
        </p:nvSpPr>
        <p:spPr>
          <a:xfrm>
            <a:off x="6467692" y="2912628"/>
            <a:ext cx="5723672" cy="410888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9" name="Obdélník 8"/>
          <p:cNvSpPr/>
          <p:nvPr userDrawn="1"/>
        </p:nvSpPr>
        <p:spPr>
          <a:xfrm>
            <a:off x="1" y="5789498"/>
            <a:ext cx="3094164" cy="123201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2050" name="Picture 2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2590" y="5945195"/>
            <a:ext cx="2264539" cy="8175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7267" y="372354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Nadpis 6"/>
          <p:cNvSpPr>
            <a:spLocks noGrp="1"/>
          </p:cNvSpPr>
          <p:nvPr>
            <p:ph type="title"/>
          </p:nvPr>
        </p:nvSpPr>
        <p:spPr>
          <a:xfrm>
            <a:off x="592590" y="1842918"/>
            <a:ext cx="10988301" cy="630229"/>
          </a:xfrm>
        </p:spPr>
        <p:txBody>
          <a:bodyPr anchor="t" anchorCtr="0"/>
          <a:lstStyle>
            <a:lvl1pPr>
              <a:defRPr sz="4095">
                <a:solidFill>
                  <a:srgbClr val="004B8D"/>
                </a:solidFill>
              </a:defRPr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11" name="Zástupný symbol pro číslo snímku 4"/>
          <p:cNvSpPr>
            <a:spLocks noGrp="1"/>
          </p:cNvSpPr>
          <p:nvPr>
            <p:ph type="sldNum" sz="quarter" idx="12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847587162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1523802" y="1149123"/>
            <a:ext cx="9142810" cy="2444527"/>
          </a:xfrm>
        </p:spPr>
        <p:txBody>
          <a:bodyPr anchor="b"/>
          <a:lstStyle>
            <a:lvl1pPr algn="ctr"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523802" y="3687920"/>
            <a:ext cx="9142810" cy="1695240"/>
          </a:xfrm>
        </p:spPr>
        <p:txBody>
          <a:bodyPr/>
          <a:lstStyle>
            <a:lvl1pPr marL="0" indent="0" algn="ctr">
              <a:buNone/>
              <a:defRPr sz="2457"/>
            </a:lvl1pPr>
            <a:lvl2pPr marL="468081" indent="0" algn="ctr">
              <a:buNone/>
              <a:defRPr sz="2048"/>
            </a:lvl2pPr>
            <a:lvl3pPr marL="936163" indent="0" algn="ctr">
              <a:buNone/>
              <a:defRPr sz="1843"/>
            </a:lvl3pPr>
            <a:lvl4pPr marL="1404244" indent="0" algn="ctr">
              <a:buNone/>
              <a:defRPr sz="1638"/>
            </a:lvl4pPr>
            <a:lvl5pPr marL="1872325" indent="0" algn="ctr">
              <a:buNone/>
              <a:defRPr sz="1638"/>
            </a:lvl5pPr>
            <a:lvl6pPr marL="2340407" indent="0" algn="ctr">
              <a:buNone/>
              <a:defRPr sz="1638"/>
            </a:lvl6pPr>
            <a:lvl7pPr marL="2808488" indent="0" algn="ctr">
              <a:buNone/>
              <a:defRPr sz="1638"/>
            </a:lvl7pPr>
            <a:lvl8pPr marL="3276570" indent="0" algn="ctr">
              <a:buNone/>
              <a:defRPr sz="1638"/>
            </a:lvl8pPr>
            <a:lvl9pPr marL="3744651" indent="0" algn="ctr">
              <a:buNone/>
              <a:defRPr sz="1638"/>
            </a:lvl9pPr>
          </a:lstStyle>
          <a:p>
            <a:r>
              <a:rPr lang="cs-CZ"/>
              <a:t>Kliknutím lze upravit styl předlohy.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1609866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 sz="4505"/>
            </a:lvl1pPr>
          </a:lstStyle>
          <a:p>
            <a:r>
              <a:rPr lang="cs-CZ" sz="3686" b="1">
                <a:solidFill>
                  <a:srgbClr val="7EA2D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Nadpis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 hasCustomPrompt="1"/>
          </p:nvPr>
        </p:nvSpPr>
        <p:spPr>
          <a:xfrm>
            <a:off x="838091" y="1869153"/>
            <a:ext cx="10514231" cy="4099133"/>
          </a:xfrm>
        </p:spPr>
        <p:txBody>
          <a:bodyPr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pic>
        <p:nvPicPr>
          <p:cNvPr id="6" name="Obrázek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8" name="Obrázek 7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4517036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31742" y="1750503"/>
            <a:ext cx="10514231" cy="2920754"/>
          </a:xfrm>
        </p:spPr>
        <p:txBody>
          <a:bodyPr anchor="b"/>
          <a:lstStyle>
            <a:lvl1pPr>
              <a:defRPr sz="6143"/>
            </a:lvl1pPr>
          </a:lstStyle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1742" y="4698889"/>
            <a:ext cx="10514231" cy="1535955"/>
          </a:xfrm>
        </p:spPr>
        <p:txBody>
          <a:bodyPr/>
          <a:lstStyle>
            <a:lvl1pPr marL="0" indent="0">
              <a:buNone/>
              <a:defRPr sz="2457">
                <a:solidFill>
                  <a:schemeClr val="tx1">
                    <a:tint val="75000"/>
                  </a:schemeClr>
                </a:solidFill>
              </a:defRPr>
            </a:lvl1pPr>
            <a:lvl2pPr marL="468081" indent="0">
              <a:buNone/>
              <a:defRPr sz="2048">
                <a:solidFill>
                  <a:schemeClr val="tx1">
                    <a:tint val="75000"/>
                  </a:schemeClr>
                </a:solidFill>
              </a:defRPr>
            </a:lvl2pPr>
            <a:lvl3pPr marL="936163" indent="0">
              <a:buNone/>
              <a:defRPr sz="1843">
                <a:solidFill>
                  <a:schemeClr val="tx1">
                    <a:tint val="75000"/>
                  </a:schemeClr>
                </a:solidFill>
              </a:defRPr>
            </a:lvl3pPr>
            <a:lvl4pPr marL="1404244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4pPr>
            <a:lvl5pPr marL="1872325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5pPr>
            <a:lvl6pPr marL="2340407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6pPr>
            <a:lvl7pPr marL="2808488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7pPr>
            <a:lvl8pPr marL="3276570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8pPr>
            <a:lvl9pPr marL="3744651" indent="0">
              <a:buNone/>
              <a:defRPr sz="1638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7503051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838091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6196793" y="1869153"/>
            <a:ext cx="5155529" cy="4455085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5401156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840208" y="373831"/>
            <a:ext cx="10514231" cy="1357168"/>
          </a:xfrm>
        </p:spPr>
        <p:txBody>
          <a:bodyPr/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40208" y="1721247"/>
            <a:ext cx="5157645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840208" y="2564803"/>
            <a:ext cx="5157645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6171396" y="1721247"/>
            <a:ext cx="5183043" cy="843556"/>
          </a:xfrm>
        </p:spPr>
        <p:txBody>
          <a:bodyPr anchor="b"/>
          <a:lstStyle>
            <a:lvl1pPr marL="0" indent="0">
              <a:buNone/>
              <a:defRPr sz="2457" b="1"/>
            </a:lvl1pPr>
            <a:lvl2pPr marL="468081" indent="0">
              <a:buNone/>
              <a:defRPr sz="2048" b="1"/>
            </a:lvl2pPr>
            <a:lvl3pPr marL="936163" indent="0">
              <a:buNone/>
              <a:defRPr sz="1843" b="1"/>
            </a:lvl3pPr>
            <a:lvl4pPr marL="1404244" indent="0">
              <a:buNone/>
              <a:defRPr sz="1638" b="1"/>
            </a:lvl4pPr>
            <a:lvl5pPr marL="1872325" indent="0">
              <a:buNone/>
              <a:defRPr sz="1638" b="1"/>
            </a:lvl5pPr>
            <a:lvl6pPr marL="2340407" indent="0">
              <a:buNone/>
              <a:defRPr sz="1638" b="1"/>
            </a:lvl6pPr>
            <a:lvl7pPr marL="2808488" indent="0">
              <a:buNone/>
              <a:defRPr sz="1638" b="1"/>
            </a:lvl7pPr>
            <a:lvl8pPr marL="3276570" indent="0">
              <a:buNone/>
              <a:defRPr sz="1638" b="1"/>
            </a:lvl8pPr>
            <a:lvl9pPr marL="3744651" indent="0">
              <a:buNone/>
              <a:defRPr sz="1638" b="1"/>
            </a:lvl9pPr>
          </a:lstStyle>
          <a:p>
            <a:pPr lvl="0"/>
            <a:r>
              <a:rPr lang="cs-CZ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6171396" y="2564803"/>
            <a:ext cx="5183043" cy="3772438"/>
          </a:xfrm>
        </p:spPr>
        <p:txBody>
          <a:bodyPr/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2" name="Obrázek 11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13" name="Obrázek 12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9637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9.xml"/><Relationship Id="rId2" Type="http://schemas.openxmlformats.org/officeDocument/2006/relationships/slideLayout" Target="../slideLayouts/slideLayout78.xml"/><Relationship Id="rId1" Type="http://schemas.openxmlformats.org/officeDocument/2006/relationships/slideLayout" Target="../slideLayouts/slideLayout77.xml"/><Relationship Id="rId6" Type="http://schemas.openxmlformats.org/officeDocument/2006/relationships/image" Target="../media/image13.jpeg"/><Relationship Id="rId5" Type="http://schemas.openxmlformats.org/officeDocument/2006/relationships/theme" Target="../theme/theme10.xml"/><Relationship Id="rId4" Type="http://schemas.openxmlformats.org/officeDocument/2006/relationships/slideLayout" Target="../slideLayouts/slideLayout80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jpeg"/><Relationship Id="rId3" Type="http://schemas.openxmlformats.org/officeDocument/2006/relationships/theme" Target="../theme/theme11.xml"/><Relationship Id="rId7" Type="http://schemas.openxmlformats.org/officeDocument/2006/relationships/image" Target="../media/image31.emf"/><Relationship Id="rId2" Type="http://schemas.openxmlformats.org/officeDocument/2006/relationships/slideLayout" Target="../slideLayouts/slideLayout82.xml"/><Relationship Id="rId1" Type="http://schemas.openxmlformats.org/officeDocument/2006/relationships/slideLayout" Target="../slideLayouts/slideLayout81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png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3.emf"/><Relationship Id="rId3" Type="http://schemas.openxmlformats.org/officeDocument/2006/relationships/slideLayout" Target="../slideLayouts/slideLayout85.xml"/><Relationship Id="rId7" Type="http://schemas.openxmlformats.org/officeDocument/2006/relationships/theme" Target="../theme/theme12.xml"/><Relationship Id="rId2" Type="http://schemas.openxmlformats.org/officeDocument/2006/relationships/slideLayout" Target="../slideLayouts/slideLayout84.xml"/><Relationship Id="rId1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6.xml"/></Relationships>
</file>

<file path=ppt/slideMasters/_rels/slideMaster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emf"/><Relationship Id="rId3" Type="http://schemas.openxmlformats.org/officeDocument/2006/relationships/slideLayout" Target="../slideLayouts/slideLayout91.xml"/><Relationship Id="rId7" Type="http://schemas.openxmlformats.org/officeDocument/2006/relationships/theme" Target="../theme/theme13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5" Type="http://schemas.openxmlformats.org/officeDocument/2006/relationships/slideLayout" Target="../slideLayouts/slideLayout93.xml"/><Relationship Id="rId10" Type="http://schemas.openxmlformats.org/officeDocument/2006/relationships/image" Target="../media/image36.wmf"/><Relationship Id="rId4" Type="http://schemas.openxmlformats.org/officeDocument/2006/relationships/slideLayout" Target="../slideLayouts/slideLayout92.xml"/><Relationship Id="rId9" Type="http://schemas.openxmlformats.org/officeDocument/2006/relationships/image" Target="../media/image35.wmf"/></Relationships>
</file>

<file path=ppt/slideMasters/_rels/slideMaster1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2.xml"/><Relationship Id="rId13" Type="http://schemas.openxmlformats.org/officeDocument/2006/relationships/image" Target="../media/image22.jpeg"/><Relationship Id="rId3" Type="http://schemas.openxmlformats.org/officeDocument/2006/relationships/slideLayout" Target="../slideLayouts/slideLayout97.xml"/><Relationship Id="rId7" Type="http://schemas.openxmlformats.org/officeDocument/2006/relationships/slideLayout" Target="../slideLayouts/slideLayout101.xml"/><Relationship Id="rId12" Type="http://schemas.openxmlformats.org/officeDocument/2006/relationships/theme" Target="../theme/theme14.xml"/><Relationship Id="rId2" Type="http://schemas.openxmlformats.org/officeDocument/2006/relationships/slideLayout" Target="../slideLayouts/slideLayout96.xml"/><Relationship Id="rId1" Type="http://schemas.openxmlformats.org/officeDocument/2006/relationships/slideLayout" Target="../slideLayouts/slideLayout95.xml"/><Relationship Id="rId6" Type="http://schemas.openxmlformats.org/officeDocument/2006/relationships/slideLayout" Target="../slideLayouts/slideLayout100.xml"/><Relationship Id="rId11" Type="http://schemas.openxmlformats.org/officeDocument/2006/relationships/slideLayout" Target="../slideLayouts/slideLayout105.xml"/><Relationship Id="rId5" Type="http://schemas.openxmlformats.org/officeDocument/2006/relationships/slideLayout" Target="../slideLayouts/slideLayout99.xml"/><Relationship Id="rId10" Type="http://schemas.openxmlformats.org/officeDocument/2006/relationships/slideLayout" Target="../slideLayouts/slideLayout104.xml"/><Relationship Id="rId4" Type="http://schemas.openxmlformats.org/officeDocument/2006/relationships/slideLayout" Target="../slideLayouts/slideLayout98.xml"/><Relationship Id="rId9" Type="http://schemas.openxmlformats.org/officeDocument/2006/relationships/slideLayout" Target="../slideLayouts/slideLayout103.xml"/><Relationship Id="rId14" Type="http://schemas.openxmlformats.org/officeDocument/2006/relationships/image" Target="../media/image23.jpeg"/></Relationships>
</file>

<file path=ppt/slideMasters/_rels/slideMaster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107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33.emf"/><Relationship Id="rId5" Type="http://schemas.openxmlformats.org/officeDocument/2006/relationships/theme" Target="../theme/theme15.xml"/><Relationship Id="rId4" Type="http://schemas.openxmlformats.org/officeDocument/2006/relationships/slideLayout" Target="../slideLayouts/slideLayout109.xml"/></Relationships>
</file>

<file path=ppt/slideMasters/_rels/slideMaster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2.xml"/><Relationship Id="rId2" Type="http://schemas.openxmlformats.org/officeDocument/2006/relationships/slideLayout" Target="../slideLayouts/slideLayout111.xml"/><Relationship Id="rId1" Type="http://schemas.openxmlformats.org/officeDocument/2006/relationships/slideLayout" Target="../slideLayouts/slideLayout110.xml"/><Relationship Id="rId6" Type="http://schemas.openxmlformats.org/officeDocument/2006/relationships/image" Target="../media/image33.emf"/><Relationship Id="rId5" Type="http://schemas.openxmlformats.org/officeDocument/2006/relationships/theme" Target="../theme/theme16.xml"/><Relationship Id="rId4" Type="http://schemas.openxmlformats.org/officeDocument/2006/relationships/slideLayout" Target="../slideLayouts/slideLayout113.xml"/></Relationships>
</file>

<file path=ppt/slideMasters/_rels/slideMaster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16.xml"/><Relationship Id="rId7" Type="http://schemas.openxmlformats.org/officeDocument/2006/relationships/theme" Target="../theme/theme17.xml"/><Relationship Id="rId2" Type="http://schemas.openxmlformats.org/officeDocument/2006/relationships/slideLayout" Target="../slideLayouts/slideLayout115.xml"/><Relationship Id="rId1" Type="http://schemas.openxmlformats.org/officeDocument/2006/relationships/slideLayout" Target="../slideLayouts/slideLayout114.xml"/><Relationship Id="rId6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7.xml"/></Relationships>
</file>

<file path=ppt/slideMasters/_rels/slideMaster1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7.xml"/><Relationship Id="rId3" Type="http://schemas.openxmlformats.org/officeDocument/2006/relationships/slideLayout" Target="../slideLayouts/slideLayout122.xml"/><Relationship Id="rId7" Type="http://schemas.openxmlformats.org/officeDocument/2006/relationships/slideLayout" Target="../slideLayouts/slideLayout126.xml"/><Relationship Id="rId2" Type="http://schemas.openxmlformats.org/officeDocument/2006/relationships/slideLayout" Target="../slideLayouts/slideLayout121.xml"/><Relationship Id="rId1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5.xml"/><Relationship Id="rId5" Type="http://schemas.openxmlformats.org/officeDocument/2006/relationships/slideLayout" Target="../slideLayouts/slideLayout124.xml"/><Relationship Id="rId4" Type="http://schemas.openxmlformats.org/officeDocument/2006/relationships/slideLayout" Target="../slideLayouts/slideLayout123.xml"/><Relationship Id="rId9" Type="http://schemas.openxmlformats.org/officeDocument/2006/relationships/theme" Target="../theme/theme18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9.gif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15.xml"/></Relationships>
</file>

<file path=ppt/slideMasters/_rels/slideMaster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7.xml"/><Relationship Id="rId1" Type="http://schemas.openxmlformats.org/officeDocument/2006/relationships/slideLayout" Target="../slideLayouts/slideLayout16.xml"/><Relationship Id="rId6" Type="http://schemas.openxmlformats.org/officeDocument/2006/relationships/image" Target="../media/image13.jpeg"/><Relationship Id="rId5" Type="http://schemas.openxmlformats.org/officeDocument/2006/relationships/theme" Target="../theme/theme3.xml"/><Relationship Id="rId4" Type="http://schemas.openxmlformats.org/officeDocument/2006/relationships/slideLayout" Target="../slideLayouts/slideLayout19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7.xml"/><Relationship Id="rId3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6.xml"/><Relationship Id="rId2" Type="http://schemas.openxmlformats.org/officeDocument/2006/relationships/slideLayout" Target="../slideLayouts/slideLayout21.xml"/><Relationship Id="rId1" Type="http://schemas.openxmlformats.org/officeDocument/2006/relationships/slideLayout" Target="../slideLayouts/slideLayout20.xml"/><Relationship Id="rId6" Type="http://schemas.openxmlformats.org/officeDocument/2006/relationships/slideLayout" Target="../slideLayouts/slideLayout25.xml"/><Relationship Id="rId11" Type="http://schemas.openxmlformats.org/officeDocument/2006/relationships/theme" Target="../theme/theme4.xml"/><Relationship Id="rId5" Type="http://schemas.openxmlformats.org/officeDocument/2006/relationships/slideLayout" Target="../slideLayouts/slideLayout24.xml"/><Relationship Id="rId10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3.xml"/><Relationship Id="rId9" Type="http://schemas.openxmlformats.org/officeDocument/2006/relationships/slideLayout" Target="../slideLayouts/slideLayout28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31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34.xml"/><Relationship Id="rId15" Type="http://schemas.openxmlformats.org/officeDocument/2006/relationships/image" Target="../media/image19.wmf"/><Relationship Id="rId10" Type="http://schemas.openxmlformats.org/officeDocument/2006/relationships/theme" Target="../theme/theme5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image" Target="../media/image18.wmf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6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5.xml"/><Relationship Id="rId12" Type="http://schemas.openxmlformats.org/officeDocument/2006/relationships/slideLayout" Target="../slideLayouts/slideLayout50.xml"/><Relationship Id="rId2" Type="http://schemas.openxmlformats.org/officeDocument/2006/relationships/slideLayout" Target="../slideLayouts/slideLayout40.xml"/><Relationship Id="rId1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4.xml"/><Relationship Id="rId11" Type="http://schemas.openxmlformats.org/officeDocument/2006/relationships/slideLayout" Target="../slideLayouts/slideLayout49.xml"/><Relationship Id="rId5" Type="http://schemas.openxmlformats.org/officeDocument/2006/relationships/slideLayout" Target="../slideLayouts/slideLayout43.xml"/><Relationship Id="rId15" Type="http://schemas.openxmlformats.org/officeDocument/2006/relationships/image" Target="../media/image23.jpeg"/><Relationship Id="rId10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7.xml"/><Relationship Id="rId14" Type="http://schemas.openxmlformats.org/officeDocument/2006/relationships/image" Target="../media/image22.jpeg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8.xml"/><Relationship Id="rId13" Type="http://schemas.openxmlformats.org/officeDocument/2006/relationships/image" Target="../media/image17.emf"/><Relationship Id="rId3" Type="http://schemas.openxmlformats.org/officeDocument/2006/relationships/slideLayout" Target="../slideLayouts/slideLayout53.xml"/><Relationship Id="rId7" Type="http://schemas.openxmlformats.org/officeDocument/2006/relationships/slideLayout" Target="../slideLayouts/slideLayout57.xml"/><Relationship Id="rId12" Type="http://schemas.openxmlformats.org/officeDocument/2006/relationships/image" Target="../media/image16.png"/><Relationship Id="rId2" Type="http://schemas.openxmlformats.org/officeDocument/2006/relationships/slideLayout" Target="../slideLayouts/slideLayout52.xml"/><Relationship Id="rId1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6.xml"/><Relationship Id="rId11" Type="http://schemas.openxmlformats.org/officeDocument/2006/relationships/image" Target="../media/image15.emf"/><Relationship Id="rId5" Type="http://schemas.openxmlformats.org/officeDocument/2006/relationships/slideLayout" Target="../slideLayouts/slideLayout55.xml"/><Relationship Id="rId15" Type="http://schemas.openxmlformats.org/officeDocument/2006/relationships/image" Target="../media/image19.wmf"/><Relationship Id="rId10" Type="http://schemas.openxmlformats.org/officeDocument/2006/relationships/theme" Target="../theme/theme7.xml"/><Relationship Id="rId4" Type="http://schemas.openxmlformats.org/officeDocument/2006/relationships/slideLayout" Target="../slideLayouts/slideLayout54.xml"/><Relationship Id="rId9" Type="http://schemas.openxmlformats.org/officeDocument/2006/relationships/slideLayout" Target="../slideLayouts/slideLayout59.xml"/><Relationship Id="rId14" Type="http://schemas.openxmlformats.org/officeDocument/2006/relationships/image" Target="../media/image18.wmf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image" Target="../media/image24.png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image" Target="../media/image23.jpeg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slideLayout" Target="../slideLayouts/slideLayout74.xml"/><Relationship Id="rId7" Type="http://schemas.openxmlformats.org/officeDocument/2006/relationships/image" Target="../media/image23.jpeg"/><Relationship Id="rId2" Type="http://schemas.openxmlformats.org/officeDocument/2006/relationships/slideLayout" Target="../slideLayouts/slideLayout73.xml"/><Relationship Id="rId1" Type="http://schemas.openxmlformats.org/officeDocument/2006/relationships/slideLayout" Target="../slideLayouts/slideLayout72.xml"/><Relationship Id="rId6" Type="http://schemas.openxmlformats.org/officeDocument/2006/relationships/theme" Target="../theme/theme9.xml"/><Relationship Id="rId5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0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2" r:id="rId1"/>
    <p:sldLayoutId id="2147483661" r:id="rId2"/>
    <p:sldLayoutId id="2147483650" r:id="rId3"/>
    <p:sldLayoutId id="2147484003" r:id="rId4"/>
    <p:sldLayoutId id="2147483660" r:id="rId5"/>
    <p:sldLayoutId id="2147483662" r:id="rId6"/>
    <p:sldLayoutId id="2147483663" r:id="rId7"/>
    <p:sldLayoutId id="2147483649" r:id="rId8"/>
    <p:sldLayoutId id="2147483752" r:id="rId9"/>
    <p:sldLayoutId id="2147484265" r:id="rId10"/>
    <p:sldLayoutId id="2147484266" r:id="rId11"/>
  </p:sldLayoutIdLst>
  <p:txStyles>
    <p:titleStyle>
      <a:lvl1pPr algn="ctr" defTabSz="1229502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1063" indent="-461063" algn="l" defTabSz="1229502" rtl="0" eaLnBrk="1" latinLnBrk="0" hangingPunct="1">
        <a:spcBef>
          <a:spcPct val="20000"/>
        </a:spcBef>
        <a:buFont typeface="Arial" pitchFamily="34" charset="0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998971" indent="-384219" algn="l" defTabSz="1229502" rtl="0" eaLnBrk="1" latinLnBrk="0" hangingPunct="1">
        <a:spcBef>
          <a:spcPct val="20000"/>
        </a:spcBef>
        <a:buFont typeface="Arial" pitchFamily="34" charset="0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36878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1629" indent="-307376" algn="l" defTabSz="1229502" rtl="0" eaLnBrk="1" latinLnBrk="0" hangingPunct="1">
        <a:spcBef>
          <a:spcPct val="20000"/>
        </a:spcBef>
        <a:buFont typeface="Arial" pitchFamily="34" charset="0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66380" indent="-307376" algn="l" defTabSz="1229502" rtl="0" eaLnBrk="1" latinLnBrk="0" hangingPunct="1">
        <a:spcBef>
          <a:spcPct val="20000"/>
        </a:spcBef>
        <a:buFont typeface="Arial" pitchFamily="34" charset="0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81131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3995882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10633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25385" indent="-307376" algn="l" defTabSz="1229502" rtl="0" eaLnBrk="1" latinLnBrk="0" hangingPunct="1">
        <a:spcBef>
          <a:spcPct val="20000"/>
        </a:spcBef>
        <a:buFont typeface="Arial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4751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29502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44253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59004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73756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88507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03258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18009" algn="l" defTabSz="1229502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7115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0" r:id="rId1"/>
    <p:sldLayoutId id="2147483981" r:id="rId2"/>
    <p:sldLayoutId id="2147483982" r:id="rId3"/>
    <p:sldLayoutId id="214748398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153" y="1888657"/>
            <a:ext cx="7487792" cy="51328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pic>
        <p:nvPicPr>
          <p:cNvPr id="2053" name="Obrázek 6" descr="optp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862663" y="6312860"/>
            <a:ext cx="1113222" cy="4567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4" name="Obrázek 7" descr="eu.jpg"/>
          <p:cNvPicPr>
            <a:picLocks noChangeAspect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399162" y="6312860"/>
            <a:ext cx="3039138" cy="4550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6" name="Obrázek 11" descr="mmr_cr_rgb.emf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34391" y="708653"/>
            <a:ext cx="1919567" cy="3234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Obdélník 9"/>
          <p:cNvSpPr/>
          <p:nvPr userDrawn="1"/>
        </p:nvSpPr>
        <p:spPr>
          <a:xfrm>
            <a:off x="239318" y="635487"/>
            <a:ext cx="2303956" cy="5160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pic>
        <p:nvPicPr>
          <p:cNvPr id="11" name="Obrázek 10"/>
          <p:cNvPicPr>
            <a:picLocks noChangeAspect="1"/>
          </p:cNvPicPr>
          <p:nvPr userDrawn="1"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63192" y="6303994"/>
            <a:ext cx="4611724" cy="6108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01202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5" r:id="rId1"/>
    <p:sldLayoutId id="2147483986" r:id="rId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Calibri" pitchFamily="34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Obrázek 9" descr="podtisk_modry.emf">
            <a:extLst>
              <a:ext uri="{FF2B5EF4-FFF2-40B4-BE49-F238E27FC236}">
                <a16:creationId xmlns:a16="http://schemas.microsoft.com/office/drawing/2014/main" id="{7FB28F2C-5391-494E-AD18-F00FCD7A75A3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007" b="8623"/>
          <a:stretch>
            <a:fillRect/>
          </a:stretch>
        </p:blipFill>
        <p:spPr bwMode="auto">
          <a:xfrm>
            <a:off x="1" y="2036564"/>
            <a:ext cx="10543861" cy="49849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Obdélník 7">
            <a:extLst>
              <a:ext uri="{FF2B5EF4-FFF2-40B4-BE49-F238E27FC236}">
                <a16:creationId xmlns:a16="http://schemas.microsoft.com/office/drawing/2014/main" id="{665083AB-9C16-4B79-A7C4-75CF8F62E646}"/>
              </a:ext>
            </a:extLst>
          </p:cNvPr>
          <p:cNvSpPr>
            <a:spLocks noChangeAspect="1"/>
          </p:cNvSpPr>
          <p:nvPr/>
        </p:nvSpPr>
        <p:spPr>
          <a:xfrm>
            <a:off x="0" y="0"/>
            <a:ext cx="12190413" cy="266557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  <p:sp>
        <p:nvSpPr>
          <p:cNvPr id="9" name="Obdélník 8">
            <a:extLst>
              <a:ext uri="{FF2B5EF4-FFF2-40B4-BE49-F238E27FC236}">
                <a16:creationId xmlns:a16="http://schemas.microsoft.com/office/drawing/2014/main" id="{D0CC28AD-7589-4AC9-9AD3-2911A8973744}"/>
              </a:ext>
            </a:extLst>
          </p:cNvPr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7594900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79" r:id="rId1"/>
    <p:sldLayoutId id="2147484080" r:id="rId2"/>
    <p:sldLayoutId id="2147484081" r:id="rId3"/>
    <p:sldLayoutId id="2147484082" r:id="rId4"/>
    <p:sldLayoutId id="2147484083" r:id="rId5"/>
    <p:sldLayoutId id="2147484084" r:id="rId6"/>
  </p:sldLayoutIdLst>
  <p:hf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5pPr>
      <a:lvl6pPr marL="468081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6pPr>
      <a:lvl7pPr marL="936163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7pPr>
      <a:lvl8pPr marL="1404244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8pPr>
      <a:lvl9pPr marL="1872325" algn="ctr" rtl="0" fontAlgn="base">
        <a:spcBef>
          <a:spcPct val="0"/>
        </a:spcBef>
        <a:spcAft>
          <a:spcPct val="0"/>
        </a:spcAft>
        <a:defRPr sz="4505">
          <a:solidFill>
            <a:schemeClr val="tx1"/>
          </a:solidFill>
          <a:latin typeface="Arial" charset="0"/>
        </a:defRPr>
      </a:lvl9pPr>
    </p:titleStyle>
    <p:bodyStyle>
      <a:lvl1pPr marL="351061" indent="-35106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7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Obdélník 6"/>
          <p:cNvSpPr/>
          <p:nvPr/>
        </p:nvSpPr>
        <p:spPr>
          <a:xfrm>
            <a:off x="1" y="1"/>
            <a:ext cx="12190412" cy="6246221"/>
          </a:xfrm>
          <a:prstGeom prst="rect">
            <a:avLst/>
          </a:prstGeom>
          <a:solidFill>
            <a:srgbClr val="004B8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368583" rIns="0" bIns="0"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10" name="TextovéPole 9"/>
          <p:cNvSpPr txBox="1"/>
          <p:nvPr/>
        </p:nvSpPr>
        <p:spPr>
          <a:xfrm>
            <a:off x="3363247" y="6246222"/>
            <a:ext cx="2731959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Mgr.</a:t>
            </a:r>
            <a:r>
              <a:rPr lang="cs-CZ" sz="921" baseline="0">
                <a:solidFill>
                  <a:srgbClr val="004B8D"/>
                </a:solidFill>
              </a:rPr>
              <a:t> Klára Slanařová</a:t>
            </a:r>
          </a:p>
          <a:p>
            <a:r>
              <a:rPr lang="cs-CZ" sz="921" baseline="0">
                <a:solidFill>
                  <a:srgbClr val="004B8D"/>
                </a:solidFill>
              </a:rPr>
              <a:t>Národní RIS3 manažerka</a:t>
            </a:r>
          </a:p>
          <a:p>
            <a:r>
              <a:rPr lang="cs-CZ" sz="921" baseline="0" err="1">
                <a:solidFill>
                  <a:srgbClr val="004B8D"/>
                </a:solidFill>
              </a:rPr>
              <a:t>slanarova</a:t>
            </a:r>
            <a:r>
              <a:rPr lang="en-US" sz="921" baseline="0">
                <a:solidFill>
                  <a:srgbClr val="004B8D"/>
                </a:solidFill>
              </a:rPr>
              <a:t>@mpo.cz</a:t>
            </a:r>
            <a:endParaRPr lang="cs-CZ" sz="921">
              <a:solidFill>
                <a:srgbClr val="004B8D"/>
              </a:solidFill>
            </a:endParaRPr>
          </a:p>
        </p:txBody>
      </p:sp>
      <p:sp>
        <p:nvSpPr>
          <p:cNvPr id="11" name="TextovéPole 10"/>
          <p:cNvSpPr txBox="1"/>
          <p:nvPr/>
        </p:nvSpPr>
        <p:spPr>
          <a:xfrm>
            <a:off x="592590" y="6246222"/>
            <a:ext cx="2501574" cy="775292"/>
          </a:xfrm>
          <a:prstGeom prst="rect">
            <a:avLst/>
          </a:prstGeom>
          <a:noFill/>
        </p:spPr>
        <p:txBody>
          <a:bodyPr wrap="square" lIns="0" tIns="0" rIns="0" bIns="0" rtlCol="0" anchor="ctr" anchorCtr="0">
            <a:noAutofit/>
          </a:bodyPr>
          <a:lstStyle/>
          <a:p>
            <a:r>
              <a:rPr lang="cs-CZ" sz="921">
                <a:solidFill>
                  <a:srgbClr val="004B8D"/>
                </a:solidFill>
              </a:rPr>
              <a:t>Národní stálá konference</a:t>
            </a:r>
            <a:r>
              <a:rPr lang="cs-CZ" sz="921" baseline="0">
                <a:solidFill>
                  <a:srgbClr val="004B8D"/>
                </a:solidFill>
              </a:rPr>
              <a:t> – RIS3</a:t>
            </a:r>
            <a:r>
              <a:rPr lang="cs-CZ" sz="921">
                <a:solidFill>
                  <a:srgbClr val="004B8D"/>
                </a:solidFill>
              </a:rPr>
              <a:t> – 28.2.2019</a:t>
            </a:r>
          </a:p>
        </p:txBody>
      </p:sp>
      <p:sp>
        <p:nvSpPr>
          <p:cNvPr id="9" name="Zástupný symbol pro číslo snímku 4"/>
          <p:cNvSpPr>
            <a:spLocks noGrp="1"/>
          </p:cNvSpPr>
          <p:nvPr>
            <p:ph type="sldNum" sz="quarter" idx="4"/>
          </p:nvPr>
        </p:nvSpPr>
        <p:spPr>
          <a:xfrm>
            <a:off x="10991113" y="6507903"/>
            <a:ext cx="589779" cy="373831"/>
          </a:xfrm>
          <a:prstGeom prst="rect">
            <a:avLst/>
          </a:prstGeom>
        </p:spPr>
        <p:txBody>
          <a:bodyPr/>
          <a:lstStyle>
            <a:lvl1pPr>
              <a:defRPr sz="1638"/>
            </a:lvl1pPr>
          </a:lstStyle>
          <a:p>
            <a:fld id="{E8840746-E84D-450F-9CEF-85632363BC31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2911025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9" r:id="rId1"/>
    <p:sldLayoutId id="2147484090" r:id="rId2"/>
    <p:sldLayoutId id="2147484091" r:id="rId3"/>
    <p:sldLayoutId id="2147484092" r:id="rId4"/>
    <p:sldLayoutId id="2147484093" r:id="rId5"/>
    <p:sldLayoutId id="2147484094" r:id="rId6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rgbClr val="B9E0F7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0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9"/>
        </a:buBlip>
        <a:defRPr sz="2457" kern="1200">
          <a:solidFill>
            <a:schemeClr val="bg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015145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64" r:id="rId1"/>
    <p:sldLayoutId id="2147484165" r:id="rId2"/>
    <p:sldLayoutId id="2147484166" r:id="rId3"/>
    <p:sldLayoutId id="2147484167" r:id="rId4"/>
    <p:sldLayoutId id="2147484168" r:id="rId5"/>
    <p:sldLayoutId id="2147484169" r:id="rId6"/>
    <p:sldLayoutId id="2147484170" r:id="rId7"/>
    <p:sldLayoutId id="2147484171" r:id="rId8"/>
    <p:sldLayoutId id="2147484172" r:id="rId9"/>
    <p:sldLayoutId id="2147484173" r:id="rId10"/>
    <p:sldLayoutId id="2147484174" r:id="rId11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Obrázek 9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3" y="2036260"/>
            <a:ext cx="10543354" cy="4985254"/>
          </a:xfrm>
          <a:prstGeom prst="rect">
            <a:avLst/>
          </a:prstGeom>
        </p:spPr>
      </p:pic>
      <p:sp>
        <p:nvSpPr>
          <p:cNvPr id="8" name="Obdélník 7"/>
          <p:cNvSpPr>
            <a:spLocks noChangeAspect="1"/>
          </p:cNvSpPr>
          <p:nvPr/>
        </p:nvSpPr>
        <p:spPr>
          <a:xfrm>
            <a:off x="0" y="1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  <p:sp>
        <p:nvSpPr>
          <p:cNvPr id="9" name="Obdélník 8"/>
          <p:cNvSpPr/>
          <p:nvPr/>
        </p:nvSpPr>
        <p:spPr>
          <a:xfrm>
            <a:off x="0" y="266863"/>
            <a:ext cx="12190413" cy="147450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29176120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5" r:id="rId1"/>
    <p:sldLayoutId id="2147484196" r:id="rId2"/>
    <p:sldLayoutId id="2147484197" r:id="rId3"/>
    <p:sldLayoutId id="214748419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4" descr="podtisk_modry.emf"/>
          <p:cNvPicPr>
            <a:picLocks noChangeAspect="1"/>
          </p:cNvPicPr>
          <p:nvPr/>
        </p:nvPicPr>
        <p:blipFill>
          <a:blip r:embed="rId6" cstate="print"/>
          <a:srcRect l="17008" b="8622"/>
          <a:stretch>
            <a:fillRect/>
          </a:stretch>
        </p:blipFill>
        <p:spPr>
          <a:xfrm>
            <a:off x="7" y="2036263"/>
            <a:ext cx="9839131" cy="4985253"/>
          </a:xfrm>
          <a:prstGeom prst="rect">
            <a:avLst/>
          </a:prstGeom>
        </p:spPr>
      </p:pic>
      <p:sp>
        <p:nvSpPr>
          <p:cNvPr id="6" name="Obdélník 5"/>
          <p:cNvSpPr>
            <a:spLocks noChangeAspect="1"/>
          </p:cNvSpPr>
          <p:nvPr/>
        </p:nvSpPr>
        <p:spPr>
          <a:xfrm>
            <a:off x="0" y="3"/>
            <a:ext cx="12190413" cy="266863"/>
          </a:xfrm>
          <a:prstGeom prst="rect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266866"/>
            <a:ext cx="12190413" cy="147449"/>
          </a:xfrm>
          <a:prstGeom prst="rect">
            <a:avLst/>
          </a:prstGeom>
          <a:gradFill>
            <a:gsLst>
              <a:gs pos="0">
                <a:srgbClr val="000099"/>
              </a:gs>
              <a:gs pos="100000">
                <a:schemeClr val="bg1">
                  <a:alpha val="0"/>
                </a:schemeClr>
              </a:gs>
            </a:gsLst>
            <a:lin ang="0" scaled="1"/>
          </a:gradFill>
          <a:ln>
            <a:noFill/>
          </a:ln>
          <a:effectLst>
            <a:reflection blurRad="6350" stA="52000" endA="300" endPos="35000" dir="5400000" sy="-100000" algn="bl" rotWithShape="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949">
              <a:noFill/>
            </a:endParaRPr>
          </a:p>
        </p:txBody>
      </p:sp>
    </p:spTree>
    <p:extLst>
      <p:ext uri="{BB962C8B-B14F-4D97-AF65-F5344CB8AC3E}">
        <p14:creationId xmlns:p14="http://schemas.microsoft.com/office/powerpoint/2010/main" val="101974149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00" r:id="rId1"/>
    <p:sldLayoutId id="2147484201" r:id="rId2"/>
    <p:sldLayoutId id="2147484202" r:id="rId3"/>
    <p:sldLayoutId id="2147484203" r:id="rId4"/>
  </p:sldLayoutIdLst>
  <p:txStyles>
    <p:titleStyle>
      <a:lvl1pPr algn="ctr" defTabSz="1123432" rtl="0" eaLnBrk="1" latinLnBrk="0" hangingPunct="1">
        <a:spcBef>
          <a:spcPct val="0"/>
        </a:spcBef>
        <a:buNone/>
        <a:defRPr sz="5406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1287" indent="-421287" algn="l" defTabSz="1123432" rtl="0" eaLnBrk="1" latinLnBrk="0" hangingPunct="1">
        <a:spcBef>
          <a:spcPct val="20000"/>
        </a:spcBef>
        <a:buFont typeface="Arial" pitchFamily="34" charset="0"/>
        <a:buChar char="•"/>
        <a:defRPr sz="3932" kern="1200">
          <a:solidFill>
            <a:schemeClr val="tx1"/>
          </a:solidFill>
          <a:latin typeface="+mn-lt"/>
          <a:ea typeface="+mn-ea"/>
          <a:cs typeface="+mn-cs"/>
        </a:defRPr>
      </a:lvl1pPr>
      <a:lvl2pPr marL="912788" indent="-351072" algn="l" defTabSz="1123432" rtl="0" eaLnBrk="1" latinLnBrk="0" hangingPunct="1">
        <a:spcBef>
          <a:spcPct val="20000"/>
        </a:spcBef>
        <a:buFont typeface="Arial" pitchFamily="34" charset="0"/>
        <a:buChar char="–"/>
        <a:defRPr sz="3440" kern="1200">
          <a:solidFill>
            <a:schemeClr val="tx1"/>
          </a:solidFill>
          <a:latin typeface="+mn-lt"/>
          <a:ea typeface="+mn-ea"/>
          <a:cs typeface="+mn-cs"/>
        </a:defRPr>
      </a:lvl2pPr>
      <a:lvl3pPr marL="1404290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949" kern="1200">
          <a:solidFill>
            <a:schemeClr val="tx1"/>
          </a:solidFill>
          <a:latin typeface="+mn-lt"/>
          <a:ea typeface="+mn-ea"/>
          <a:cs typeface="+mn-cs"/>
        </a:defRPr>
      </a:lvl3pPr>
      <a:lvl4pPr marL="1966006" indent="-280858" algn="l" defTabSz="1123432" rtl="0" eaLnBrk="1" latinLnBrk="0" hangingPunct="1">
        <a:spcBef>
          <a:spcPct val="20000"/>
        </a:spcBef>
        <a:buFont typeface="Arial" pitchFamily="34" charset="0"/>
        <a:buChar char="–"/>
        <a:defRPr sz="2457" kern="1200">
          <a:solidFill>
            <a:schemeClr val="tx1"/>
          </a:solidFill>
          <a:latin typeface="+mn-lt"/>
          <a:ea typeface="+mn-ea"/>
          <a:cs typeface="+mn-cs"/>
        </a:defRPr>
      </a:lvl4pPr>
      <a:lvl5pPr marL="2527722" indent="-280858" algn="l" defTabSz="1123432" rtl="0" eaLnBrk="1" latinLnBrk="0" hangingPunct="1">
        <a:spcBef>
          <a:spcPct val="20000"/>
        </a:spcBef>
        <a:buFont typeface="Arial" pitchFamily="34" charset="0"/>
        <a:buChar char="»"/>
        <a:defRPr sz="2457" kern="1200">
          <a:solidFill>
            <a:schemeClr val="tx1"/>
          </a:solidFill>
          <a:latin typeface="+mn-lt"/>
          <a:ea typeface="+mn-ea"/>
          <a:cs typeface="+mn-cs"/>
        </a:defRPr>
      </a:lvl5pPr>
      <a:lvl6pPr marL="3089438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6pPr>
      <a:lvl7pPr marL="3651153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7pPr>
      <a:lvl8pPr marL="4212869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8pPr>
      <a:lvl9pPr marL="4774585" indent="-280858" algn="l" defTabSz="1123432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1pPr>
      <a:lvl2pPr marL="56171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2pPr>
      <a:lvl3pPr marL="1123432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3pPr>
      <a:lvl4pPr marL="1685148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4pPr>
      <a:lvl5pPr marL="2246864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5pPr>
      <a:lvl6pPr marL="2808580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6pPr>
      <a:lvl7pPr marL="3370296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7pPr>
      <a:lvl8pPr marL="3932011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8pPr>
      <a:lvl9pPr marL="4493727" algn="l" defTabSz="1123432" rtl="0" eaLnBrk="1" latinLnBrk="0" hangingPunct="1">
        <a:defRPr sz="22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6967099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59" r:id="rId1"/>
    <p:sldLayoutId id="2147484260" r:id="rId2"/>
    <p:sldLayoutId id="2147484261" r:id="rId3"/>
    <p:sldLayoutId id="2147484262" r:id="rId4"/>
    <p:sldLayoutId id="2147484263" r:id="rId5"/>
    <p:sldLayoutId id="2147484264" r:id="rId6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759502" y="5887021"/>
            <a:ext cx="2844430" cy="373831"/>
          </a:xfrm>
          <a:prstGeom prst="rect">
            <a:avLst/>
          </a:prstGeom>
        </p:spPr>
        <p:txBody>
          <a:bodyPr vert="horz" lIns="122950" tIns="61475" rIns="122950" bIns="61475" rtlCol="0" anchor="ctr"/>
          <a:lstStyle>
            <a:lvl1pPr algn="r">
              <a:defRPr sz="1563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77AD5F7-9A70-43A8-B2E8-1F114AD105DD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992504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68" r:id="rId1"/>
    <p:sldLayoutId id="2147484269" r:id="rId2"/>
    <p:sldLayoutId id="2147484270" r:id="rId3"/>
    <p:sldLayoutId id="2147484271" r:id="rId4"/>
    <p:sldLayoutId id="2147484272" r:id="rId5"/>
    <p:sldLayoutId id="2147484273" r:id="rId6"/>
    <p:sldLayoutId id="2147484274" r:id="rId7"/>
    <p:sldLayoutId id="2147484275" r:id="rId8"/>
  </p:sldLayoutIdLst>
  <p:txStyles>
    <p:titleStyle>
      <a:lvl1pPr algn="ctr" defTabSz="1200735" rtl="0" eaLnBrk="1" latinLnBrk="0" hangingPunct="1">
        <a:spcBef>
          <a:spcPct val="0"/>
        </a:spcBef>
        <a:buNone/>
        <a:defRPr sz="576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50275" indent="-450275" algn="l" defTabSz="1200735" rtl="0" eaLnBrk="1" latinLnBrk="0" hangingPunct="1">
        <a:spcBef>
          <a:spcPct val="20000"/>
        </a:spcBef>
        <a:buFont typeface="Arial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975597" indent="-375229" algn="l" defTabSz="1200735" rtl="0" eaLnBrk="1" latinLnBrk="0" hangingPunct="1">
        <a:spcBef>
          <a:spcPct val="20000"/>
        </a:spcBef>
        <a:buFont typeface="Arial" pitchFamily="34" charset="0"/>
        <a:buChar char="–"/>
        <a:defRPr sz="3711" kern="1200">
          <a:solidFill>
            <a:schemeClr val="tx1"/>
          </a:solidFill>
          <a:latin typeface="+mn-lt"/>
          <a:ea typeface="+mn-ea"/>
          <a:cs typeface="+mn-cs"/>
        </a:defRPr>
      </a:lvl2pPr>
      <a:lvl3pPr marL="1500919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3125" kern="1200">
          <a:solidFill>
            <a:schemeClr val="tx1"/>
          </a:solidFill>
          <a:latin typeface="+mn-lt"/>
          <a:ea typeface="+mn-ea"/>
          <a:cs typeface="+mn-cs"/>
        </a:defRPr>
      </a:lvl3pPr>
      <a:lvl4pPr marL="2101286" indent="-300184" algn="l" defTabSz="1200735" rtl="0" eaLnBrk="1" latinLnBrk="0" hangingPunct="1">
        <a:spcBef>
          <a:spcPct val="20000"/>
        </a:spcBef>
        <a:buFont typeface="Arial" pitchFamily="34" charset="0"/>
        <a:buChar char="–"/>
        <a:defRPr sz="2637" kern="1200">
          <a:solidFill>
            <a:schemeClr val="tx1"/>
          </a:solidFill>
          <a:latin typeface="+mn-lt"/>
          <a:ea typeface="+mn-ea"/>
          <a:cs typeface="+mn-cs"/>
        </a:defRPr>
      </a:lvl4pPr>
      <a:lvl5pPr marL="2701653" indent="-300184" algn="l" defTabSz="1200735" rtl="0" eaLnBrk="1" latinLnBrk="0" hangingPunct="1">
        <a:spcBef>
          <a:spcPct val="20000"/>
        </a:spcBef>
        <a:buFont typeface="Arial" pitchFamily="34" charset="0"/>
        <a:buChar char="»"/>
        <a:defRPr sz="2637" kern="1200">
          <a:solidFill>
            <a:schemeClr val="tx1"/>
          </a:solidFill>
          <a:latin typeface="+mn-lt"/>
          <a:ea typeface="+mn-ea"/>
          <a:cs typeface="+mn-cs"/>
        </a:defRPr>
      </a:lvl5pPr>
      <a:lvl6pPr marL="3302021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6pPr>
      <a:lvl7pPr marL="3902388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7pPr>
      <a:lvl8pPr marL="4502755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8pPr>
      <a:lvl9pPr marL="5103124" indent="-300184" algn="l" defTabSz="1200735" rtl="0" eaLnBrk="1" latinLnBrk="0" hangingPunct="1">
        <a:spcBef>
          <a:spcPct val="20000"/>
        </a:spcBef>
        <a:buFont typeface="Arial" pitchFamily="34" charset="0"/>
        <a:buChar char="•"/>
        <a:defRPr sz="263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1pPr>
      <a:lvl2pPr marL="60036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2pPr>
      <a:lvl3pPr marL="120073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3pPr>
      <a:lvl4pPr marL="180110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4pPr>
      <a:lvl5pPr marL="240146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5pPr>
      <a:lvl6pPr marL="3001837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6pPr>
      <a:lvl7pPr marL="3602205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7pPr>
      <a:lvl8pPr marL="4202572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8pPr>
      <a:lvl9pPr marL="4802939" algn="l" defTabSz="1200735" rtl="0" eaLnBrk="1" latinLnBrk="0" hangingPunct="1">
        <a:defRPr sz="234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10389695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  <p:sldLayoutId id="2147483666" r:id="rId2"/>
    <p:sldLayoutId id="2147483667" r:id="rId3"/>
    <p:sldLayoutId id="2147483668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1871287" y="1520185"/>
            <a:ext cx="8351841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4505" b="1" cap="all" baseline="0">
                <a:solidFill>
                  <a:srgbClr val="2962A7"/>
                </a:solidFill>
              </a:defRPr>
            </a:lvl1pPr>
          </a:lstStyle>
          <a:p>
            <a:fld id="{94475E47-339B-4045-9AD7-42C07A9E5752}" type="datetimeFigureOut">
              <a:rPr lang="cs-CZ" smtClean="0"/>
              <a:pPr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623311" y="6386026"/>
            <a:ext cx="3860297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5231223" y="6386026"/>
            <a:ext cx="6396362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BCE5440-8B35-46AE-97FA-1144ED5B67EC}" type="slidenum">
              <a:rPr lang="cs-CZ" smtClean="0"/>
              <a:pPr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6867459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</p:sldLayoutIdLst>
  <p:txStyles>
    <p:titleStyle>
      <a:lvl1pPr algn="ctr" defTabSz="936163" rtl="0" eaLnBrk="1" latinLnBrk="0" hangingPunct="1">
        <a:spcBef>
          <a:spcPct val="0"/>
        </a:spcBef>
        <a:buNone/>
        <a:defRPr sz="4505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51061" indent="-351061" algn="l" defTabSz="936163" rtl="0" eaLnBrk="1" latinLnBrk="0" hangingPunct="1">
        <a:spcBef>
          <a:spcPct val="20000"/>
        </a:spcBef>
        <a:buFont typeface="Arial" pitchFamily="34" charset="0"/>
        <a:buChar char="•"/>
        <a:defRPr sz="3276" kern="1200">
          <a:solidFill>
            <a:schemeClr val="tx1"/>
          </a:solidFill>
          <a:latin typeface="+mn-lt"/>
          <a:ea typeface="+mn-ea"/>
          <a:cs typeface="+mn-cs"/>
        </a:defRPr>
      </a:lvl1pPr>
      <a:lvl2pPr marL="760632" indent="-292551" algn="l" defTabSz="936163" rtl="0" eaLnBrk="1" latinLnBrk="0" hangingPunct="1">
        <a:spcBef>
          <a:spcPct val="20000"/>
        </a:spcBef>
        <a:buFont typeface="Arial" pitchFamily="34" charset="0"/>
        <a:buChar char="–"/>
        <a:defRPr sz="2867" kern="1200">
          <a:solidFill>
            <a:schemeClr val="tx1"/>
          </a:solidFill>
          <a:latin typeface="+mn-lt"/>
          <a:ea typeface="+mn-ea"/>
          <a:cs typeface="+mn-cs"/>
        </a:defRPr>
      </a:lvl2pPr>
      <a:lvl3pPr marL="1170203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457" kern="1200">
          <a:solidFill>
            <a:schemeClr val="tx1"/>
          </a:solidFill>
          <a:latin typeface="+mn-lt"/>
          <a:ea typeface="+mn-ea"/>
          <a:cs typeface="+mn-cs"/>
        </a:defRPr>
      </a:lvl3pPr>
      <a:lvl4pPr marL="1638285" indent="-234041" algn="l" defTabSz="936163" rtl="0" eaLnBrk="1" latinLnBrk="0" hangingPunct="1">
        <a:spcBef>
          <a:spcPct val="20000"/>
        </a:spcBef>
        <a:buFont typeface="Arial" pitchFamily="34" charset="0"/>
        <a:buChar char="–"/>
        <a:defRPr sz="2048" kern="1200">
          <a:solidFill>
            <a:schemeClr val="tx1"/>
          </a:solidFill>
          <a:latin typeface="+mn-lt"/>
          <a:ea typeface="+mn-ea"/>
          <a:cs typeface="+mn-cs"/>
        </a:defRPr>
      </a:lvl4pPr>
      <a:lvl5pPr marL="2106366" indent="-234041" algn="l" defTabSz="936163" rtl="0" eaLnBrk="1" latinLnBrk="0" hangingPunct="1">
        <a:spcBef>
          <a:spcPct val="20000"/>
        </a:spcBef>
        <a:buFont typeface="Arial" pitchFamily="34" charset="0"/>
        <a:buChar char="»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Obdélník 14"/>
          <p:cNvSpPr/>
          <p:nvPr/>
        </p:nvSpPr>
        <p:spPr>
          <a:xfrm>
            <a:off x="0" y="1105750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>
              <a:solidFill>
                <a:schemeClr val="tx2"/>
              </a:solidFill>
            </a:endParaRPr>
          </a:p>
        </p:txBody>
      </p:sp>
      <p:sp>
        <p:nvSpPr>
          <p:cNvPr id="7" name="Obdélník 6"/>
          <p:cNvSpPr/>
          <p:nvPr/>
        </p:nvSpPr>
        <p:spPr>
          <a:xfrm>
            <a:off x="0" y="0"/>
            <a:ext cx="12190413" cy="11057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79938" y="0"/>
            <a:ext cx="11230538" cy="1105750"/>
          </a:xfrm>
          <a:prstGeom prst="rect">
            <a:avLst/>
          </a:prstGeom>
        </p:spPr>
        <p:txBody>
          <a:bodyPr vert="horz" lIns="36000" tIns="0" rIns="36000" bIns="0" rtlCol="0" anchor="ctr" anchorCtr="0">
            <a:no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19907" y="1842917"/>
            <a:ext cx="10750600" cy="4423000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719906" y="6671359"/>
            <a:ext cx="1487806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2255707" y="6671359"/>
            <a:ext cx="9214800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l">
              <a:defRPr sz="1075">
                <a:solidFill>
                  <a:schemeClr val="tx1"/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11518500" y="6671359"/>
            <a:ext cx="623919" cy="184292"/>
          </a:xfrm>
          <a:prstGeom prst="rect">
            <a:avLst/>
          </a:prstGeom>
        </p:spPr>
        <p:txBody>
          <a:bodyPr vert="horz" lIns="0" tIns="0" rIns="0" bIns="0" rtlCol="0" anchor="ctr"/>
          <a:lstStyle>
            <a:lvl1pPr algn="ctr">
              <a:defRPr sz="1075" b="1">
                <a:solidFill>
                  <a:schemeClr val="tx1"/>
                </a:solidFill>
              </a:defRPr>
            </a:lvl1pPr>
          </a:lstStyle>
          <a:p>
            <a:fld id="{479BF083-4774-43B1-9AB0-5CC1AC5DD8EE}" type="slidenum">
              <a:rPr lang="cs-CZ" smtClean="0"/>
              <a:pPr/>
              <a:t>‹#›</a:t>
            </a:fld>
            <a:endParaRPr lang="cs-CZ"/>
          </a:p>
        </p:txBody>
      </p:sp>
      <p:sp>
        <p:nvSpPr>
          <p:cNvPr id="18" name="Obdélník 17"/>
          <p:cNvSpPr/>
          <p:nvPr/>
        </p:nvSpPr>
        <p:spPr>
          <a:xfrm>
            <a:off x="0" y="6892509"/>
            <a:ext cx="12190413" cy="129004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 sz="2457"/>
          </a:p>
        </p:txBody>
      </p:sp>
    </p:spTree>
    <p:extLst>
      <p:ext uri="{BB962C8B-B14F-4D97-AF65-F5344CB8AC3E}">
        <p14:creationId xmlns:p14="http://schemas.microsoft.com/office/powerpoint/2010/main" val="42225064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234" r:id="rId1"/>
    <p:sldLayoutId id="2147484235" r:id="rId2"/>
    <p:sldLayoutId id="2147484236" r:id="rId3"/>
    <p:sldLayoutId id="2147484237" r:id="rId4"/>
    <p:sldLayoutId id="2147484238" r:id="rId5"/>
    <p:sldLayoutId id="2147484239" r:id="rId6"/>
    <p:sldLayoutId id="2147484240" r:id="rId7"/>
    <p:sldLayoutId id="2147483693" r:id="rId8"/>
    <p:sldLayoutId id="2147483694" r:id="rId9"/>
    <p:sldLayoutId id="2147483695" r:id="rId10"/>
  </p:sldLayoutIdLst>
  <p:hf hdr="0" ftr="0" dt="0"/>
  <p:txStyles>
    <p:titleStyle>
      <a:lvl1pPr algn="l" defTabSz="936163" rtl="0" eaLnBrk="1" latinLnBrk="0" hangingPunct="1">
        <a:lnSpc>
          <a:spcPct val="100000"/>
        </a:lnSpc>
        <a:spcBef>
          <a:spcPct val="0"/>
        </a:spcBef>
        <a:buNone/>
        <a:defRPr sz="3276" b="1" kern="0" cap="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442282" indent="-442282" algn="l" defTabSz="936163" rtl="0" eaLnBrk="1" latinLnBrk="0" hangingPunct="1">
        <a:lnSpc>
          <a:spcPts val="2949"/>
        </a:lnSpc>
        <a:spcBef>
          <a:spcPts val="614"/>
        </a:spcBef>
        <a:spcAft>
          <a:spcPts val="614"/>
        </a:spcAft>
        <a:buClr>
          <a:schemeClr val="accent2"/>
        </a:buClr>
        <a:buSzPct val="100000"/>
        <a:buFont typeface="Wingdings" panose="05000000000000000000" pitchFamily="2" charset="2"/>
        <a:buChar char=""/>
        <a:defRPr sz="2457" b="0" kern="1200">
          <a:solidFill>
            <a:schemeClr val="tx1"/>
          </a:solidFill>
          <a:latin typeface="+mn-lt"/>
          <a:ea typeface="+mn-ea"/>
          <a:cs typeface="+mn-cs"/>
        </a:defRPr>
      </a:lvl1pPr>
      <a:lvl2pPr marL="681851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2pPr>
      <a:lvl3pPr marL="939848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3pPr>
      <a:lvl4pPr marL="1197846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lang="cs-CZ" sz="2048" kern="1200" dirty="0" smtClean="0">
          <a:solidFill>
            <a:schemeClr val="tx1"/>
          </a:solidFill>
          <a:latin typeface="+mn-lt"/>
          <a:ea typeface="+mn-ea"/>
          <a:cs typeface="+mn-cs"/>
        </a:defRPr>
      </a:lvl4pPr>
      <a:lvl5pPr marL="1455844" indent="-257998" algn="l" defTabSz="936163" rtl="0" eaLnBrk="1" latinLnBrk="0" hangingPunct="1">
        <a:lnSpc>
          <a:spcPts val="2457"/>
        </a:lnSpc>
        <a:spcBef>
          <a:spcPts val="307"/>
        </a:spcBef>
        <a:spcAft>
          <a:spcPts val="307"/>
        </a:spcAft>
        <a:buClr>
          <a:schemeClr val="accent2"/>
        </a:buClr>
        <a:buSzPct val="80000"/>
        <a:buFont typeface="Wingdings" panose="05000000000000000000" pitchFamily="2" charset="2"/>
        <a:buChar char=""/>
        <a:defRPr sz="2048" kern="1200">
          <a:solidFill>
            <a:schemeClr val="tx1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5" y="3718631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2457"/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2457"/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89" y="1023931"/>
            <a:ext cx="10988303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13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92589" y="6199073"/>
            <a:ext cx="2500313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" name="Picture 4"/>
          <p:cNvPicPr>
            <a:picLocks noChangeAspect="1" noChangeArrowheads="1"/>
          </p:cNvPicPr>
          <p:nvPr userDrawn="1"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59284" y="6209301"/>
            <a:ext cx="12430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7324146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9" r:id="rId1"/>
    <p:sldLayoutId id="2147483730" r:id="rId2"/>
    <p:sldLayoutId id="2147483731" r:id="rId3"/>
    <p:sldLayoutId id="2147483733" r:id="rId4"/>
    <p:sldLayoutId id="2147483734" r:id="rId5"/>
    <p:sldLayoutId id="2147483735" r:id="rId6"/>
    <p:sldLayoutId id="2147483736" r:id="rId7"/>
    <p:sldLayoutId id="2147483737" r:id="rId8"/>
    <p:sldLayoutId id="2147484204" r:id="rId9"/>
  </p:sldLayoutIdLst>
  <p:txStyles>
    <p:titleStyle>
      <a:lvl1pPr algn="l" defTabSz="936163" rtl="0" eaLnBrk="1" latinLnBrk="0" hangingPunct="1">
        <a:spcBef>
          <a:spcPct val="0"/>
        </a:spcBef>
        <a:buNone/>
        <a:defRPr sz="3686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8940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1pPr>
      <a:lvl2pPr marL="737878" indent="-368940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2pPr>
      <a:lvl3pPr marL="1098691" indent="-360813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3pPr>
      <a:lvl4pPr marL="1469255" indent="-370564" algn="l" defTabSz="936163" rtl="0" eaLnBrk="1" latinLnBrk="0" hangingPunct="1">
        <a:spcBef>
          <a:spcPct val="20000"/>
        </a:spcBef>
        <a:buFontTx/>
        <a:buBlip>
          <a:blip r:embed="rId15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4pPr>
      <a:lvl5pPr marL="1838195" indent="-368940" algn="l" defTabSz="936163" rtl="0" eaLnBrk="1" latinLnBrk="0" hangingPunct="1">
        <a:spcBef>
          <a:spcPct val="20000"/>
        </a:spcBef>
        <a:buFontTx/>
        <a:buBlip>
          <a:blip r:embed="rId14"/>
        </a:buBlip>
        <a:defRPr sz="2457" kern="1200">
          <a:solidFill>
            <a:schemeClr val="tx2"/>
          </a:solidFill>
          <a:latin typeface="+mn-lt"/>
          <a:ea typeface="+mn-ea"/>
          <a:cs typeface="+mn-cs"/>
        </a:defRPr>
      </a:lvl5pPr>
      <a:lvl6pPr marL="2574447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spcBef>
          <a:spcPct val="20000"/>
        </a:spcBef>
        <a:buFont typeface="Arial" pitchFamily="34" charset="0"/>
        <a:buChar char="•"/>
        <a:defRPr sz="204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838091" y="811346"/>
            <a:ext cx="10514231" cy="91965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838091" y="1869153"/>
            <a:ext cx="10514231" cy="42342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Arial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4E76D02-AD12-4212-8B08-025A0969B009}" type="datetimeFigureOut">
              <a:rPr lang="cs-CZ" smtClean="0"/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29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E4A4EA-A9C1-45FB-BB29-DA4DE3358264}" type="slidenum">
              <a:rPr lang="cs-CZ" smtClean="0"/>
              <a:t>‹#›</a:t>
            </a:fld>
            <a:endParaRPr lang="cs-CZ"/>
          </a:p>
        </p:txBody>
      </p:sp>
      <p:pic>
        <p:nvPicPr>
          <p:cNvPr id="10" name="Obrázek 9"/>
          <p:cNvPicPr>
            <a:picLocks noChangeAspect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0413" cy="455673"/>
          </a:xfrm>
          <a:prstGeom prst="rect">
            <a:avLst/>
          </a:prstGeom>
        </p:spPr>
      </p:pic>
      <p:pic>
        <p:nvPicPr>
          <p:cNvPr id="9" name="Obrázek 8"/>
          <p:cNvPicPr>
            <a:picLocks noChangeAspect="1"/>
          </p:cNvPicPr>
          <p:nvPr userDrawn="1"/>
        </p:nvPicPr>
        <p:blipFill>
          <a:blip r:embed="rId1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21207" y="5973626"/>
            <a:ext cx="6148000" cy="10478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8949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1" r:id="rId1"/>
    <p:sldLayoutId id="2147484256" r:id="rId2"/>
    <p:sldLayoutId id="2147484257" r:id="rId3"/>
    <p:sldLayoutId id="2147483754" r:id="rId4"/>
    <p:sldLayoutId id="2147483755" r:id="rId5"/>
    <p:sldLayoutId id="2147483756" r:id="rId6"/>
    <p:sldLayoutId id="2147483757" r:id="rId7"/>
    <p:sldLayoutId id="2147483758" r:id="rId8"/>
    <p:sldLayoutId id="2147483759" r:id="rId9"/>
    <p:sldLayoutId id="2147483760" r:id="rId10"/>
    <p:sldLayoutId id="2147483761" r:id="rId11"/>
    <p:sldLayoutId id="2147483763" r:id="rId12"/>
  </p:sldLayoutIdLst>
  <p:txStyles>
    <p:titleStyle>
      <a:lvl1pPr algn="l" defTabSz="936163" rtl="0" eaLnBrk="1" latinLnBrk="0" hangingPunct="1">
        <a:lnSpc>
          <a:spcPct val="90000"/>
        </a:lnSpc>
        <a:spcBef>
          <a:spcPct val="0"/>
        </a:spcBef>
        <a:buNone/>
        <a:defRPr sz="3686" kern="1200">
          <a:solidFill>
            <a:srgbClr val="7EA2D1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34041" indent="-234041" algn="l" defTabSz="936163" rtl="0" eaLnBrk="1" latinLnBrk="0" hangingPunct="1">
        <a:lnSpc>
          <a:spcPct val="90000"/>
        </a:lnSpc>
        <a:spcBef>
          <a:spcPts val="1024"/>
        </a:spcBef>
        <a:buFont typeface="Arial" panose="020B0604020202020204" pitchFamily="34" charset="0"/>
        <a:buChar char="•"/>
        <a:defRPr sz="286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0212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004B8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/>
          <p:cNvPicPr>
            <a:picLocks noChangeAspect="1" noChangeArrowheads="1"/>
          </p:cNvPicPr>
          <p:nvPr userDrawn="1"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86316" y="3718632"/>
            <a:ext cx="5404096" cy="330288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Obrázek 3"/>
          <p:cNvPicPr>
            <a:picLocks noChangeAspect="1"/>
          </p:cNvPicPr>
          <p:nvPr userDrawn="1"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89" t="17235" r="6248" b="17262"/>
          <a:stretch>
            <a:fillRect/>
          </a:stretch>
        </p:blipFill>
        <p:spPr bwMode="auto">
          <a:xfrm>
            <a:off x="558729" y="6202337"/>
            <a:ext cx="3333317" cy="59325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5" name="Skupina 4"/>
          <p:cNvGrpSpPr/>
          <p:nvPr userDrawn="1"/>
        </p:nvGrpSpPr>
        <p:grpSpPr>
          <a:xfrm>
            <a:off x="0" y="0"/>
            <a:ext cx="12190413" cy="7021513"/>
            <a:chOff x="0" y="0"/>
            <a:chExt cx="9144000" cy="6858000"/>
          </a:xfrm>
        </p:grpSpPr>
        <p:sp>
          <p:nvSpPr>
            <p:cNvPr id="4" name="Obdélník 3"/>
            <p:cNvSpPr/>
            <p:nvPr userDrawn="1"/>
          </p:nvSpPr>
          <p:spPr>
            <a:xfrm>
              <a:off x="4851400" y="2158980"/>
              <a:ext cx="4292600" cy="4699020"/>
            </a:xfrm>
            <a:prstGeom prst="rect">
              <a:avLst/>
            </a:prstGeom>
            <a:solidFill>
              <a:srgbClr val="004B8D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  <p:sp>
          <p:nvSpPr>
            <p:cNvPr id="7" name="Obdélník 6"/>
            <p:cNvSpPr/>
            <p:nvPr userDrawn="1"/>
          </p:nvSpPr>
          <p:spPr>
            <a:xfrm>
              <a:off x="0" y="0"/>
              <a:ext cx="9143999" cy="584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0" tIns="360000" rIns="0" bIns="0" rtlCol="0" anchor="ctr"/>
            <a:lstStyle/>
            <a:p>
              <a:pPr algn="ctr"/>
              <a:endParaRPr lang="cs-CZ" sz="1800">
                <a:solidFill>
                  <a:srgbClr val="FFFFFF"/>
                </a:solidFill>
              </a:endParaRPr>
            </a:p>
          </p:txBody>
        </p:sp>
      </p:grpSp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592590" y="456724"/>
            <a:ext cx="10988301" cy="5672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/>
          <a:p>
            <a:r>
              <a:rPr lang="cs-CZ"/>
              <a:t>Kliknutím lze upravit styl.</a:t>
            </a:r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592591" y="1023932"/>
            <a:ext cx="10988302" cy="4765567"/>
          </a:xfrm>
          <a:prstGeom prst="rect">
            <a:avLst/>
          </a:prstGeom>
        </p:spPr>
        <p:txBody>
          <a:bodyPr vert="horz" lIns="0" tIns="360000" rIns="0" bIns="0" rtlCol="0">
            <a:normAutofit/>
          </a:bodyPr>
          <a:lstStyle/>
          <a:p>
            <a:pPr lvl="0"/>
            <a:r>
              <a:rPr lang="cs-CZ"/>
              <a:t>Kliknutím lze upravit styly předlohy textu.</a:t>
            </a:r>
          </a:p>
          <a:p>
            <a:pPr lvl="1"/>
            <a:r>
              <a:rPr lang="cs-CZ"/>
              <a:t>Druhá úroveň</a:t>
            </a:r>
          </a:p>
          <a:p>
            <a:pPr lvl="2"/>
            <a:r>
              <a:rPr lang="cs-CZ"/>
              <a:t>Třetí úroveň</a:t>
            </a:r>
          </a:p>
          <a:p>
            <a:pPr lvl="3"/>
            <a:r>
              <a:rPr lang="cs-CZ"/>
              <a:t>Čtvrtá úroveň</a:t>
            </a:r>
          </a:p>
          <a:p>
            <a:pPr lvl="4"/>
            <a:r>
              <a:rPr lang="cs-CZ"/>
              <a:t>Pátá úroveň</a:t>
            </a:r>
          </a:p>
        </p:txBody>
      </p:sp>
      <p:pic>
        <p:nvPicPr>
          <p:cNvPr id="8" name="Picture 4"/>
          <p:cNvPicPr>
            <a:picLocks noChangeAspect="1" noChangeArrowheads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65610" y="6192584"/>
            <a:ext cx="1657135" cy="598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084752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5" r:id="rId1"/>
    <p:sldLayoutId id="2147483836" r:id="rId2"/>
    <p:sldLayoutId id="2147483837" r:id="rId3"/>
    <p:sldLayoutId id="2147483838" r:id="rId4"/>
    <p:sldLayoutId id="2147483839" r:id="rId5"/>
    <p:sldLayoutId id="2147483840" r:id="rId6"/>
    <p:sldLayoutId id="2147483841" r:id="rId7"/>
    <p:sldLayoutId id="2147483842" r:id="rId8"/>
    <p:sldLayoutId id="2147483843" r:id="rId9"/>
  </p:sldLayoutIdLst>
  <p:txStyles>
    <p:titleStyle>
      <a:lvl1pPr algn="l" defTabSz="914309" rtl="0" eaLnBrk="1" latinLnBrk="0" hangingPunct="1">
        <a:spcBef>
          <a:spcPct val="0"/>
        </a:spcBef>
        <a:buNone/>
        <a:defRPr sz="3600" kern="1200">
          <a:solidFill>
            <a:schemeClr val="accent2"/>
          </a:solidFill>
          <a:latin typeface="+mj-lt"/>
          <a:ea typeface="+mj-ea"/>
          <a:cs typeface="+mj-cs"/>
        </a:defRPr>
      </a:lvl1pPr>
    </p:titleStyle>
    <p:bodyStyle>
      <a:lvl1pPr marL="360327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720653" indent="-360327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73043" indent="-352390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434956" indent="-361914" algn="l" defTabSz="914309" rtl="0" eaLnBrk="1" latinLnBrk="0" hangingPunct="1">
        <a:spcBef>
          <a:spcPct val="20000"/>
        </a:spcBef>
        <a:buFontTx/>
        <a:buBlip>
          <a:blip r:embed="rId15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4pPr>
      <a:lvl5pPr marL="1795283" indent="-360327" algn="l" defTabSz="914309" rtl="0" eaLnBrk="1" latinLnBrk="0" hangingPunct="1">
        <a:spcBef>
          <a:spcPct val="20000"/>
        </a:spcBef>
        <a:buFontTx/>
        <a:buBlip>
          <a:blip r:embed="rId14"/>
        </a:buBlip>
        <a:defRPr sz="24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349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3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7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1" indent="-228577" algn="l" defTabSz="914309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3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7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1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680">
          <p15:clr>
            <a:srgbClr val="F26B43"/>
          </p15:clr>
        </p15:guide>
        <p15:guide id="2" pos="272">
          <p15:clr>
            <a:srgbClr val="F26B43"/>
          </p15:clr>
        </p15:guide>
        <p15:guide id="3" pos="5488">
          <p15:clr>
            <a:srgbClr val="F26B43"/>
          </p15:clr>
        </p15:guide>
        <p15:guide id="4" orient="horz" pos="3816">
          <p15:clr>
            <a:srgbClr val="F26B43"/>
          </p15:clr>
        </p15:guide>
        <p15:guide id="5" orient="horz" pos="4178">
          <p15:clr>
            <a:srgbClr val="F26B43"/>
          </p15:clr>
        </p15:guide>
      </p15:sldGuideLst>
    </p:ext>
  </p:extLst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811051"/>
            <a:ext cx="10514231" cy="9199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869153"/>
            <a:ext cx="10514231" cy="4234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 altLang="cs-CZ"/>
              <a:t>Předepsané písmo Arial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838091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762B11DE-D270-4AD4-B251-6BAA8F709F4A}" type="datetimeFigureOut">
              <a:rPr lang="cs-CZ"/>
              <a:pPr>
                <a:defRPr/>
              </a:pPr>
              <a:t>12.09.2022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3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3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50EB474-331A-4384-A71C-E00CE846673F}" type="slidenum">
              <a:rPr lang="cs-CZ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3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4099549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57" r:id="rId1"/>
    <p:sldLayoutId id="2147483858" r:id="rId2"/>
    <p:sldLayoutId id="2147483859" r:id="rId3"/>
    <p:sldLayoutId id="2147483860" r:id="rId4"/>
    <p:sldLayoutId id="2147483861" r:id="rId5"/>
    <p:sldLayoutId id="2147483862" r:id="rId6"/>
    <p:sldLayoutId id="2147483863" r:id="rId7"/>
    <p:sldLayoutId id="2147483864" r:id="rId8"/>
    <p:sldLayoutId id="2147483865" r:id="rId9"/>
    <p:sldLayoutId id="2147483866" r:id="rId10"/>
    <p:sldLayoutId id="2147483867" r:id="rId11"/>
    <p:sldLayoutId id="2147483869" r:id="rId12"/>
  </p:sldLayoutIdLst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234041" indent="-234041" algn="l" rtl="0" eaLnBrk="1" fontAlgn="base" hangingPunct="1">
        <a:lnSpc>
          <a:spcPct val="9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Zástupný symbol pro nadpis 1"/>
          <p:cNvSpPr>
            <a:spLocks noGrp="1"/>
          </p:cNvSpPr>
          <p:nvPr>
            <p:ph type="title"/>
          </p:nvPr>
        </p:nvSpPr>
        <p:spPr bwMode="auto">
          <a:xfrm>
            <a:off x="838091" y="570920"/>
            <a:ext cx="10514231" cy="9180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Kliknutím lze upravit styl.</a:t>
            </a:r>
          </a:p>
        </p:txBody>
      </p:sp>
      <p:sp>
        <p:nvSpPr>
          <p:cNvPr id="1027" name="Zástupný symbol pro text 2"/>
          <p:cNvSpPr>
            <a:spLocks noGrp="1"/>
          </p:cNvSpPr>
          <p:nvPr>
            <p:ph type="body" idx="1"/>
          </p:nvPr>
        </p:nvSpPr>
        <p:spPr bwMode="auto">
          <a:xfrm>
            <a:off x="838091" y="1712332"/>
            <a:ext cx="10514231" cy="41901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cs-CZ"/>
              <a:t>Předepsané písmo </a:t>
            </a:r>
            <a:r>
              <a:rPr lang="cs-CZ" err="1"/>
              <a:t>Calibri</a:t>
            </a:r>
            <a:r>
              <a:rPr lang="cs-CZ"/>
              <a:t> / </a:t>
            </a:r>
            <a:r>
              <a:rPr lang="cs-CZ" err="1"/>
              <a:t>Calibri</a:t>
            </a:r>
            <a:r>
              <a:rPr lang="cs-CZ"/>
              <a:t> </a:t>
            </a:r>
            <a:r>
              <a:rPr lang="cs-CZ" err="1"/>
              <a:t>Light</a:t>
            </a:r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4038075" y="6507905"/>
            <a:ext cx="4114264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29" dirty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8609479" y="6507905"/>
            <a:ext cx="2742843" cy="373831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29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26EBF2D7-F68E-4F45-8523-23DF79C46D0B}" type="slidenum">
              <a:rPr lang="cs-CZ" smtClean="0"/>
              <a:pPr>
                <a:defRPr/>
              </a:pPr>
              <a:t>‹#›</a:t>
            </a:fld>
            <a:endParaRPr lang="cs-CZ"/>
          </a:p>
        </p:txBody>
      </p:sp>
      <p:pic>
        <p:nvPicPr>
          <p:cNvPr id="1031" name="Obrázek 9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22207" y="5973165"/>
            <a:ext cx="6146000" cy="104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Obrázek 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"/>
            <a:ext cx="12190413" cy="3494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94361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</p:sldLayoutIdLst>
  <p:hf hdr="0" ftr="0" dt="0"/>
  <p:txStyles>
    <p:titleStyle>
      <a:lvl1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lang="cs-CZ" sz="2867" b="1" kern="1200" dirty="0">
          <a:solidFill>
            <a:srgbClr val="428D96"/>
          </a:solidFill>
          <a:latin typeface="+mn-lt"/>
          <a:ea typeface="+mn-ea"/>
          <a:cs typeface="Arial" panose="020B0604020202020204" pitchFamily="34" charset="0"/>
        </a:defRPr>
      </a:lvl1pPr>
      <a:lvl2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2pPr>
      <a:lvl3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3pPr>
      <a:lvl4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4pPr>
      <a:lvl5pPr marL="585102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5pPr>
      <a:lvl6pPr marL="1053183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6pPr>
      <a:lvl7pPr marL="1521264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7pPr>
      <a:lvl8pPr marL="1989346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8pPr>
      <a:lvl9pPr marL="2457427" indent="-585102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2867" b="1">
          <a:solidFill>
            <a:srgbClr val="428D96"/>
          </a:solidFill>
          <a:latin typeface="Calibri" panose="020F0502020204030204" pitchFamily="34" charset="0"/>
          <a:cs typeface="Arial" panose="020B0604020202020204" pitchFamily="34" charset="0"/>
        </a:defRPr>
      </a:lvl9pPr>
    </p:titleStyle>
    <p:bodyStyle>
      <a:lvl1pPr marL="186908" indent="-186908" algn="l" rtl="0" eaLnBrk="1" fontAlgn="base" hangingPunct="1">
        <a:lnSpc>
          <a:spcPct val="100000"/>
        </a:lnSpc>
        <a:spcBef>
          <a:spcPts val="1024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+mj-lt"/>
          <a:ea typeface="+mn-ea"/>
          <a:cs typeface="Arial" panose="020B0604020202020204" pitchFamily="34" charset="0"/>
        </a:defRPr>
      </a:lvl1pPr>
      <a:lvl2pPr marL="702122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457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70203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sz="2048"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38285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106366" indent="-234041" algn="l" rtl="0" eaLnBrk="1" fontAlgn="base" hangingPunct="1">
        <a:lnSpc>
          <a:spcPct val="90000"/>
        </a:lnSpc>
        <a:spcBef>
          <a:spcPts val="512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74447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3042529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510610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978692" indent="-234041" algn="l" defTabSz="936163" rtl="0" eaLnBrk="1" latinLnBrk="0" hangingPunct="1">
        <a:lnSpc>
          <a:spcPct val="90000"/>
        </a:lnSpc>
        <a:spcBef>
          <a:spcPts val="512"/>
        </a:spcBef>
        <a:buFont typeface="Arial" panose="020B0604020202020204" pitchFamily="34" charset="0"/>
        <a:buChar char="•"/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1pPr>
      <a:lvl2pPr marL="46808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2pPr>
      <a:lvl3pPr marL="936163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3pPr>
      <a:lvl4pPr marL="1404244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4pPr>
      <a:lvl5pPr marL="1872325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5pPr>
      <a:lvl6pPr marL="2340407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6pPr>
      <a:lvl7pPr marL="2808488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7pPr>
      <a:lvl8pPr marL="3276570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8pPr>
      <a:lvl9pPr marL="3744651" algn="l" defTabSz="936163" rtl="0" eaLnBrk="1" latinLnBrk="0" hangingPunct="1">
        <a:defRPr sz="1843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png"/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2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po.cz/" TargetMode="External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5.xml"/><Relationship Id="rId5" Type="http://schemas.openxmlformats.org/officeDocument/2006/relationships/image" Target="../media/image60.png"/><Relationship Id="rId4" Type="http://schemas.openxmlformats.org/officeDocument/2006/relationships/image" Target="../media/image59.pn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5" Type="http://schemas.openxmlformats.org/officeDocument/2006/relationships/hyperlink" Target="http://www.uzemnidimenze.cz/" TargetMode="External"/><Relationship Id="rId4" Type="http://schemas.openxmlformats.org/officeDocument/2006/relationships/image" Target="../media/image62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mmr.cz/cs/microsites/uzemni-dimenze/novinky/prvni-modifikace-vyzvy-k-predkladani-zadosti-o-pod" TargetMode="Externa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63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4" Type="http://schemas.openxmlformats.org/officeDocument/2006/relationships/hyperlink" Target="https://www.mmr.cz/cs/microsites/pres/priority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hyperlink" Target="https://www.dotaceeu.cz/cs/evropske-fondy-v-cr/novinky/nova-abeceda-fondu-2021-2027-je-na-svete" TargetMode="Externa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42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svg"/><Relationship Id="rId3" Type="http://schemas.openxmlformats.org/officeDocument/2006/relationships/image" Target="../media/image43.png"/><Relationship Id="rId7" Type="http://schemas.openxmlformats.org/officeDocument/2006/relationships/image" Target="../media/image4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6.png"/><Relationship Id="rId5" Type="http://schemas.openxmlformats.org/officeDocument/2006/relationships/image" Target="../media/image45.png"/><Relationship Id="rId10" Type="http://schemas.openxmlformats.org/officeDocument/2006/relationships/image" Target="../media/image50.svg"/><Relationship Id="rId4" Type="http://schemas.openxmlformats.org/officeDocument/2006/relationships/image" Target="../media/image44.png"/><Relationship Id="rId9" Type="http://schemas.openxmlformats.org/officeDocument/2006/relationships/image" Target="../media/image4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irop.mmr.cz/cs/irop-2021-2027/planovane-vyzvy-irop-2021-2027" TargetMode="Externa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1.xml"/><Relationship Id="rId4" Type="http://schemas.openxmlformats.org/officeDocument/2006/relationships/image" Target="../media/image5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55.jpeg"/><Relationship Id="rId3" Type="http://schemas.openxmlformats.org/officeDocument/2006/relationships/image" Target="../media/image52.jpeg"/><Relationship Id="rId7" Type="http://schemas.openxmlformats.org/officeDocument/2006/relationships/image" Target="../media/image5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.jpeg"/><Relationship Id="rId11" Type="http://schemas.openxmlformats.org/officeDocument/2006/relationships/chart" Target="../charts/chart4.xml"/><Relationship Id="rId5" Type="http://schemas.openxmlformats.org/officeDocument/2006/relationships/chart" Target="../charts/chart2.xml"/><Relationship Id="rId10" Type="http://schemas.openxmlformats.org/officeDocument/2006/relationships/chart" Target="../charts/chart3.xml"/><Relationship Id="rId4" Type="http://schemas.openxmlformats.org/officeDocument/2006/relationships/chart" Target="../charts/chart1.xml"/><Relationship Id="rId9" Type="http://schemas.openxmlformats.org/officeDocument/2006/relationships/image" Target="../media/image5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/>
          <p:cNvSpPr>
            <a:spLocks noGrp="1"/>
          </p:cNvSpPr>
          <p:nvPr>
            <p:ph type="title"/>
          </p:nvPr>
        </p:nvSpPr>
        <p:spPr>
          <a:xfrm>
            <a:off x="870156" y="2586038"/>
            <a:ext cx="9927162" cy="2395617"/>
          </a:xfrm>
        </p:spPr>
        <p:txBody>
          <a:bodyPr>
            <a:noAutofit/>
          </a:bodyPr>
          <a:lstStyle/>
          <a:p>
            <a:r>
              <a:rPr lang="cs-CZ" sz="3400" dirty="0"/>
              <a:t>Aktuální informace z Ministerstva pro místní rozvoj </a:t>
            </a:r>
            <a:r>
              <a:rPr lang="cs-CZ" sz="2400" dirty="0"/>
              <a:t>Odbor strategií a analýz regionální politiky a politiky bydlení</a:t>
            </a:r>
            <a:r>
              <a:rPr lang="cs-CZ" sz="3400" dirty="0"/>
              <a:t/>
            </a:r>
            <a:br>
              <a:rPr lang="cs-CZ" sz="3400" dirty="0"/>
            </a:br>
            <a:endParaRPr lang="cs-CZ" sz="3400" dirty="0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quarter" idx="17"/>
          </p:nvPr>
        </p:nvSpPr>
        <p:spPr>
          <a:xfrm>
            <a:off x="870156" y="4981655"/>
            <a:ext cx="10523798" cy="583767"/>
          </a:xfrm>
        </p:spPr>
        <p:txBody>
          <a:bodyPr lIns="90000" tIns="45720" rIns="144000" bIns="45720" anchor="t">
            <a:noAutofit/>
          </a:bodyPr>
          <a:lstStyle/>
          <a:p>
            <a:pPr marL="461010" indent="-461010"/>
            <a:r>
              <a:rPr lang="cs-CZ" sz="2400" dirty="0"/>
              <a:t>Regionální stálá konference Karlovarského kraje, 19. září 2022</a:t>
            </a: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  <a:p>
            <a:pPr marL="461010" indent="-461010"/>
            <a:endParaRPr lang="cs-CZ" dirty="0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9025014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54BB237-9DBE-485C-B00B-012D548FD3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Co se změnilo?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0821DCF4-03ED-4EEB-AB36-41261D2D1C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28" tIns="45714" rIns="91428" bIns="45714" anchor="t"/>
          <a:lstStyle/>
          <a:p>
            <a:pPr marL="356834" indent="-356834"/>
            <a:r>
              <a:rPr lang="cs-CZ" sz="2400" b="1" dirty="0"/>
              <a:t>Odstraněné aktivity / úkoly</a:t>
            </a:r>
          </a:p>
          <a:p>
            <a:pPr marL="713669" lvl="1" indent="-356834"/>
            <a:r>
              <a:rPr lang="cs-CZ" sz="2000" dirty="0">
                <a:cs typeface="Calibri" panose="020F0502020204030204"/>
              </a:rPr>
              <a:t>Podpora organizace kongresů globálního významu</a:t>
            </a:r>
          </a:p>
          <a:p>
            <a:pPr marL="713669" lvl="1" indent="-356834"/>
            <a:r>
              <a:rPr lang="cs-CZ" sz="2000" dirty="0">
                <a:cs typeface="Calibri" panose="020F0502020204030204"/>
              </a:rPr>
              <a:t>Edukace samosprávy v oblasti zdravotnictví a jeho managementu</a:t>
            </a:r>
          </a:p>
          <a:p>
            <a:pPr marL="356834" indent="-356834"/>
            <a:r>
              <a:rPr lang="cs-CZ" sz="2400" b="1" dirty="0"/>
              <a:t>Nové aktivity</a:t>
            </a:r>
            <a:endParaRPr lang="cs-CZ" sz="2400" b="1" dirty="0">
              <a:cs typeface="Calibri"/>
            </a:endParaRPr>
          </a:p>
          <a:p>
            <a:pPr lvl="1"/>
            <a:r>
              <a:rPr lang="cs-CZ" sz="2000" dirty="0"/>
              <a:t>Podpořit specifické problémy a potenciál HSOÚ</a:t>
            </a:r>
            <a:endParaRPr lang="cs-CZ" sz="2000" dirty="0">
              <a:cs typeface="Calibri"/>
            </a:endParaRPr>
          </a:p>
          <a:p>
            <a:pPr lvl="1"/>
            <a:r>
              <a:rPr lang="cs-CZ" sz="2000" dirty="0"/>
              <a:t>Podpora metropolitní spolupráce</a:t>
            </a:r>
            <a:endParaRPr lang="cs-CZ" sz="2000" dirty="0">
              <a:cs typeface="Calibri" panose="020F0502020204030204"/>
            </a:endParaRPr>
          </a:p>
          <a:p>
            <a:pPr marL="356834" indent="-356834"/>
            <a:r>
              <a:rPr lang="cs-CZ" sz="2400" b="1" dirty="0"/>
              <a:t>Vymezení HSOÚ zachováno</a:t>
            </a:r>
            <a:endParaRPr lang="cs-CZ" sz="2400" b="1" dirty="0">
              <a:cs typeface="Calibri"/>
            </a:endParaRPr>
          </a:p>
          <a:p>
            <a:pPr marL="356834" indent="-356834"/>
            <a:r>
              <a:rPr lang="cs-CZ" sz="2400" b="1" dirty="0">
                <a:cs typeface="Calibri"/>
              </a:rPr>
              <a:t>Stávající aktivity</a:t>
            </a:r>
          </a:p>
          <a:p>
            <a:pPr marL="713669" lvl="1" indent="-356834"/>
            <a:r>
              <a:rPr lang="cs-CZ" sz="2000" dirty="0">
                <a:cs typeface="Calibri" panose="020F0502020204030204"/>
              </a:rPr>
              <a:t>Shrnutí naplňování za roky 2021–2022</a:t>
            </a:r>
          </a:p>
          <a:p>
            <a:pPr marL="713669" lvl="1" indent="-356834"/>
            <a:r>
              <a:rPr lang="cs-CZ" sz="2000" dirty="0">
                <a:cs typeface="Calibri" panose="020F0502020204030204"/>
              </a:rPr>
              <a:t>Úkoly na roky 2023–2024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AF9652F3-172D-4DDD-BA21-A7E947B9BC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>
            <a:defPPr>
              <a:defRPr lang="cs-CZ"/>
            </a:defPPr>
            <a:lvl1pPr marL="0" algn="r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E1FABD4B-2F30-49F8-98F3-E2840AF18AB3}" type="slidenum">
              <a:rPr lang="cs-CZ" smtClean="0"/>
              <a:pPr/>
              <a:t>10</a:t>
            </a:fld>
            <a:endParaRPr lang="cs-CZ"/>
          </a:p>
        </p:txBody>
      </p:sp>
      <p:pic>
        <p:nvPicPr>
          <p:cNvPr id="5" name="Obrázek 4">
            <a:extLst>
              <a:ext uri="{FF2B5EF4-FFF2-40B4-BE49-F238E27FC236}">
                <a16:creationId xmlns:a16="http://schemas.microsoft.com/office/drawing/2014/main" id="{C8D750D0-0E90-4F2D-ACF7-C77B1FB1E10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9"/>
          <a:stretch/>
        </p:blipFill>
        <p:spPr>
          <a:xfrm>
            <a:off x="9197570" y="168113"/>
            <a:ext cx="2850127" cy="1048945"/>
          </a:xfrm>
          <a:prstGeom prst="rect">
            <a:avLst/>
          </a:prstGeom>
        </p:spPr>
      </p:pic>
      <p:pic>
        <p:nvPicPr>
          <p:cNvPr id="6" name="Obrázek 5">
            <a:extLst>
              <a:ext uri="{FF2B5EF4-FFF2-40B4-BE49-F238E27FC236}">
                <a16:creationId xmlns:a16="http://schemas.microsoft.com/office/drawing/2014/main" id="{E9E02BB9-1E8D-4A05-B7C0-53B83FD37C1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86775" y="1343466"/>
            <a:ext cx="3713171" cy="49910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27403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cs-CZ"/>
              <a:t>Využití výstupů Koordinace HSOÚ</a:t>
            </a: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344" b="1" dirty="0"/>
              <a:t>Zohlednění při přípravě AP SRR 23-24</a:t>
            </a:r>
          </a:p>
          <a:p>
            <a:pPr lvl="1"/>
            <a:r>
              <a:rPr lang="cs-CZ" sz="1953" dirty="0"/>
              <a:t>Tematické shluky – řešitelné přes regionální centra (bonifikace HSOÚ)</a:t>
            </a:r>
            <a:endParaRPr lang="cs-CZ" sz="1953" strike="sngStrike" dirty="0"/>
          </a:p>
          <a:p>
            <a:pPr lvl="1"/>
            <a:r>
              <a:rPr lang="cs-CZ" sz="1953" dirty="0"/>
              <a:t>Projednání draftů karet aktivit do 12. 8., poté podklad na PS </a:t>
            </a:r>
            <a:r>
              <a:rPr lang="cs-CZ" sz="1953" dirty="0" err="1"/>
              <a:t>Regio</a:t>
            </a:r>
            <a:r>
              <a:rPr lang="cs-CZ" sz="1953" dirty="0"/>
              <a:t> a další</a:t>
            </a:r>
          </a:p>
          <a:p>
            <a:r>
              <a:rPr lang="cs-CZ" sz="2344" b="1" dirty="0"/>
              <a:t>Zohlednění při přípravě NDT </a:t>
            </a:r>
          </a:p>
          <a:p>
            <a:pPr lvl="1"/>
            <a:r>
              <a:rPr lang="cs-CZ" sz="1953" dirty="0"/>
              <a:t>Pravděpodobně PRR 23+</a:t>
            </a:r>
          </a:p>
          <a:p>
            <a:pPr lvl="1"/>
            <a:r>
              <a:rPr lang="cs-CZ" sz="1953" dirty="0"/>
              <a:t>Identifikace témat, které doposud nejsou podporovány</a:t>
            </a:r>
          </a:p>
          <a:p>
            <a:r>
              <a:rPr lang="cs-CZ" sz="2344" b="1" dirty="0"/>
              <a:t>Konference HSOÚ</a:t>
            </a:r>
          </a:p>
          <a:p>
            <a:pPr lvl="1"/>
            <a:r>
              <a:rPr lang="cs-CZ" sz="1953" dirty="0"/>
              <a:t>Sdílení zkušenosti mezi regiony</a:t>
            </a:r>
          </a:p>
          <a:p>
            <a:pPr lvl="1"/>
            <a:r>
              <a:rPr lang="cs-CZ" sz="1953" dirty="0"/>
              <a:t>Představení možné podpory z různých úrovní</a:t>
            </a:r>
          </a:p>
          <a:p>
            <a:pPr lvl="1"/>
            <a:r>
              <a:rPr lang="cs-CZ" sz="1953" dirty="0"/>
              <a:t>Možné strategie rozvoje HSOÚ</a:t>
            </a: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8EBB395D-4B5C-466E-927C-EFC594D01BA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9"/>
          <a:stretch/>
        </p:blipFill>
        <p:spPr>
          <a:xfrm>
            <a:off x="9197570" y="168113"/>
            <a:ext cx="2850127" cy="104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4894830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B3D01671-549A-4E75-9360-A6035E29719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Vymezení regionálních center nižšího řádu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DDCE5698-ADCE-4606-80A4-583C9E654D4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cs-CZ" sz="2400"/>
              <a:t>podmínky pro sjednocení územně plánovací činnosti krajů</a:t>
            </a:r>
          </a:p>
          <a:p>
            <a:r>
              <a:rPr lang="cs-CZ" sz="2400"/>
              <a:t>využití pro strategické plánování krajů i státu</a:t>
            </a:r>
          </a:p>
          <a:p>
            <a:r>
              <a:rPr lang="cs-CZ" sz="2400"/>
              <a:t>možnost podpory z IROP v oblasti regionální dopravy</a:t>
            </a:r>
          </a:p>
          <a:p>
            <a:endParaRPr lang="cs-CZ"/>
          </a:p>
        </p:txBody>
      </p:sp>
      <p:pic>
        <p:nvPicPr>
          <p:cNvPr id="4" name="Obrázek 5" descr="Obsah obrázku stůl&#10;&#10;Popis se vygeneroval automaticky.">
            <a:extLst>
              <a:ext uri="{FF2B5EF4-FFF2-40B4-BE49-F238E27FC236}">
                <a16:creationId xmlns:a16="http://schemas.microsoft.com/office/drawing/2014/main" id="{63518FEE-985D-4F48-9E57-93CE56BE0FF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930563" y="3007527"/>
            <a:ext cx="6329285" cy="3214825"/>
          </a:xfrm>
          <a:prstGeom prst="rect">
            <a:avLst/>
          </a:prstGeom>
        </p:spPr>
      </p:pic>
      <p:pic>
        <p:nvPicPr>
          <p:cNvPr id="5" name="Obrázek 4">
            <a:extLst>
              <a:ext uri="{FF2B5EF4-FFF2-40B4-BE49-F238E27FC236}">
                <a16:creationId xmlns:a16="http://schemas.microsoft.com/office/drawing/2014/main" id="{096266AE-1F1A-499A-8656-EDD0A66D3FE1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9"/>
          <a:stretch/>
        </p:blipFill>
        <p:spPr>
          <a:xfrm>
            <a:off x="9197570" y="168113"/>
            <a:ext cx="2850127" cy="10489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5186096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8C2C85D4-3DFF-46C7-8F76-C97C89B1C51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Národní plán obnovy</a:t>
            </a:r>
          </a:p>
        </p:txBody>
      </p:sp>
    </p:spTree>
    <p:extLst>
      <p:ext uri="{BB962C8B-B14F-4D97-AF65-F5344CB8AC3E}">
        <p14:creationId xmlns:p14="http://schemas.microsoft.com/office/powerpoint/2010/main" val="1086856682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Nadpis 4">
            <a:extLst>
              <a:ext uri="{FF2B5EF4-FFF2-40B4-BE49-F238E27FC236}">
                <a16:creationId xmlns:a16="http://schemas.microsoft.com/office/drawing/2014/main" id="{B56E140C-A1B2-44EC-840F-68D0949C58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Stav </a:t>
            </a:r>
            <a:r>
              <a:rPr lang="cs-CZ" err="1"/>
              <a:t>sBF</a:t>
            </a:r>
            <a:r>
              <a:rPr lang="cs-CZ"/>
              <a:t> (2.8.1) a </a:t>
            </a:r>
            <a:r>
              <a:rPr lang="cs-CZ" err="1"/>
              <a:t>nBF</a:t>
            </a:r>
            <a:r>
              <a:rPr lang="cs-CZ"/>
              <a:t> (2.8.2)</a:t>
            </a:r>
          </a:p>
        </p:txBody>
      </p:sp>
      <p:sp>
        <p:nvSpPr>
          <p:cNvPr id="6" name="Zástupný obsah 5">
            <a:extLst>
              <a:ext uri="{FF2B5EF4-FFF2-40B4-BE49-F238E27FC236}">
                <a16:creationId xmlns:a16="http://schemas.microsoft.com/office/drawing/2014/main" id="{56848F14-C1BB-4301-9DEF-6E86551C3AA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26641" y="1638354"/>
            <a:ext cx="6489974" cy="4633874"/>
          </a:xfrm>
        </p:spPr>
        <p:txBody>
          <a:bodyPr lIns="89299" tIns="44649" rIns="89299" bIns="44649" anchor="t"/>
          <a:lstStyle/>
          <a:p>
            <a:pPr marL="439681" indent="-439681"/>
            <a:r>
              <a:rPr lang="cs-CZ" sz="1800" dirty="0">
                <a:cs typeface="Calibri"/>
              </a:rPr>
              <a:t>Nařízení vlády v meziresortním připomínkovém řízení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S ÚHOS vyjednána podpora i pro "zdravotnická zařízení"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Po vypořádání zveřejníme "oznámení o připravované výzvě" - tj. přesné podmínky - cca říjen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Dodatečná komunikace s EK </a:t>
            </a:r>
            <a:r>
              <a:rPr lang="cs-CZ" sz="1800" dirty="0">
                <a:cs typeface="Calibri"/>
              </a:rPr>
              <a:t>– výše </a:t>
            </a:r>
            <a:r>
              <a:rPr lang="cs-CZ" sz="1800" dirty="0">
                <a:ea typeface="Calibri"/>
                <a:cs typeface="Calibri"/>
              </a:rPr>
              <a:t>požadované energetické úspory, vyjasnění možnosti 5% navýšení zastavěné plochy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Konzultace zejména specifických BF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Počet projektových záměrů specifických BF prozatím dostatečný, není však prostor pro odpad 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Proces vydání doporučení RSK potřeba řešit s územními partnery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Projekty „přirozené úložiště uhlíku“ zajištěny</a:t>
            </a: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Výzva na podnikatelské BF vyhlášena – více na </a:t>
            </a:r>
            <a:r>
              <a:rPr lang="cs-CZ" sz="1800" dirty="0">
                <a:ea typeface="Calibri"/>
                <a:cs typeface="Calibri"/>
                <a:hlinkClick r:id="rId3"/>
              </a:rPr>
              <a:t>www.mpo.cz</a:t>
            </a:r>
            <a:endParaRPr lang="cs-CZ" sz="1800" dirty="0">
              <a:ea typeface="Calibri"/>
              <a:cs typeface="Calibri"/>
            </a:endParaRPr>
          </a:p>
          <a:p>
            <a:pPr marL="439681" indent="-439681"/>
            <a:r>
              <a:rPr lang="cs-CZ" sz="1800" dirty="0">
                <a:ea typeface="Calibri"/>
                <a:cs typeface="Calibri"/>
              </a:rPr>
              <a:t>Spuštěn příjem žádostí NDT od 1. srpna, ukončení 31. října</a:t>
            </a: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  <a:p>
            <a:pPr marL="439681" indent="-439681"/>
            <a:endParaRPr lang="cs-CZ" sz="1953" dirty="0">
              <a:ea typeface="Calibri"/>
              <a:cs typeface="Calibri"/>
            </a:endParaRPr>
          </a:p>
        </p:txBody>
      </p:sp>
      <p:pic>
        <p:nvPicPr>
          <p:cNvPr id="4" name="Obrázek 3">
            <a:extLst>
              <a:ext uri="{FF2B5EF4-FFF2-40B4-BE49-F238E27FC236}">
                <a16:creationId xmlns:a16="http://schemas.microsoft.com/office/drawing/2014/main" id="{F4CBF297-2843-42FF-AB8A-9261DF266EB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5232" y="1376928"/>
            <a:ext cx="5282486" cy="2076039"/>
          </a:xfrm>
          <a:prstGeom prst="rect">
            <a:avLst/>
          </a:prstGeom>
        </p:spPr>
      </p:pic>
      <p:pic>
        <p:nvPicPr>
          <p:cNvPr id="2" name="Obrázek 1">
            <a:extLst>
              <a:ext uri="{FF2B5EF4-FFF2-40B4-BE49-F238E27FC236}">
                <a16:creationId xmlns:a16="http://schemas.microsoft.com/office/drawing/2014/main" id="{5B8B35E6-44F3-409F-8973-389120F67F8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741783" y="3468457"/>
            <a:ext cx="5282487" cy="28661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08887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1BA1B507-356C-4C2D-B809-FBAAB17DE0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Ostatní</a:t>
            </a:r>
          </a:p>
        </p:txBody>
      </p:sp>
    </p:spTree>
    <p:extLst>
      <p:ext uri="{BB962C8B-B14F-4D97-AF65-F5344CB8AC3E}">
        <p14:creationId xmlns:p14="http://schemas.microsoft.com/office/powerpoint/2010/main" val="210055674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>
            <a:extLst>
              <a:ext uri="{FF2B5EF4-FFF2-40B4-BE49-F238E27FC236}">
                <a16:creationId xmlns:a16="http://schemas.microsoft.com/office/drawing/2014/main" id="{C163505F-3A8D-405E-96E5-B95B20AF6D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28996" y="1348221"/>
            <a:ext cx="3661417" cy="22417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E884EB0D-0E1D-4727-85C4-F5C9282FD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Regionální akční plán</a:t>
            </a:r>
          </a:p>
        </p:txBody>
      </p:sp>
      <p:sp>
        <p:nvSpPr>
          <p:cNvPr id="4" name="Rovnoramenný trojúhelník 3">
            <a:extLst>
              <a:ext uri="{FF2B5EF4-FFF2-40B4-BE49-F238E27FC236}">
                <a16:creationId xmlns:a16="http://schemas.microsoft.com/office/drawing/2014/main" id="{578E2B6E-B27C-CA4E-C019-AB85B176BBA0}"/>
              </a:ext>
            </a:extLst>
          </p:cNvPr>
          <p:cNvSpPr/>
          <p:nvPr/>
        </p:nvSpPr>
        <p:spPr>
          <a:xfrm rot="20040000">
            <a:off x="6954348" y="1180095"/>
            <a:ext cx="4688442" cy="3650636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6" name="Picture 2">
            <a:extLst>
              <a:ext uri="{FF2B5EF4-FFF2-40B4-BE49-F238E27FC236}">
                <a16:creationId xmlns:a16="http://schemas.microsoft.com/office/drawing/2014/main" id="{AF6E6865-5E43-45F1-B892-1EEA11B4AB4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51411" y="1516432"/>
            <a:ext cx="2364152" cy="14468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Zástupný obsah 6">
            <a:extLst>
              <a:ext uri="{FF2B5EF4-FFF2-40B4-BE49-F238E27FC236}">
                <a16:creationId xmlns:a16="http://schemas.microsoft.com/office/drawing/2014/main" id="{45AB5BF7-5878-40CC-8503-9285E6E3063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28" tIns="45714" rIns="91428" bIns="45714" anchor="t"/>
          <a:lstStyle/>
          <a:p>
            <a:pPr marL="356834" indent="-356834"/>
            <a:r>
              <a:rPr lang="cs-CZ" sz="2400" b="1">
                <a:cs typeface="Calibri"/>
              </a:rPr>
              <a:t>Výzvy IROP s vazbou na RAP</a:t>
            </a:r>
          </a:p>
          <a:p>
            <a:pPr lvl="1"/>
            <a:r>
              <a:rPr lang="cs-CZ" sz="2200">
                <a:cs typeface="Calibri"/>
              </a:rPr>
              <a:t>31. 8. - ZZS</a:t>
            </a:r>
          </a:p>
          <a:p>
            <a:pPr lvl="1"/>
            <a:r>
              <a:rPr lang="cs-CZ" sz="2200">
                <a:cs typeface="Calibri"/>
              </a:rPr>
              <a:t>20. 9. - silnice II. třídy</a:t>
            </a:r>
          </a:p>
          <a:p>
            <a:pPr lvl="1"/>
            <a:r>
              <a:rPr lang="cs-CZ" sz="2200">
                <a:cs typeface="Calibri"/>
              </a:rPr>
              <a:t>Říjen - střední školství</a:t>
            </a:r>
            <a:endParaRPr lang="cs-CZ" sz="2200"/>
          </a:p>
          <a:p>
            <a:pPr lvl="1"/>
            <a:r>
              <a:rPr lang="cs-CZ" sz="2200">
                <a:cs typeface="Calibri"/>
              </a:rPr>
              <a:t>Listopad – Deinstitucionalizace sociálních služeb</a:t>
            </a:r>
            <a:endParaRPr lang="cs-CZ" sz="2200"/>
          </a:p>
          <a:p>
            <a:pPr marL="356834" indent="-356834"/>
            <a:r>
              <a:rPr lang="cs-CZ" sz="2400" b="1"/>
              <a:t>Schvalování RAP</a:t>
            </a:r>
            <a:endParaRPr lang="cs-CZ" sz="2400" b="1">
              <a:cs typeface="Calibri" panose="020F0502020204030204"/>
            </a:endParaRPr>
          </a:p>
          <a:p>
            <a:pPr lvl="1"/>
            <a:r>
              <a:rPr lang="cs-CZ" sz="2200"/>
              <a:t>Do vyhlášení výzvy v tématu RAP v libovolných intervalech</a:t>
            </a:r>
          </a:p>
          <a:p>
            <a:pPr lvl="1"/>
            <a:r>
              <a:rPr lang="cs-CZ" sz="2200"/>
              <a:t>Po vyhlášení výzvy v tématu RAP po 6 měsících od posledního schválení RAP na RSK</a:t>
            </a:r>
          </a:p>
          <a:p>
            <a:pPr marL="356834" indent="-356834"/>
            <a:r>
              <a:rPr lang="cs-CZ" sz="2400" b="1">
                <a:cs typeface="Calibri"/>
              </a:rPr>
              <a:t>Web územní dimenze (</a:t>
            </a:r>
            <a:r>
              <a:rPr lang="cs-CZ" sz="2400" b="1">
                <a:cs typeface="Calibri"/>
                <a:hlinkClick r:id="rId5"/>
              </a:rPr>
              <a:t>www.uzemnidimenze.cz</a:t>
            </a:r>
            <a:r>
              <a:rPr lang="cs-CZ" sz="2400" b="1">
                <a:cs typeface="Calibri"/>
              </a:rPr>
              <a:t>) </a:t>
            </a:r>
            <a:endParaRPr lang="cs-CZ" sz="2400" b="1"/>
          </a:p>
          <a:p>
            <a:pPr lvl="1"/>
            <a:r>
              <a:rPr lang="cs-CZ" sz="2200">
                <a:cs typeface="Calibri" panose="020F0502020204030204"/>
              </a:rPr>
              <a:t>Alokace rozdělení mezi kraje</a:t>
            </a:r>
          </a:p>
          <a:p>
            <a:pPr lvl="1"/>
            <a:r>
              <a:rPr lang="cs-CZ" sz="2200">
                <a:cs typeface="Calibri" panose="020F0502020204030204"/>
              </a:rPr>
              <a:t>Aktuálně schválené verze RAP (včetně archivace dříve schválených verzí)</a:t>
            </a:r>
          </a:p>
          <a:p>
            <a:pPr lvl="1"/>
            <a:endParaRPr lang="cs-CZ" sz="2000">
              <a:cs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90933223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E7D7F12F-03BE-4B22-B60F-19D2ABCD66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Hodnocení CLLD 2021–2027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13177BC4-6884-4BEB-84FA-D0AA6795E36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09521" y="1715589"/>
            <a:ext cx="10971372" cy="4556637"/>
          </a:xfrm>
        </p:spPr>
        <p:txBody>
          <a:bodyPr/>
          <a:lstStyle/>
          <a:p>
            <a:pPr marL="0" indent="0">
              <a:buNone/>
            </a:pPr>
            <a:r>
              <a:rPr lang="cs-CZ" sz="2400" b="1"/>
              <a:t>Hodnocení programových rámců</a:t>
            </a:r>
          </a:p>
          <a:p>
            <a:r>
              <a:rPr lang="cs-CZ" sz="2000"/>
              <a:t>Modifikace výzvy pro Zaměstnanost+ (více </a:t>
            </a:r>
            <a:r>
              <a:rPr lang="cs-CZ" sz="2000">
                <a:hlinkClick r:id="rId3"/>
              </a:rPr>
              <a:t>zde</a:t>
            </a:r>
            <a:r>
              <a:rPr lang="cs-CZ" sz="2000"/>
              <a:t>)</a:t>
            </a:r>
          </a:p>
          <a:p>
            <a:r>
              <a:rPr lang="cs-CZ" sz="2000"/>
              <a:t>Ostatní programy v průběhu září a října</a:t>
            </a:r>
          </a:p>
          <a:p>
            <a:r>
              <a:rPr lang="cs-CZ" sz="2000"/>
              <a:t>PRV přechodné období –&gt; modifikace výzvy pro SP SZP 2023 </a:t>
            </a:r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4D4FE04A-370E-463A-B887-F9FC25199844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ABD4B-2F30-49F8-98F3-E2840AF18AB3}" type="slidenum">
              <a:rPr lang="cs-CZ" smtClean="0"/>
              <a:pPr/>
              <a:t>17</a:t>
            </a:fld>
            <a:endParaRPr lang="cs-CZ"/>
          </a:p>
        </p:txBody>
      </p:sp>
      <p:pic>
        <p:nvPicPr>
          <p:cNvPr id="1026" name="Picture 2" descr="První modifikace výzvy k předkládání žádostí o podporu integrovaných strategií komunitně vedeného mí">
            <a:extLst>
              <a:ext uri="{FF2B5EF4-FFF2-40B4-BE49-F238E27FC236}">
                <a16:creationId xmlns:a16="http://schemas.microsoft.com/office/drawing/2014/main" id="{D09A9365-1389-43FE-9A44-56C4CE56CD4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29585" y="3510756"/>
            <a:ext cx="4540741" cy="25473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 descr="První modifikace výzvy k předkládání žádostí o podporu integrovaných strategií komunitně vedeného mí">
            <a:extLst>
              <a:ext uri="{FF2B5EF4-FFF2-40B4-BE49-F238E27FC236}">
                <a16:creationId xmlns:a16="http://schemas.microsoft.com/office/drawing/2014/main" id="{10398110-9CE6-464E-935E-D77F787C6EE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3724" y="3765528"/>
            <a:ext cx="3632462" cy="2037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6270604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8BFBAC46-124E-E81D-DE03-89D5A7DB76F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28" tIns="45714" rIns="91428" bIns="45714" anchor="t"/>
          <a:lstStyle/>
          <a:p>
            <a:r>
              <a:rPr lang="cs-CZ">
                <a:cs typeface="Calibri Light"/>
              </a:rPr>
              <a:t>Hodnocení ITI 2021–2027</a:t>
            </a:r>
            <a:endParaRPr lang="cs-CZ"/>
          </a:p>
        </p:txBody>
      </p:sp>
      <p:sp>
        <p:nvSpPr>
          <p:cNvPr id="4" name="Zástupný symbol pro číslo snímku 3">
            <a:extLst>
              <a:ext uri="{FF2B5EF4-FFF2-40B4-BE49-F238E27FC236}">
                <a16:creationId xmlns:a16="http://schemas.microsoft.com/office/drawing/2014/main" id="{9C3932C5-682E-A287-E6C7-FBAFABAF11CE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1FABD4B-2F30-49F8-98F3-E2840AF18AB3}" type="slidenum">
              <a:rPr lang="cs-CZ" smtClean="0"/>
              <a:pPr/>
              <a:t>18</a:t>
            </a:fld>
            <a:endParaRPr lang="cs-CZ"/>
          </a:p>
        </p:txBody>
      </p:sp>
      <p:pic>
        <p:nvPicPr>
          <p:cNvPr id="5" name="Picture 2" descr="První modifikace výzvy k předkládání žádostí o podporu integrovaných strategií ITI pro programové ob">
            <a:extLst>
              <a:ext uri="{FF2B5EF4-FFF2-40B4-BE49-F238E27FC236}">
                <a16:creationId xmlns:a16="http://schemas.microsoft.com/office/drawing/2014/main" id="{D52EE2E0-0DA4-482A-BC8A-086360B7B83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alphaModFix amt="35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00728" y="1342434"/>
            <a:ext cx="3597073" cy="23924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Rovnoramenný trojúhelník 7">
            <a:extLst>
              <a:ext uri="{FF2B5EF4-FFF2-40B4-BE49-F238E27FC236}">
                <a16:creationId xmlns:a16="http://schemas.microsoft.com/office/drawing/2014/main" id="{74B5B4EE-1652-E702-FAC0-2D98A9F054C0}"/>
              </a:ext>
            </a:extLst>
          </p:cNvPr>
          <p:cNvSpPr/>
          <p:nvPr/>
        </p:nvSpPr>
        <p:spPr>
          <a:xfrm rot="20160000">
            <a:off x="7064156" y="1217133"/>
            <a:ext cx="4586501" cy="3616675"/>
          </a:xfrm>
          <a:prstGeom prst="triangl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6" name="Picture 2" descr="První modifikace výzvy k předkládání žádostí o podporu integrovaných strategií ITI pro programové ob">
            <a:extLst>
              <a:ext uri="{FF2B5EF4-FFF2-40B4-BE49-F238E27FC236}">
                <a16:creationId xmlns:a16="http://schemas.microsoft.com/office/drawing/2014/main" id="{AB5D5A40-945E-4CCD-B2D9-93B197EC637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88180" y="1694227"/>
            <a:ext cx="3219032" cy="21388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Zástupný text 2">
            <a:extLst>
              <a:ext uri="{FF2B5EF4-FFF2-40B4-BE49-F238E27FC236}">
                <a16:creationId xmlns:a16="http://schemas.microsoft.com/office/drawing/2014/main" id="{C78EDB2F-F116-EF59-AAC1-30D2A881FA2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91428" tIns="45714" rIns="91428" bIns="45714" anchor="t"/>
          <a:lstStyle/>
          <a:p>
            <a:pPr marL="0" indent="0">
              <a:buNone/>
            </a:pPr>
            <a:r>
              <a:rPr lang="cs-CZ" sz="2400" b="1">
                <a:cs typeface="Calibri"/>
              </a:rPr>
              <a:t>Hodnocení koncepčních částí strategií (FN+P):</a:t>
            </a:r>
          </a:p>
          <a:p>
            <a:r>
              <a:rPr lang="cs-CZ" sz="2000">
                <a:cs typeface="Calibri"/>
              </a:rPr>
              <a:t>4 úspěšně schváleny (MB, Olomouc, ČB, Jihlava)</a:t>
            </a:r>
          </a:p>
          <a:p>
            <a:r>
              <a:rPr lang="cs-CZ" sz="2000">
                <a:cs typeface="Calibri"/>
              </a:rPr>
              <a:t>5 </a:t>
            </a:r>
            <a:r>
              <a:rPr lang="cs-CZ" sz="2000">
                <a:ea typeface="+mn-lt"/>
                <a:cs typeface="+mn-lt"/>
              </a:rPr>
              <a:t>probíhá</a:t>
            </a:r>
            <a:r>
              <a:rPr lang="cs-CZ" sz="2000">
                <a:cs typeface="Calibri"/>
              </a:rPr>
              <a:t> hodnocení (Plzeň, Brno, Ústí-Chomutov, KV, Ostrava)</a:t>
            </a:r>
          </a:p>
          <a:p>
            <a:r>
              <a:rPr lang="cs-CZ" sz="2000">
                <a:cs typeface="Calibri"/>
              </a:rPr>
              <a:t>Zbývající 4 strategie (HK-Pardubice, Liberec-Jablonec, Zlín, Praha) </a:t>
            </a:r>
            <a:br>
              <a:rPr lang="cs-CZ" sz="2000">
                <a:cs typeface="Calibri"/>
              </a:rPr>
            </a:br>
            <a:r>
              <a:rPr lang="cs-CZ" sz="2000">
                <a:cs typeface="Calibri"/>
              </a:rPr>
              <a:t>předpoklad podání září/říjen</a:t>
            </a:r>
          </a:p>
          <a:p>
            <a:r>
              <a:rPr lang="cs-CZ" sz="2000">
                <a:cs typeface="Calibri"/>
              </a:rPr>
              <a:t>Provádí MMR-OSARPPB ve spolupráci s externími hodnotiteli</a:t>
            </a:r>
          </a:p>
          <a:p>
            <a:pPr marL="0" indent="0">
              <a:buNone/>
            </a:pPr>
            <a:r>
              <a:rPr lang="cs-CZ" sz="2400" b="1">
                <a:cs typeface="Calibri"/>
              </a:rPr>
              <a:t>Hodnocení programových rámců (akční plán strategie)</a:t>
            </a:r>
          </a:p>
          <a:p>
            <a:r>
              <a:rPr lang="cs-CZ" sz="2000">
                <a:cs typeface="Calibri"/>
              </a:rPr>
              <a:t>Potřeba modifikace výzvy pro předkládání integrovaných územích strategií</a:t>
            </a:r>
          </a:p>
          <a:p>
            <a:r>
              <a:rPr lang="cs-CZ" sz="2000">
                <a:cs typeface="Calibri"/>
              </a:rPr>
              <a:t>Předpoklad 2-3 vln modifikací, proběhnou v tomto roce</a:t>
            </a:r>
          </a:p>
          <a:p>
            <a:r>
              <a:rPr lang="cs-CZ" sz="2000">
                <a:cs typeface="Calibri"/>
              </a:rPr>
              <a:t>Provádí ŘO</a:t>
            </a:r>
          </a:p>
        </p:txBody>
      </p:sp>
    </p:spTree>
    <p:extLst>
      <p:ext uri="{BB962C8B-B14F-4D97-AF65-F5344CB8AC3E}">
        <p14:creationId xmlns:p14="http://schemas.microsoft.com/office/powerpoint/2010/main" val="3187865419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Obrázek 5" descr="Obsah obrázku text&#10;&#10;Popis se vygeneroval automaticky.">
            <a:extLst>
              <a:ext uri="{FF2B5EF4-FFF2-40B4-BE49-F238E27FC236}">
                <a16:creationId xmlns:a16="http://schemas.microsoft.com/office/drawing/2014/main" id="{733F4940-7F94-7E31-400D-ECD02A0DE1A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671530" y="1745685"/>
            <a:ext cx="3139610" cy="943735"/>
          </a:xfrm>
          <a:prstGeom prst="rect">
            <a:avLst/>
          </a:prstGeom>
        </p:spPr>
      </p:pic>
      <p:sp>
        <p:nvSpPr>
          <p:cNvPr id="2" name="Nadpis 1">
            <a:extLst>
              <a:ext uri="{FF2B5EF4-FFF2-40B4-BE49-F238E27FC236}">
                <a16:creationId xmlns:a16="http://schemas.microsoft.com/office/drawing/2014/main" id="{C7BF913C-39E9-4219-CA5A-383E58702F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89299" tIns="44649" rIns="89299" bIns="44649" anchor="t">
            <a:normAutofit/>
          </a:bodyPr>
          <a:lstStyle/>
          <a:p>
            <a:r>
              <a:rPr lang="cs-CZ">
                <a:cs typeface="Calibri"/>
              </a:rPr>
              <a:t>CZ PRES – další aktivity a akce regionální politiky 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CB68747-019D-62EA-0EE5-18AEB4946AB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 lIns="89299" tIns="44649" rIns="89299" bIns="44649" anchor="t"/>
          <a:lstStyle/>
          <a:p>
            <a:pPr marL="450170" indent="-450170"/>
            <a:r>
              <a:rPr lang="cs-CZ" sz="3125" b="1">
                <a:ea typeface="+mn-lt"/>
                <a:cs typeface="+mn-lt"/>
              </a:rPr>
              <a:t>20. výročí Evropského </a:t>
            </a:r>
            <a:r>
              <a:rPr lang="cs-CZ" sz="3125" b="1">
                <a:cs typeface="Calibri"/>
              </a:rPr>
              <a:t>týdne</a:t>
            </a:r>
            <a:r>
              <a:rPr lang="cs-CZ" sz="3125" b="1">
                <a:ea typeface="+mn-lt"/>
                <a:cs typeface="+mn-lt"/>
              </a:rPr>
              <a:t> regionů a měst </a:t>
            </a:r>
            <a:endParaRPr lang="en-US"/>
          </a:p>
          <a:p>
            <a:pPr marL="975262" lvl="1" indent="-374613"/>
            <a:r>
              <a:rPr lang="cs-CZ" sz="2300">
                <a:ea typeface="+mn-lt"/>
                <a:cs typeface="+mn-lt"/>
              </a:rPr>
              <a:t>MMR workshop: </a:t>
            </a:r>
            <a:r>
              <a:rPr lang="en-GB" sz="2300">
                <a:ea typeface="+mn-lt"/>
                <a:cs typeface="+mn-lt"/>
              </a:rPr>
              <a:t>Living SDGs in local communities</a:t>
            </a:r>
          </a:p>
          <a:p>
            <a:pPr marL="975262" lvl="1" indent="-374613"/>
            <a:r>
              <a:rPr lang="cs-CZ" sz="2300">
                <a:ea typeface="+mn-lt"/>
                <a:cs typeface="+mn-lt"/>
              </a:rPr>
              <a:t>ESPON workshop: </a:t>
            </a:r>
            <a:r>
              <a:rPr lang="en-US" sz="2300">
                <a:ea typeface="+mn-lt"/>
                <a:cs typeface="+mn-lt"/>
              </a:rPr>
              <a:t>Entrepreneurial regional governance -territorial cohesion through open Innovation</a:t>
            </a:r>
          </a:p>
          <a:p>
            <a:pPr marL="975262" lvl="1" indent="-374613"/>
            <a:r>
              <a:rPr lang="cs-CZ" sz="2300">
                <a:ea typeface="+mn-lt"/>
                <a:cs typeface="+mn-lt"/>
              </a:rPr>
              <a:t>Registrace</a:t>
            </a:r>
            <a:r>
              <a:rPr lang="en-US" sz="2300">
                <a:ea typeface="+mn-lt"/>
                <a:cs typeface="+mn-lt"/>
              </a:rPr>
              <a:t>: </a:t>
            </a:r>
            <a:r>
              <a:rPr lang="cs-CZ" sz="2300">
                <a:ea typeface="+mn-lt"/>
                <a:cs typeface="+mn-lt"/>
              </a:rPr>
              <a:t>spuštěna od</a:t>
            </a:r>
            <a:r>
              <a:rPr lang="en-US" sz="2300">
                <a:ea typeface="+mn-lt"/>
                <a:cs typeface="+mn-lt"/>
              </a:rPr>
              <a:t> 30. 8. 2022</a:t>
            </a:r>
          </a:p>
          <a:p>
            <a:pPr marL="450170" indent="-450170"/>
            <a:r>
              <a:rPr lang="cs-CZ" sz="2700" b="1">
                <a:ea typeface="+mn-lt"/>
                <a:cs typeface="+mn-lt"/>
              </a:rPr>
              <a:t>Konference Inovativní region: příležitosti a výzvy, 9. - 11. 11. 2022 </a:t>
            </a:r>
            <a:endParaRPr lang="cs-CZ" sz="2700">
              <a:ea typeface="+mn-lt"/>
              <a:cs typeface="+mn-lt"/>
            </a:endParaRPr>
          </a:p>
          <a:p>
            <a:pPr marL="975262" lvl="1" indent="-374613"/>
            <a:r>
              <a:rPr lang="cs-CZ" sz="2344">
                <a:cs typeface="Calibri"/>
              </a:rPr>
              <a:t>Mezinárodní účast, spolupráce s OLK, propojení stakeholderů</a:t>
            </a:r>
          </a:p>
          <a:p>
            <a:pPr marL="975262" lvl="1" indent="-374613"/>
            <a:r>
              <a:rPr lang="cs-CZ" sz="2300">
                <a:cs typeface="Calibri"/>
              </a:rPr>
              <a:t>Témata: HSOÚ, Dobrá praxe, Inovace, Rozvoj území, Telemedicína, TIA aj. </a:t>
            </a:r>
          </a:p>
          <a:p>
            <a:pPr marL="975262" lvl="1" indent="-374613"/>
            <a:r>
              <a:rPr lang="cs-CZ" sz="2300">
                <a:cs typeface="Calibri"/>
              </a:rPr>
              <a:t>září 2022: zaslání pozvánky</a:t>
            </a:r>
          </a:p>
          <a:p>
            <a:pPr marL="450170" indent="-450170"/>
            <a:r>
              <a:rPr lang="cs-CZ" sz="2735" b="1">
                <a:cs typeface="Calibri"/>
              </a:rPr>
              <a:t>Informace</a:t>
            </a:r>
            <a:r>
              <a:rPr lang="cs-CZ" sz="2735">
                <a:cs typeface="Calibri"/>
              </a:rPr>
              <a:t>: </a:t>
            </a:r>
            <a:r>
              <a:rPr lang="cs-CZ" sz="2735">
                <a:hlinkClick r:id="rId4"/>
              </a:rPr>
              <a:t>Ministerstvo pro místní rozvoj ČR - Priority (mmr.cz)</a:t>
            </a:r>
            <a:endParaRPr lang="cs-CZ" sz="2735">
              <a:cs typeface="Calibri"/>
            </a:endParaRPr>
          </a:p>
          <a:p>
            <a:pPr marL="975262" lvl="1" indent="-374613" algn="r"/>
            <a:endParaRPr lang="cs-CZ" sz="2344">
              <a:cs typeface="Calibri"/>
            </a:endParaRPr>
          </a:p>
          <a:p>
            <a:pPr marL="600015" lvl="1" indent="0">
              <a:buNone/>
            </a:pPr>
            <a:endParaRPr lang="cs-CZ" sz="2344">
              <a:cs typeface="Calibri"/>
            </a:endParaRPr>
          </a:p>
          <a:p>
            <a:pPr marL="859069" lvl="1" indent="-334612">
              <a:buFont typeface="Arial,Sans-Serif" pitchFamily="34" charset="0"/>
              <a:buChar char="•"/>
            </a:pPr>
            <a:endParaRPr lang="cs-CZ" sz="2735" b="1">
              <a:cs typeface="Calibri"/>
            </a:endParaRPr>
          </a:p>
          <a:p>
            <a:pPr marL="859069" lvl="1" indent="-446360">
              <a:buFont typeface="Arial,Sans-Serif" pitchFamily="34" charset="0"/>
              <a:buChar char="•"/>
            </a:pPr>
            <a:endParaRPr lang="cs-CZ" sz="2344">
              <a:cs typeface="Calibri"/>
            </a:endParaRPr>
          </a:p>
          <a:p>
            <a:pPr marL="600015" lvl="1" indent="0">
              <a:buNone/>
            </a:pPr>
            <a:endParaRPr lang="cs-CZ" sz="2735">
              <a:cs typeface="Calibri"/>
            </a:endParaRPr>
          </a:p>
          <a:p>
            <a:pPr marL="975262" lvl="1" indent="-374613"/>
            <a:endParaRPr lang="cs-CZ">
              <a:cs typeface="Calibri"/>
            </a:endParaRPr>
          </a:p>
          <a:p>
            <a:pPr marL="975262" lvl="1" indent="-374613"/>
            <a:endParaRPr lang="cs-CZ" b="1"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4950197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FF7B9FA8-37CA-4F0D-9810-4AAAB54909C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0590" y="1758839"/>
            <a:ext cx="10971372" cy="1170252"/>
          </a:xfrm>
        </p:spPr>
        <p:txBody>
          <a:bodyPr>
            <a:normAutofit fontScale="90000"/>
          </a:bodyPr>
          <a:lstStyle/>
          <a:p>
            <a:r>
              <a:rPr lang="cs-CZ"/>
              <a:t>Aktuální informace o programovém období 2021–2027</a:t>
            </a:r>
          </a:p>
        </p:txBody>
      </p:sp>
    </p:spTree>
    <p:extLst>
      <p:ext uri="{BB962C8B-B14F-4D97-AF65-F5344CB8AC3E}">
        <p14:creationId xmlns:p14="http://schemas.microsoft.com/office/powerpoint/2010/main" val="32300829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/>
          <p:cNvSpPr>
            <a:spLocks noGrp="1"/>
          </p:cNvSpPr>
          <p:nvPr>
            <p:ph type="title"/>
          </p:nvPr>
        </p:nvSpPr>
        <p:spPr>
          <a:xfrm>
            <a:off x="713014" y="1039479"/>
            <a:ext cx="10081666" cy="1225574"/>
          </a:xfrm>
        </p:spPr>
        <p:txBody>
          <a:bodyPr lIns="90000" tIns="45720" rIns="91440" bIns="45720" anchor="t">
            <a:normAutofit fontScale="90000"/>
          </a:bodyPr>
          <a:lstStyle/>
          <a:p>
            <a:pPr algn="l"/>
            <a:r>
              <a:rPr lang="cs-CZ" dirty="0"/>
              <a:t>Děkujeme za pozornost.</a:t>
            </a:r>
            <a:r>
              <a:rPr lang="cs-CZ" sz="3200" dirty="0">
                <a:cs typeface="Calibri"/>
              </a:rPr>
              <a:t/>
            </a:r>
            <a:br>
              <a:rPr lang="cs-CZ" sz="3200" dirty="0">
                <a:cs typeface="Calibri"/>
              </a:rPr>
            </a:br>
            <a:r>
              <a:rPr lang="cs-CZ" sz="3200" dirty="0">
                <a:cs typeface="Calibri"/>
              </a:rPr>
              <a:t/>
            </a:r>
            <a:br>
              <a:rPr lang="cs-CZ" sz="3200" dirty="0">
                <a:cs typeface="Calibri"/>
              </a:rPr>
            </a:br>
            <a:endParaRPr lang="cs-CZ" sz="3200" dirty="0">
              <a:cs typeface="Calibri"/>
            </a:endParaRPr>
          </a:p>
        </p:txBody>
      </p:sp>
      <p:sp>
        <p:nvSpPr>
          <p:cNvPr id="3" name="Obdélník 2"/>
          <p:cNvSpPr/>
          <p:nvPr/>
        </p:nvSpPr>
        <p:spPr>
          <a:xfrm>
            <a:off x="3214887" y="4756459"/>
            <a:ext cx="58326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cs-CZ" b="1">
                <a:solidFill>
                  <a:schemeClr val="accent2"/>
                </a:solidFill>
              </a:rPr>
              <a:t/>
            </a:r>
            <a:br>
              <a:rPr lang="cs-CZ" b="1">
                <a:solidFill>
                  <a:schemeClr val="accent2"/>
                </a:solidFill>
              </a:rPr>
            </a:br>
            <a:endParaRPr lang="cs-CZ">
              <a:solidFill>
                <a:schemeClr val="accent2"/>
              </a:solidFill>
            </a:endParaRPr>
          </a:p>
        </p:txBody>
      </p:sp>
      <p:pic>
        <p:nvPicPr>
          <p:cNvPr id="2" name="Obrázek 1">
            <a:extLst>
              <a:ext uri="{FF2B5EF4-FFF2-40B4-BE49-F238E27FC236}">
                <a16:creationId xmlns:a16="http://schemas.microsoft.com/office/drawing/2014/main" id="{7C2BE384-F123-42C2-8453-023F898E144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70512" y="2362200"/>
            <a:ext cx="3811488" cy="34039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9448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B14389-B542-47F1-B99B-27800BF988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48640" y="317605"/>
            <a:ext cx="10830542" cy="925313"/>
          </a:xfrm>
        </p:spPr>
        <p:txBody>
          <a:bodyPr lIns="91428" tIns="45714" rIns="91428" bIns="45714" anchor="t">
            <a:normAutofit/>
          </a:bodyPr>
          <a:lstStyle/>
          <a:p>
            <a:r>
              <a:rPr lang="cs-CZ" sz="3500">
                <a:ea typeface="Calibri"/>
                <a:cs typeface="Calibri"/>
              </a:rPr>
              <a:t>Abeceda fondů EU</a:t>
            </a:r>
            <a:endParaRPr lang="cs-CZ"/>
          </a:p>
        </p:txBody>
      </p:sp>
      <p:pic>
        <p:nvPicPr>
          <p:cNvPr id="6" name="Obrázek 5">
            <a:hlinkClick r:id="rId2"/>
            <a:extLst>
              <a:ext uri="{FF2B5EF4-FFF2-40B4-BE49-F238E27FC236}">
                <a16:creationId xmlns:a16="http://schemas.microsoft.com/office/drawing/2014/main" id="{8DAC9175-5AE7-4173-9478-9EFE56932091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30499"/>
          <a:stretch/>
        </p:blipFill>
        <p:spPr>
          <a:xfrm>
            <a:off x="1376752" y="1379027"/>
            <a:ext cx="3406058" cy="4862224"/>
          </a:xfrm>
          <a:prstGeom prst="rect">
            <a:avLst/>
          </a:prstGeom>
        </p:spPr>
      </p:pic>
      <p:pic>
        <p:nvPicPr>
          <p:cNvPr id="3" name="Obrázek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93496" y="1462240"/>
            <a:ext cx="4695799" cy="4695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82733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Zástupný obsah 4">
            <a:extLst>
              <a:ext uri="{FF2B5EF4-FFF2-40B4-BE49-F238E27FC236}">
                <a16:creationId xmlns:a16="http://schemas.microsoft.com/office/drawing/2014/main" id="{5420CA9C-BCBC-4229-80B9-5FE38ACD168E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3"/>
          <a:stretch>
            <a:fillRect/>
          </a:stretch>
        </p:blipFill>
        <p:spPr>
          <a:xfrm>
            <a:off x="365760" y="158416"/>
            <a:ext cx="11577773" cy="969344"/>
          </a:xfrm>
        </p:spPr>
      </p:pic>
      <p:pic>
        <p:nvPicPr>
          <p:cNvPr id="7" name="Obrázek 6">
            <a:extLst>
              <a:ext uri="{FF2B5EF4-FFF2-40B4-BE49-F238E27FC236}">
                <a16:creationId xmlns:a16="http://schemas.microsoft.com/office/drawing/2014/main" id="{BD4D037D-EF01-422C-969D-5420A0B9987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2675" y="1423219"/>
            <a:ext cx="11285061" cy="2254229"/>
          </a:xfrm>
          <a:prstGeom prst="rect">
            <a:avLst/>
          </a:prstGeom>
        </p:spPr>
      </p:pic>
      <p:pic>
        <p:nvPicPr>
          <p:cNvPr id="9" name="Obrázek 8">
            <a:extLst>
              <a:ext uri="{FF2B5EF4-FFF2-40B4-BE49-F238E27FC236}">
                <a16:creationId xmlns:a16="http://schemas.microsoft.com/office/drawing/2014/main" id="{137ECACD-6826-48B7-A393-4E59C13C3D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2675" y="3677448"/>
            <a:ext cx="6693538" cy="2254229"/>
          </a:xfrm>
          <a:prstGeom prst="rect">
            <a:avLst/>
          </a:prstGeom>
        </p:spPr>
      </p:pic>
      <p:pic>
        <p:nvPicPr>
          <p:cNvPr id="13" name="Obrázek 12">
            <a:extLst>
              <a:ext uri="{FF2B5EF4-FFF2-40B4-BE49-F238E27FC236}">
                <a16:creationId xmlns:a16="http://schemas.microsoft.com/office/drawing/2014/main" id="{A80E62AE-DA0E-4FB6-B4EA-91AC1F48E9C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146213" y="3677447"/>
            <a:ext cx="4515835" cy="2292655"/>
          </a:xfrm>
          <a:prstGeom prst="rect">
            <a:avLst/>
          </a:prstGeom>
        </p:spPr>
      </p:pic>
      <p:pic>
        <p:nvPicPr>
          <p:cNvPr id="15" name="Grafický objekt 14" descr="Zaškrtnutí se souvislou výplní">
            <a:extLst>
              <a:ext uri="{FF2B5EF4-FFF2-40B4-BE49-F238E27FC236}">
                <a16:creationId xmlns:a16="http://schemas.microsoft.com/office/drawing/2014/main" id="{6F819D54-C17A-4365-A916-100DB3AF32E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5000" y="1676399"/>
            <a:ext cx="457201" cy="457201"/>
          </a:xfrm>
          <a:prstGeom prst="rect">
            <a:avLst/>
          </a:prstGeom>
        </p:spPr>
      </p:pic>
      <p:pic>
        <p:nvPicPr>
          <p:cNvPr id="26" name="Grafický objekt 25" descr="Přesýpací hodiny 90% se souvislou výplní">
            <a:extLst>
              <a:ext uri="{FF2B5EF4-FFF2-40B4-BE49-F238E27FC236}">
                <a16:creationId xmlns:a16="http://schemas.microsoft.com/office/drawing/2014/main" id="{BFAD922B-F548-4EC4-AED7-FAA0A1C09CBA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10"/>
              </a:ext>
            </a:extLst>
          </a:blip>
          <a:stretch>
            <a:fillRect/>
          </a:stretch>
        </p:blipFill>
        <p:spPr>
          <a:xfrm>
            <a:off x="7224946" y="3887503"/>
            <a:ext cx="597687" cy="601674"/>
          </a:xfrm>
          <a:prstGeom prst="rect">
            <a:avLst/>
          </a:prstGeom>
        </p:spPr>
      </p:pic>
      <p:pic>
        <p:nvPicPr>
          <p:cNvPr id="27" name="Grafický objekt 26" descr="Zaškrtnutí se souvislou výplní">
            <a:extLst>
              <a:ext uri="{FF2B5EF4-FFF2-40B4-BE49-F238E27FC236}">
                <a16:creationId xmlns:a16="http://schemas.microsoft.com/office/drawing/2014/main" id="{39A0D266-7A16-43A5-8BA6-34E9322BEE2C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3570843" y="1747282"/>
            <a:ext cx="457201" cy="457201"/>
          </a:xfrm>
          <a:prstGeom prst="rect">
            <a:avLst/>
          </a:prstGeom>
        </p:spPr>
      </p:pic>
      <p:pic>
        <p:nvPicPr>
          <p:cNvPr id="28" name="Grafický objekt 27" descr="Zaškrtnutí se souvislou výplní">
            <a:extLst>
              <a:ext uri="{FF2B5EF4-FFF2-40B4-BE49-F238E27FC236}">
                <a16:creationId xmlns:a16="http://schemas.microsoft.com/office/drawing/2014/main" id="{C1A4A815-ACC0-4323-8B5F-0045F1C2604D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767745" y="1739321"/>
            <a:ext cx="457201" cy="457201"/>
          </a:xfrm>
          <a:prstGeom prst="rect">
            <a:avLst/>
          </a:prstGeom>
        </p:spPr>
      </p:pic>
      <p:pic>
        <p:nvPicPr>
          <p:cNvPr id="29" name="Grafický objekt 28" descr="Zaškrtnutí se souvislou výplní">
            <a:extLst>
              <a:ext uri="{FF2B5EF4-FFF2-40B4-BE49-F238E27FC236}">
                <a16:creationId xmlns:a16="http://schemas.microsoft.com/office/drawing/2014/main" id="{757D22AB-C634-4D1B-9621-34AC29267CBA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609047" y="1762522"/>
            <a:ext cx="457201" cy="457201"/>
          </a:xfrm>
          <a:prstGeom prst="rect">
            <a:avLst/>
          </a:prstGeom>
        </p:spPr>
      </p:pic>
      <p:pic>
        <p:nvPicPr>
          <p:cNvPr id="30" name="Grafický objekt 29" descr="Zaškrtnutí se souvislou výplní">
            <a:extLst>
              <a:ext uri="{FF2B5EF4-FFF2-40B4-BE49-F238E27FC236}">
                <a16:creationId xmlns:a16="http://schemas.microsoft.com/office/drawing/2014/main" id="{2CA78B2F-EA3D-4AC4-ADF6-BFA75E7F4846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635000" y="4033938"/>
            <a:ext cx="457201" cy="457201"/>
          </a:xfrm>
          <a:prstGeom prst="rect">
            <a:avLst/>
          </a:prstGeom>
        </p:spPr>
      </p:pic>
      <p:pic>
        <p:nvPicPr>
          <p:cNvPr id="31" name="Grafický objekt 30" descr="Zaškrtnutí se souvislou výplní">
            <a:extLst>
              <a:ext uri="{FF2B5EF4-FFF2-40B4-BE49-F238E27FC236}">
                <a16:creationId xmlns:a16="http://schemas.microsoft.com/office/drawing/2014/main" id="{85B16E84-273C-435F-A6F1-67A241F88B02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2783308" y="4043861"/>
            <a:ext cx="457201" cy="457201"/>
          </a:xfrm>
          <a:prstGeom prst="rect">
            <a:avLst/>
          </a:prstGeom>
        </p:spPr>
      </p:pic>
      <p:pic>
        <p:nvPicPr>
          <p:cNvPr id="32" name="Grafický objekt 31" descr="Zaškrtnutí se souvislou výplní">
            <a:extLst>
              <a:ext uri="{FF2B5EF4-FFF2-40B4-BE49-F238E27FC236}">
                <a16:creationId xmlns:a16="http://schemas.microsoft.com/office/drawing/2014/main" id="{9F9547D9-49D0-4321-AAD2-504E90693FAE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4931616" y="3988147"/>
            <a:ext cx="457201" cy="457201"/>
          </a:xfrm>
          <a:prstGeom prst="rect">
            <a:avLst/>
          </a:prstGeom>
        </p:spPr>
      </p:pic>
      <p:pic>
        <p:nvPicPr>
          <p:cNvPr id="33" name="Grafický objekt 32" descr="Zaškrtnutí se souvislou výplní">
            <a:extLst>
              <a:ext uri="{FF2B5EF4-FFF2-40B4-BE49-F238E27FC236}">
                <a16:creationId xmlns:a16="http://schemas.microsoft.com/office/drawing/2014/main" id="{2DC66D22-7BF0-4FD7-8561-A99BD62BD859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8"/>
              </a:ext>
            </a:extLst>
          </a:blip>
          <a:stretch>
            <a:fillRect/>
          </a:stretch>
        </p:blipFill>
        <p:spPr>
          <a:xfrm>
            <a:off x="9580029" y="3988147"/>
            <a:ext cx="457201" cy="457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10260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Podporované oblasti a příklady žadatelů</a:t>
            </a:r>
          </a:p>
        </p:txBody>
      </p:sp>
      <p:pic>
        <p:nvPicPr>
          <p:cNvPr id="4" name="Zástupný symbol pro obsah 3">
            <a:extLst>
              <a:ext uri="{FF2B5EF4-FFF2-40B4-BE49-F238E27FC236}">
                <a16:creationId xmlns:a16="http://schemas.microsoft.com/office/drawing/2014/main" id="{2B4AC051-67FC-415D-A91E-76BE6EE8E31C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730190" y="1382581"/>
            <a:ext cx="9093320" cy="49551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304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44B14389-B542-47F1-B99B-27800BF9887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 lIns="91428" tIns="45714" rIns="91428" bIns="45714" anchor="t">
            <a:normAutofit/>
          </a:bodyPr>
          <a:lstStyle/>
          <a:p>
            <a:r>
              <a:rPr lang="cs-CZ" sz="3500">
                <a:ea typeface="Calibri"/>
                <a:cs typeface="Calibri"/>
              </a:rPr>
              <a:t>Vyhlašované výzvy v r. 2022</a:t>
            </a:r>
            <a:endParaRPr lang="cs-CZ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A30FAF50-ACD4-A90A-A138-BBABAAAC6DB9}"/>
              </a:ext>
            </a:extLst>
          </p:cNvPr>
          <p:cNvSpPr txBox="1"/>
          <p:nvPr/>
        </p:nvSpPr>
        <p:spPr>
          <a:xfrm>
            <a:off x="2893866" y="1606207"/>
            <a:ext cx="1760191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6600" b="1" dirty="0">
                <a:solidFill>
                  <a:srgbClr val="0C4CA3"/>
                </a:solidFill>
              </a:rPr>
              <a:t>181</a:t>
            </a:r>
            <a:r>
              <a:rPr lang="cs-CZ" sz="3600" b="1" dirty="0">
                <a:solidFill>
                  <a:srgbClr val="0C4CA3"/>
                </a:solidFill>
              </a:rPr>
              <a:t> </a:t>
            </a:r>
            <a:br>
              <a:rPr lang="cs-CZ" sz="3600" b="1" dirty="0">
                <a:solidFill>
                  <a:srgbClr val="0C4CA3"/>
                </a:solidFill>
              </a:rPr>
            </a:br>
            <a:r>
              <a:rPr lang="cs-CZ" sz="3600" b="1" dirty="0">
                <a:solidFill>
                  <a:srgbClr val="0C4CA3"/>
                </a:solidFill>
              </a:rPr>
              <a:t>výzev</a:t>
            </a:r>
            <a:endParaRPr lang="en-US" sz="3600" b="1" dirty="0"/>
          </a:p>
        </p:txBody>
      </p:sp>
      <p:sp>
        <p:nvSpPr>
          <p:cNvPr id="6" name="TextBox 3">
            <a:extLst>
              <a:ext uri="{FF2B5EF4-FFF2-40B4-BE49-F238E27FC236}">
                <a16:creationId xmlns:a16="http://schemas.microsoft.com/office/drawing/2014/main" id="{E84466E1-F5B4-45F4-A2F3-32EAC21F3214}"/>
              </a:ext>
            </a:extLst>
          </p:cNvPr>
          <p:cNvSpPr txBox="1"/>
          <p:nvPr/>
        </p:nvSpPr>
        <p:spPr>
          <a:xfrm>
            <a:off x="7477589" y="1606206"/>
            <a:ext cx="1760191" cy="166199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6600" b="1" dirty="0">
                <a:solidFill>
                  <a:srgbClr val="0C4CA3"/>
                </a:solidFill>
              </a:rPr>
              <a:t>242</a:t>
            </a:r>
            <a:r>
              <a:rPr lang="cs-CZ" sz="3600" b="1" dirty="0">
                <a:solidFill>
                  <a:srgbClr val="0C4CA3"/>
                </a:solidFill>
              </a:rPr>
              <a:t> </a:t>
            </a:r>
            <a:br>
              <a:rPr lang="cs-CZ" sz="3600" b="1" dirty="0">
                <a:solidFill>
                  <a:srgbClr val="0C4CA3"/>
                </a:solidFill>
              </a:rPr>
            </a:br>
            <a:r>
              <a:rPr lang="cs-CZ" sz="3600" b="1" dirty="0">
                <a:solidFill>
                  <a:srgbClr val="0C4CA3"/>
                </a:solidFill>
              </a:rPr>
              <a:t>mld. Kč</a:t>
            </a:r>
            <a:endParaRPr lang="en-US" sz="3600" b="1" dirty="0"/>
          </a:p>
        </p:txBody>
      </p:sp>
      <p:sp>
        <p:nvSpPr>
          <p:cNvPr id="5" name="TextBox 3">
            <a:extLst>
              <a:ext uri="{FF2B5EF4-FFF2-40B4-BE49-F238E27FC236}">
                <a16:creationId xmlns:a16="http://schemas.microsoft.com/office/drawing/2014/main" id="{4D44D3C4-8903-40D4-98B3-9DA345C58E36}"/>
              </a:ext>
            </a:extLst>
          </p:cNvPr>
          <p:cNvSpPr txBox="1"/>
          <p:nvPr/>
        </p:nvSpPr>
        <p:spPr>
          <a:xfrm>
            <a:off x="842332" y="3552235"/>
            <a:ext cx="10265917" cy="49244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cs-CZ" sz="2600" b="1" dirty="0"/>
              <a:t>Aktuálně vyhlášené výzvy a jejich harmonogramy naleznete na</a:t>
            </a:r>
            <a:endParaRPr lang="en-US" sz="2600" b="1" dirty="0"/>
          </a:p>
        </p:txBody>
      </p:sp>
      <p:pic>
        <p:nvPicPr>
          <p:cNvPr id="8" name="Obrázek 7">
            <a:extLst>
              <a:ext uri="{FF2B5EF4-FFF2-40B4-BE49-F238E27FC236}">
                <a16:creationId xmlns:a16="http://schemas.microsoft.com/office/drawing/2014/main" id="{70A99817-29D7-4D28-A923-3D33D6AE71A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31107" y="4328713"/>
            <a:ext cx="5128198" cy="14623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33994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>
            <a:extLst>
              <a:ext uri="{FF2B5EF4-FFF2-40B4-BE49-F238E27FC236}">
                <a16:creationId xmlns:a16="http://schemas.microsoft.com/office/drawing/2014/main" id="{59C13593-8B57-4F9D-B80B-366A595A964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/>
              <a:t>IROP 2021–2027, výzvy na rok 2022</a:t>
            </a:r>
          </a:p>
        </p:txBody>
      </p:sp>
      <p:sp>
        <p:nvSpPr>
          <p:cNvPr id="3" name="Zástupný obsah 2">
            <a:extLst>
              <a:ext uri="{FF2B5EF4-FFF2-40B4-BE49-F238E27FC236}">
                <a16:creationId xmlns:a16="http://schemas.microsoft.com/office/drawing/2014/main" id="{5B789A76-AAB3-4D29-8591-62D1714E1D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25918" y="1506233"/>
            <a:ext cx="6052444" cy="4384104"/>
          </a:xfrm>
        </p:spPr>
        <p:txBody>
          <a:bodyPr lIns="91428" tIns="45714" rIns="91428" bIns="45714" anchor="t"/>
          <a:lstStyle/>
          <a:p>
            <a:pPr marL="450170" indent="-450170"/>
            <a:r>
              <a:rPr lang="cs-CZ" sz="1950" b="1"/>
              <a:t>7/2022</a:t>
            </a:r>
            <a:r>
              <a:rPr lang="cs-CZ" sz="1950"/>
              <a:t> – knihovny BĚŽÍ</a:t>
            </a:r>
          </a:p>
          <a:p>
            <a:pPr marL="450170" indent="-450170"/>
            <a:r>
              <a:rPr lang="cs-CZ" sz="1950" b="1"/>
              <a:t>8/2022</a:t>
            </a:r>
            <a:r>
              <a:rPr lang="cs-CZ" sz="1950"/>
              <a:t> – kybernetická bezpečnost BĚŽÍ</a:t>
            </a:r>
            <a:endParaRPr lang="cs-CZ" sz="1950">
              <a:cs typeface="Calibri"/>
            </a:endParaRPr>
          </a:p>
          <a:p>
            <a:pPr marL="450170" indent="-450170"/>
            <a:r>
              <a:rPr lang="cs-CZ" sz="1950" b="1"/>
              <a:t>8/2022</a:t>
            </a:r>
            <a:r>
              <a:rPr lang="cs-CZ" sz="1950"/>
              <a:t> – MŠ, IZS, </a:t>
            </a:r>
            <a:r>
              <a:rPr lang="cs-CZ" sz="1950" err="1"/>
              <a:t>eGoverment</a:t>
            </a:r>
            <a:r>
              <a:rPr lang="cs-CZ" sz="1950"/>
              <a:t> a kybernetická bezpečnost BĚŽÍ</a:t>
            </a:r>
            <a:endParaRPr lang="cs-CZ" sz="1950">
              <a:cs typeface="Calibri"/>
            </a:endParaRPr>
          </a:p>
          <a:p>
            <a:pPr marL="450170" indent="-450170"/>
            <a:r>
              <a:rPr lang="cs-CZ" sz="1950" b="1"/>
              <a:t>9/2022 </a:t>
            </a:r>
            <a:r>
              <a:rPr lang="cs-CZ" sz="1950"/>
              <a:t>– Sociální služby, Knihovny (ITI), IZS – PČR a HZS, MŠ (ITI), silnice II. třídy, ZŠ, sociální bydlení, nízkoemisní a bezemisní vozidla pro veřejnou dopravu, eGovernment a kyberbezpečnost (ITI)</a:t>
            </a:r>
            <a:endParaRPr lang="cs-CZ" sz="1950">
              <a:cs typeface="Calibri"/>
            </a:endParaRPr>
          </a:p>
          <a:p>
            <a:pPr marL="450170" indent="-450170"/>
            <a:r>
              <a:rPr lang="cs-CZ" sz="1950" b="1"/>
              <a:t>10/2022</a:t>
            </a:r>
            <a:r>
              <a:rPr lang="cs-CZ" sz="1950"/>
              <a:t> –  sociální služby (ITI), zdravotní následná péče, muzea, </a:t>
            </a:r>
            <a:r>
              <a:rPr lang="cs-CZ" sz="1950" err="1"/>
              <a:t>cyklodoprava</a:t>
            </a:r>
            <a:r>
              <a:rPr lang="cs-CZ" sz="1950"/>
              <a:t>, ZŠ (ITI), sociální bydlení (ITI), nízkoemisní a bezemisní vozidla pro veřejnou dopravu (ITI), nemotorová doprava, SŠ, neveřejná síťová infrastruktura veřejné správy, vzdělávání (CLLD), sociální služby (CLLD)   </a:t>
            </a:r>
            <a:endParaRPr lang="cs-CZ" sz="1950">
              <a:cs typeface="Calibri"/>
            </a:endParaRPr>
          </a:p>
          <a:p>
            <a:pPr marL="0" indent="0">
              <a:buNone/>
            </a:pPr>
            <a:r>
              <a:rPr lang="cs-CZ" sz="1367" dirty="0">
                <a:hlinkClick r:id="rId3"/>
              </a:rPr>
              <a:t>IROP - Ministerstvo pro místní rozvoj ČR - Plánované výzvy IROP 2021–2027 (mmr.cz)</a:t>
            </a:r>
            <a:endParaRPr lang="cs-CZ" sz="1367" dirty="0"/>
          </a:p>
        </p:txBody>
      </p:sp>
      <p:pic>
        <p:nvPicPr>
          <p:cNvPr id="4" name="Picture Placeholder 8">
            <a:extLst>
              <a:ext uri="{FF2B5EF4-FFF2-40B4-BE49-F238E27FC236}">
                <a16:creationId xmlns:a16="http://schemas.microsoft.com/office/drawing/2014/main" id="{6A5982E9-D404-4EE0-A33F-5086D130CDF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-689" r="-744"/>
          <a:stretch/>
        </p:blipFill>
        <p:spPr>
          <a:xfrm>
            <a:off x="6836470" y="1505067"/>
            <a:ext cx="4895702" cy="2829499"/>
          </a:xfrm>
          <a:prstGeom prst="rect">
            <a:avLst/>
          </a:prstGeom>
        </p:spPr>
      </p:pic>
      <p:sp>
        <p:nvSpPr>
          <p:cNvPr id="6" name="TextovéPole 5">
            <a:extLst>
              <a:ext uri="{FF2B5EF4-FFF2-40B4-BE49-F238E27FC236}">
                <a16:creationId xmlns:a16="http://schemas.microsoft.com/office/drawing/2014/main" id="{C4D8843B-74C0-4C4F-94B1-4448D3AAD663}"/>
              </a:ext>
            </a:extLst>
          </p:cNvPr>
          <p:cNvSpPr txBox="1"/>
          <p:nvPr/>
        </p:nvSpPr>
        <p:spPr>
          <a:xfrm>
            <a:off x="6325656" y="4196757"/>
            <a:ext cx="5917960" cy="57108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lvl="1" defTabSz="914309">
              <a:spcBef>
                <a:spcPts val="977"/>
              </a:spcBef>
              <a:buClr>
                <a:srgbClr val="1D70B8"/>
              </a:buClr>
              <a:defRPr/>
            </a:pPr>
            <a:r>
              <a:rPr lang="cs-CZ" sz="1563" b="1" dirty="0">
                <a:solidFill>
                  <a:srgbClr val="17365D"/>
                </a:solidFill>
                <a:latin typeface="Calibri"/>
                <a:sym typeface="Arial"/>
              </a:rPr>
              <a:t>V ČR jsou v období 2021–2027 zastoupeny nově všechny tři kategorie regionů s odlišnou mírou spolufinancování z prostředků EU:</a:t>
            </a:r>
            <a:endParaRPr lang="cs-CZ" sz="1563" b="1" dirty="0">
              <a:solidFill>
                <a:srgbClr val="262626"/>
              </a:solidFill>
              <a:latin typeface="Calibri"/>
              <a:sym typeface="Arial"/>
            </a:endParaRPr>
          </a:p>
        </p:txBody>
      </p:sp>
      <p:sp>
        <p:nvSpPr>
          <p:cNvPr id="7" name="Rectangle 4">
            <a:extLst>
              <a:ext uri="{FF2B5EF4-FFF2-40B4-BE49-F238E27FC236}">
                <a16:creationId xmlns:a16="http://schemas.microsoft.com/office/drawing/2014/main" id="{BFCE8173-AF16-442C-93CA-CB42EDC64B1E}"/>
              </a:ext>
            </a:extLst>
          </p:cNvPr>
          <p:cNvSpPr/>
          <p:nvPr/>
        </p:nvSpPr>
        <p:spPr>
          <a:xfrm>
            <a:off x="6624005" y="4927263"/>
            <a:ext cx="1678724" cy="307422"/>
          </a:xfrm>
          <a:prstGeom prst="rect">
            <a:avLst/>
          </a:prstGeom>
          <a:solidFill>
            <a:srgbClr val="FDC2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172" b="1" dirty="0">
                <a:solidFill>
                  <a:prstClr val="white"/>
                </a:solidFill>
                <a:latin typeface="Calibri"/>
              </a:rPr>
              <a:t>Více rozvinuté regiony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(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VRR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)</a:t>
            </a:r>
            <a:endParaRPr lang="en-GB" sz="1172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639AA7F5-A55E-4BDA-8907-87466482F4AC}"/>
              </a:ext>
            </a:extLst>
          </p:cNvPr>
          <p:cNvSpPr/>
          <p:nvPr/>
        </p:nvSpPr>
        <p:spPr>
          <a:xfrm>
            <a:off x="6624005" y="5271285"/>
            <a:ext cx="1678724" cy="307422"/>
          </a:xfrm>
          <a:prstGeom prst="rect">
            <a:avLst/>
          </a:prstGeom>
          <a:solidFill>
            <a:srgbClr val="1A438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172" b="1" dirty="0">
                <a:solidFill>
                  <a:prstClr val="white"/>
                </a:solidFill>
                <a:latin typeface="Calibri"/>
              </a:rPr>
              <a:t>Přechodové </a:t>
            </a:r>
            <a:br>
              <a:rPr lang="cs-CZ" sz="1172" b="1" dirty="0">
                <a:solidFill>
                  <a:prstClr val="white"/>
                </a:solidFill>
                <a:latin typeface="Calibri"/>
              </a:rPr>
            </a:br>
            <a:r>
              <a:rPr lang="cs-CZ" sz="1172" b="1" dirty="0">
                <a:solidFill>
                  <a:prstClr val="white"/>
                </a:solidFill>
                <a:latin typeface="Calibri"/>
              </a:rPr>
              <a:t>regiony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(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PR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)</a:t>
            </a:r>
            <a:endParaRPr lang="en-GB" sz="1172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9" name="Rectangle 9">
            <a:extLst>
              <a:ext uri="{FF2B5EF4-FFF2-40B4-BE49-F238E27FC236}">
                <a16:creationId xmlns:a16="http://schemas.microsoft.com/office/drawing/2014/main" id="{270B7A0F-337B-4994-B10E-579F5A22A772}"/>
              </a:ext>
            </a:extLst>
          </p:cNvPr>
          <p:cNvSpPr/>
          <p:nvPr/>
        </p:nvSpPr>
        <p:spPr>
          <a:xfrm>
            <a:off x="6624005" y="5615306"/>
            <a:ext cx="1678724" cy="307422"/>
          </a:xfrm>
          <a:prstGeom prst="rect">
            <a:avLst/>
          </a:prstGeom>
          <a:solidFill>
            <a:srgbClr val="A3B2D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cs-CZ" sz="1172" b="1" dirty="0">
                <a:solidFill>
                  <a:prstClr val="white"/>
                </a:solidFill>
                <a:latin typeface="Calibri"/>
              </a:rPr>
              <a:t>Méně rozvinuté regiony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(</a:t>
            </a:r>
            <a:r>
              <a:rPr lang="en-GB" sz="1172" b="1" dirty="0">
                <a:solidFill>
                  <a:prstClr val="white"/>
                </a:solidFill>
                <a:latin typeface="Calibri"/>
              </a:rPr>
              <a:t>MRR</a:t>
            </a:r>
            <a:r>
              <a:rPr lang="cs-CZ" sz="1172" b="1" dirty="0">
                <a:solidFill>
                  <a:prstClr val="white"/>
                </a:solidFill>
                <a:latin typeface="Calibri"/>
              </a:rPr>
              <a:t>)</a:t>
            </a:r>
            <a:endParaRPr lang="en-GB" sz="1172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0" name="Rectangle 10">
            <a:extLst>
              <a:ext uri="{FF2B5EF4-FFF2-40B4-BE49-F238E27FC236}">
                <a16:creationId xmlns:a16="http://schemas.microsoft.com/office/drawing/2014/main" id="{55B388AB-D7EE-483C-9127-C65572689F9D}"/>
              </a:ext>
            </a:extLst>
          </p:cNvPr>
          <p:cNvSpPr/>
          <p:nvPr/>
        </p:nvSpPr>
        <p:spPr>
          <a:xfrm>
            <a:off x="8344336" y="4927263"/>
            <a:ext cx="3271358" cy="30742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172" dirty="0">
                <a:solidFill>
                  <a:srgbClr val="17365D"/>
                </a:solidFill>
                <a:latin typeface="Calibri"/>
              </a:rPr>
              <a:t>40 %</a:t>
            </a:r>
          </a:p>
        </p:txBody>
      </p:sp>
      <p:sp>
        <p:nvSpPr>
          <p:cNvPr id="11" name="Rectangle 11">
            <a:extLst>
              <a:ext uri="{FF2B5EF4-FFF2-40B4-BE49-F238E27FC236}">
                <a16:creationId xmlns:a16="http://schemas.microsoft.com/office/drawing/2014/main" id="{2F3588D9-7999-4F27-AF7D-AE9F58886B00}"/>
              </a:ext>
            </a:extLst>
          </p:cNvPr>
          <p:cNvSpPr/>
          <p:nvPr/>
        </p:nvSpPr>
        <p:spPr>
          <a:xfrm>
            <a:off x="8344336" y="5271285"/>
            <a:ext cx="3271358" cy="307422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172" dirty="0">
                <a:solidFill>
                  <a:srgbClr val="17365D"/>
                </a:solidFill>
                <a:latin typeface="Calibri"/>
              </a:rPr>
              <a:t>70 %</a:t>
            </a:r>
          </a:p>
        </p:txBody>
      </p:sp>
      <p:sp>
        <p:nvSpPr>
          <p:cNvPr id="12" name="Rectangle 12">
            <a:extLst>
              <a:ext uri="{FF2B5EF4-FFF2-40B4-BE49-F238E27FC236}">
                <a16:creationId xmlns:a16="http://schemas.microsoft.com/office/drawing/2014/main" id="{FAC7B8B9-3157-49FF-B084-10FBD58A2717}"/>
              </a:ext>
            </a:extLst>
          </p:cNvPr>
          <p:cNvSpPr/>
          <p:nvPr/>
        </p:nvSpPr>
        <p:spPr>
          <a:xfrm>
            <a:off x="8344336" y="5615306"/>
            <a:ext cx="3271358" cy="307422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309"/>
            <a:r>
              <a:rPr lang="en-GB" sz="1172" dirty="0">
                <a:solidFill>
                  <a:srgbClr val="17365D"/>
                </a:solidFill>
                <a:latin typeface="Calibri"/>
              </a:rPr>
              <a:t>85 %</a:t>
            </a:r>
          </a:p>
        </p:txBody>
      </p:sp>
    </p:spTree>
    <p:extLst>
      <p:ext uri="{BB962C8B-B14F-4D97-AF65-F5344CB8AC3E}">
        <p14:creationId xmlns:p14="http://schemas.microsoft.com/office/powerpoint/2010/main" val="297822452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Nadpis 3">
            <a:extLst>
              <a:ext uri="{FF2B5EF4-FFF2-40B4-BE49-F238E27FC236}">
                <a16:creationId xmlns:a16="http://schemas.microsoft.com/office/drawing/2014/main" id="{52A9A984-AED4-4990-9922-A7E960154D7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Akční plán SRR ČR 2023–2024</a:t>
            </a:r>
          </a:p>
        </p:txBody>
      </p:sp>
    </p:spTree>
    <p:extLst>
      <p:ext uri="{BB962C8B-B14F-4D97-AF65-F5344CB8AC3E}">
        <p14:creationId xmlns:p14="http://schemas.microsoft.com/office/powerpoint/2010/main" val="273521289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Nadpis 2">
            <a:extLst>
              <a:ext uri="{FF2B5EF4-FFF2-40B4-BE49-F238E27FC236}">
                <a16:creationId xmlns:a16="http://schemas.microsoft.com/office/drawing/2014/main" id="{B680DC78-870D-45BB-8ADB-F8B0A6608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/>
              <a:t>Akční plán SRR 21–22: stav plnění aktivit</a:t>
            </a:r>
          </a:p>
        </p:txBody>
      </p:sp>
      <p:pic>
        <p:nvPicPr>
          <p:cNvPr id="25" name="Obrázek 24">
            <a:extLst>
              <a:ext uri="{FF2B5EF4-FFF2-40B4-BE49-F238E27FC236}">
                <a16:creationId xmlns:a16="http://schemas.microsoft.com/office/drawing/2014/main" id="{551ABE2C-0D95-4896-A69D-049085DBA3C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319"/>
          <a:stretch/>
        </p:blipFill>
        <p:spPr>
          <a:xfrm>
            <a:off x="9197570" y="168113"/>
            <a:ext cx="2850127" cy="1048945"/>
          </a:xfrm>
          <a:prstGeom prst="rect">
            <a:avLst/>
          </a:prstGeom>
        </p:spPr>
      </p:pic>
      <p:sp>
        <p:nvSpPr>
          <p:cNvPr id="30" name="TextovéPole 29">
            <a:extLst>
              <a:ext uri="{FF2B5EF4-FFF2-40B4-BE49-F238E27FC236}">
                <a16:creationId xmlns:a16="http://schemas.microsoft.com/office/drawing/2014/main" id="{B7030018-BD35-46BA-9485-922E2E36D29A}"/>
              </a:ext>
            </a:extLst>
          </p:cNvPr>
          <p:cNvSpPr txBox="1"/>
          <p:nvPr/>
        </p:nvSpPr>
        <p:spPr>
          <a:xfrm>
            <a:off x="6751015" y="5352065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31. 8.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PS Venkov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sp>
        <p:nvSpPr>
          <p:cNvPr id="31" name="TextovéPole 30">
            <a:extLst>
              <a:ext uri="{FF2B5EF4-FFF2-40B4-BE49-F238E27FC236}">
                <a16:creationId xmlns:a16="http://schemas.microsoft.com/office/drawing/2014/main" id="{1B956C40-0BCB-46BD-BE8C-C754360B5F6B}"/>
              </a:ext>
            </a:extLst>
          </p:cNvPr>
          <p:cNvSpPr txBox="1"/>
          <p:nvPr/>
        </p:nvSpPr>
        <p:spPr>
          <a:xfrm>
            <a:off x="3312360" y="5352065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26. 8.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PS Regiony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sp>
        <p:nvSpPr>
          <p:cNvPr id="32" name="TextovéPole 31">
            <a:extLst>
              <a:ext uri="{FF2B5EF4-FFF2-40B4-BE49-F238E27FC236}">
                <a16:creationId xmlns:a16="http://schemas.microsoft.com/office/drawing/2014/main" id="{24D15C0C-4E11-4071-BF64-2FE5B7E44392}"/>
              </a:ext>
            </a:extLst>
          </p:cNvPr>
          <p:cNvSpPr txBox="1"/>
          <p:nvPr/>
        </p:nvSpPr>
        <p:spPr>
          <a:xfrm>
            <a:off x="4995060" y="5352066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30. 8.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PS Města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sp>
        <p:nvSpPr>
          <p:cNvPr id="33" name="TextovéPole 32">
            <a:extLst>
              <a:ext uri="{FF2B5EF4-FFF2-40B4-BE49-F238E27FC236}">
                <a16:creationId xmlns:a16="http://schemas.microsoft.com/office/drawing/2014/main" id="{D0729470-229A-4140-A756-BA94447F3B44}"/>
              </a:ext>
            </a:extLst>
          </p:cNvPr>
          <p:cNvSpPr txBox="1"/>
          <p:nvPr/>
        </p:nvSpPr>
        <p:spPr>
          <a:xfrm>
            <a:off x="10152224" y="5352065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14. 11.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NSK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sp>
        <p:nvSpPr>
          <p:cNvPr id="34" name="TextovéPole 33">
            <a:extLst>
              <a:ext uri="{FF2B5EF4-FFF2-40B4-BE49-F238E27FC236}">
                <a16:creationId xmlns:a16="http://schemas.microsoft.com/office/drawing/2014/main" id="{0E83A914-3119-4572-8A4F-C126395B7DD2}"/>
              </a:ext>
            </a:extLst>
          </p:cNvPr>
          <p:cNvSpPr txBox="1"/>
          <p:nvPr/>
        </p:nvSpPr>
        <p:spPr>
          <a:xfrm>
            <a:off x="8424618" y="5352065"/>
            <a:ext cx="1418026" cy="747371"/>
          </a:xfrm>
          <a:prstGeom prst="rect">
            <a:avLst/>
          </a:prstGeom>
          <a:noFill/>
          <a:ln w="28575">
            <a:solidFill>
              <a:srgbClr val="FFCA08"/>
            </a:solidFill>
          </a:ln>
        </p:spPr>
        <p:txBody>
          <a:bodyPr wrap="square" rtlCol="0">
            <a:spAutoFit/>
          </a:bodyPr>
          <a:lstStyle/>
          <a:p>
            <a:pPr algn="ctr" defTabSz="1200735"/>
            <a:r>
              <a:rPr lang="cs-CZ" sz="2609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7. 9. </a:t>
            </a:r>
          </a:p>
          <a:p>
            <a:pPr algn="ctr" defTabSz="1200735"/>
            <a:r>
              <a:rPr lang="cs-CZ" sz="1677" b="1">
                <a:solidFill>
                  <a:srgbClr val="262626">
                    <a:lumMod val="75000"/>
                    <a:lumOff val="25000"/>
                  </a:srgbClr>
                </a:solidFill>
                <a:latin typeface="Calibri"/>
              </a:rPr>
              <a:t>PS SRR</a:t>
            </a:r>
            <a:endParaRPr lang="cs-CZ" sz="1025" b="1">
              <a:solidFill>
                <a:srgbClr val="262626">
                  <a:lumMod val="75000"/>
                  <a:lumOff val="25000"/>
                </a:srgbClr>
              </a:solidFill>
              <a:latin typeface="Calibri"/>
            </a:endParaRPr>
          </a:p>
        </p:txBody>
      </p:sp>
      <p:graphicFrame>
        <p:nvGraphicFramePr>
          <p:cNvPr id="35" name="Graf 34">
            <a:extLst>
              <a:ext uri="{FF2B5EF4-FFF2-40B4-BE49-F238E27FC236}">
                <a16:creationId xmlns:a16="http://schemas.microsoft.com/office/drawing/2014/main" id="{C8D1AE32-B854-4CDE-89B8-1AC96B2F57F8}"/>
              </a:ext>
              <a:ext uri="{147F2762-F138-4A5C-976F-8EAC2B608ADB}">
                <a16:predDERef xmlns:a16="http://schemas.microsoft.com/office/drawing/2014/main" pred="{3CDAF1BB-25FC-40D8-8665-93C4B431C3F9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5165747"/>
              </p:ext>
            </p:extLst>
          </p:nvPr>
        </p:nvGraphicFramePr>
        <p:xfrm>
          <a:off x="6328621" y="2836778"/>
          <a:ext cx="324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36" name="Graf 35">
            <a:extLst>
              <a:ext uri="{FF2B5EF4-FFF2-40B4-BE49-F238E27FC236}">
                <a16:creationId xmlns:a16="http://schemas.microsoft.com/office/drawing/2014/main" id="{B79D0ACB-0B39-44E0-B40B-A0A4032B4B19}"/>
              </a:ext>
              <a:ext uri="{147F2762-F138-4A5C-976F-8EAC2B608ADB}">
                <a16:predDERef xmlns:a16="http://schemas.microsoft.com/office/drawing/2014/main" pred="{BCBDF127-5E53-5846-B2DF-4D9D95E0AD27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9472212"/>
              </p:ext>
            </p:extLst>
          </p:nvPr>
        </p:nvGraphicFramePr>
        <p:xfrm>
          <a:off x="3578414" y="2836778"/>
          <a:ext cx="324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pic>
        <p:nvPicPr>
          <p:cNvPr id="37" name="Zástupný symbol pro obsah 10">
            <a:extLst>
              <a:ext uri="{FF2B5EF4-FFF2-40B4-BE49-F238E27FC236}">
                <a16:creationId xmlns:a16="http://schemas.microsoft.com/office/drawing/2014/main" id="{43F010C9-268F-4894-8E70-AAA8A8F4DD59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615" y="1378064"/>
            <a:ext cx="820243" cy="820243"/>
          </a:xfrm>
          <a:prstGeom prst="rect">
            <a:avLst/>
          </a:prstGeom>
        </p:spPr>
      </p:pic>
      <p:pic>
        <p:nvPicPr>
          <p:cNvPr id="38" name="Obrázek 37">
            <a:extLst>
              <a:ext uri="{FF2B5EF4-FFF2-40B4-BE49-F238E27FC236}">
                <a16:creationId xmlns:a16="http://schemas.microsoft.com/office/drawing/2014/main" id="{BEE08B9A-EDDA-4767-9B03-6B38A2A0E798}"/>
              </a:ext>
            </a:extLst>
          </p:cNvPr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68371" y="1378064"/>
            <a:ext cx="820243" cy="820243"/>
          </a:xfrm>
          <a:prstGeom prst="rect">
            <a:avLst/>
          </a:prstGeom>
        </p:spPr>
      </p:pic>
      <p:pic>
        <p:nvPicPr>
          <p:cNvPr id="39" name="Obrázek 38">
            <a:extLst>
              <a:ext uri="{FF2B5EF4-FFF2-40B4-BE49-F238E27FC236}">
                <a16:creationId xmlns:a16="http://schemas.microsoft.com/office/drawing/2014/main" id="{36E123C7-92E4-4BC1-A30D-7F8742085F5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3191" y="1378063"/>
            <a:ext cx="819267" cy="819267"/>
          </a:xfrm>
          <a:prstGeom prst="rect">
            <a:avLst/>
          </a:prstGeom>
        </p:spPr>
      </p:pic>
      <p:pic>
        <p:nvPicPr>
          <p:cNvPr id="40" name="Obrázek 39">
            <a:extLst>
              <a:ext uri="{FF2B5EF4-FFF2-40B4-BE49-F238E27FC236}">
                <a16:creationId xmlns:a16="http://schemas.microsoft.com/office/drawing/2014/main" id="{E30C3A7D-FCDE-44C7-BE77-684AF48D1C21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4687" y="1378063"/>
            <a:ext cx="819267" cy="819267"/>
          </a:xfrm>
          <a:prstGeom prst="rect">
            <a:avLst/>
          </a:prstGeom>
        </p:spPr>
      </p:pic>
      <p:sp>
        <p:nvSpPr>
          <p:cNvPr id="41" name="Zástupný obsah 3">
            <a:extLst>
              <a:ext uri="{FF2B5EF4-FFF2-40B4-BE49-F238E27FC236}">
                <a16:creationId xmlns:a16="http://schemas.microsoft.com/office/drawing/2014/main" id="{BD1D8553-9DDE-4EF8-A47C-2AB6E34B063F}"/>
              </a:ext>
            </a:extLst>
          </p:cNvPr>
          <p:cNvSpPr txBox="1">
            <a:spLocks/>
          </p:cNvSpPr>
          <p:nvPr/>
        </p:nvSpPr>
        <p:spPr>
          <a:xfrm>
            <a:off x="3848667" y="2068174"/>
            <a:ext cx="2838332" cy="611072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953" b="1">
                <a:solidFill>
                  <a:srgbClr val="0C4CA3"/>
                </a:solidFill>
              </a:rPr>
              <a:t>Metropole a Aglomerace</a:t>
            </a:r>
          </a:p>
        </p:txBody>
      </p:sp>
      <p:sp>
        <p:nvSpPr>
          <p:cNvPr id="42" name="Zástupný obsah 3">
            <a:extLst>
              <a:ext uri="{FF2B5EF4-FFF2-40B4-BE49-F238E27FC236}">
                <a16:creationId xmlns:a16="http://schemas.microsoft.com/office/drawing/2014/main" id="{D3F3629B-E7D2-4A2B-89BF-15CBEC12378B}"/>
              </a:ext>
            </a:extLst>
          </p:cNvPr>
          <p:cNvSpPr txBox="1">
            <a:spLocks/>
          </p:cNvSpPr>
          <p:nvPr/>
        </p:nvSpPr>
        <p:spPr>
          <a:xfrm>
            <a:off x="6618093" y="2071574"/>
            <a:ext cx="2838332" cy="611072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953" b="1">
                <a:solidFill>
                  <a:srgbClr val="0C4CA3"/>
                </a:solidFill>
              </a:rPr>
              <a:t>Regionální centra</a:t>
            </a:r>
          </a:p>
        </p:txBody>
      </p:sp>
      <p:sp>
        <p:nvSpPr>
          <p:cNvPr id="43" name="Zástupný obsah 3">
            <a:extLst>
              <a:ext uri="{FF2B5EF4-FFF2-40B4-BE49-F238E27FC236}">
                <a16:creationId xmlns:a16="http://schemas.microsoft.com/office/drawing/2014/main" id="{BC013424-01C2-48D0-BF9A-C606C6A22840}"/>
              </a:ext>
            </a:extLst>
          </p:cNvPr>
          <p:cNvSpPr txBox="1">
            <a:spLocks/>
          </p:cNvSpPr>
          <p:nvPr/>
        </p:nvSpPr>
        <p:spPr>
          <a:xfrm>
            <a:off x="9115155" y="2070561"/>
            <a:ext cx="2838332" cy="611072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953" b="1">
                <a:solidFill>
                  <a:srgbClr val="0C4CA3"/>
                </a:solidFill>
              </a:rPr>
              <a:t>HSOÚ</a:t>
            </a:r>
          </a:p>
        </p:txBody>
      </p:sp>
      <p:sp>
        <p:nvSpPr>
          <p:cNvPr id="44" name="Zástupný obsah 3">
            <a:extLst>
              <a:ext uri="{FF2B5EF4-FFF2-40B4-BE49-F238E27FC236}">
                <a16:creationId xmlns:a16="http://schemas.microsoft.com/office/drawing/2014/main" id="{BBA57C57-3652-43A9-86A6-B1A6DE5721E4}"/>
              </a:ext>
            </a:extLst>
          </p:cNvPr>
          <p:cNvSpPr txBox="1">
            <a:spLocks/>
          </p:cNvSpPr>
          <p:nvPr/>
        </p:nvSpPr>
        <p:spPr>
          <a:xfrm>
            <a:off x="690086" y="2068174"/>
            <a:ext cx="2838332" cy="611072"/>
          </a:xfrm>
          <a:prstGeom prst="rect">
            <a:avLst/>
          </a:prstGeom>
        </p:spPr>
        <p:txBody>
          <a:bodyPr/>
          <a:lstStyle>
            <a:lvl1pPr marL="461063" indent="-461063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4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998971" indent="-384219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3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536878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2151629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766380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3381131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3995882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4610633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5225385" indent="-307376" algn="l" defTabSz="1229502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7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None/>
            </a:pPr>
            <a:r>
              <a:rPr lang="cs-CZ" sz="1953" b="1">
                <a:solidFill>
                  <a:srgbClr val="0C4CA3"/>
                </a:solidFill>
              </a:rPr>
              <a:t>Celkem</a:t>
            </a:r>
          </a:p>
        </p:txBody>
      </p:sp>
      <p:sp>
        <p:nvSpPr>
          <p:cNvPr id="45" name="TextovéPole 44">
            <a:extLst>
              <a:ext uri="{FF2B5EF4-FFF2-40B4-BE49-F238E27FC236}">
                <a16:creationId xmlns:a16="http://schemas.microsoft.com/office/drawing/2014/main" id="{2BC7F4CE-7987-4CC4-9167-2B254B2C1ADD}"/>
              </a:ext>
            </a:extLst>
          </p:cNvPr>
          <p:cNvSpPr txBox="1"/>
          <p:nvPr/>
        </p:nvSpPr>
        <p:spPr>
          <a:xfrm>
            <a:off x="4840445" y="3691289"/>
            <a:ext cx="715938" cy="511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735" b="1">
                <a:solidFill>
                  <a:schemeClr val="tx1">
                    <a:lumMod val="50000"/>
                    <a:lumOff val="50000"/>
                  </a:schemeClr>
                </a:solidFill>
              </a:rPr>
              <a:t>36</a:t>
            </a:r>
          </a:p>
        </p:txBody>
      </p:sp>
      <p:sp>
        <p:nvSpPr>
          <p:cNvPr id="46" name="TextovéPole 45">
            <a:extLst>
              <a:ext uri="{FF2B5EF4-FFF2-40B4-BE49-F238E27FC236}">
                <a16:creationId xmlns:a16="http://schemas.microsoft.com/office/drawing/2014/main" id="{932CB67A-989B-479D-8520-0C8B7E324CFD}"/>
              </a:ext>
            </a:extLst>
          </p:cNvPr>
          <p:cNvSpPr txBox="1"/>
          <p:nvPr/>
        </p:nvSpPr>
        <p:spPr>
          <a:xfrm>
            <a:off x="7590652" y="3691289"/>
            <a:ext cx="715938" cy="511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735" b="1">
                <a:solidFill>
                  <a:schemeClr val="tx1">
                    <a:lumMod val="50000"/>
                    <a:lumOff val="50000"/>
                  </a:schemeClr>
                </a:solidFill>
              </a:rPr>
              <a:t>53</a:t>
            </a:r>
          </a:p>
        </p:txBody>
      </p:sp>
      <p:sp>
        <p:nvSpPr>
          <p:cNvPr id="47" name="TextovéPole 46">
            <a:extLst>
              <a:ext uri="{FF2B5EF4-FFF2-40B4-BE49-F238E27FC236}">
                <a16:creationId xmlns:a16="http://schemas.microsoft.com/office/drawing/2014/main" id="{0A541235-C124-425B-BDFD-B978F9C4F690}"/>
              </a:ext>
            </a:extLst>
          </p:cNvPr>
          <p:cNvSpPr txBox="1"/>
          <p:nvPr/>
        </p:nvSpPr>
        <p:spPr>
          <a:xfrm>
            <a:off x="10161837" y="3691289"/>
            <a:ext cx="715938" cy="5110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2735" b="1">
                <a:solidFill>
                  <a:schemeClr val="tx1">
                    <a:lumMod val="50000"/>
                    <a:lumOff val="50000"/>
                  </a:schemeClr>
                </a:solidFill>
              </a:rPr>
              <a:t>8</a:t>
            </a:r>
          </a:p>
        </p:txBody>
      </p:sp>
      <p:sp>
        <p:nvSpPr>
          <p:cNvPr id="49" name="TextovéPole 48">
            <a:extLst>
              <a:ext uri="{FF2B5EF4-FFF2-40B4-BE49-F238E27FC236}">
                <a16:creationId xmlns:a16="http://schemas.microsoft.com/office/drawing/2014/main" id="{16FC2FCB-1393-43AA-A4F3-D8EAAE369F44}"/>
              </a:ext>
            </a:extLst>
          </p:cNvPr>
          <p:cNvSpPr txBox="1"/>
          <p:nvPr/>
        </p:nvSpPr>
        <p:spPr>
          <a:xfrm>
            <a:off x="1454428" y="3691289"/>
            <a:ext cx="11331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4400" b="1">
                <a:solidFill>
                  <a:schemeClr val="tx1">
                    <a:lumMod val="50000"/>
                    <a:lumOff val="50000"/>
                  </a:schemeClr>
                </a:solidFill>
              </a:rPr>
              <a:t>107</a:t>
            </a:r>
          </a:p>
        </p:txBody>
      </p:sp>
      <p:graphicFrame>
        <p:nvGraphicFramePr>
          <p:cNvPr id="50" name="Graf 49">
            <a:extLst>
              <a:ext uri="{FF2B5EF4-FFF2-40B4-BE49-F238E27FC236}">
                <a16:creationId xmlns:a16="http://schemas.microsoft.com/office/drawing/2014/main" id="{CABA042A-D6AF-435D-8751-6BD2717F69A0}"/>
              </a:ext>
              <a:ext uri="{147F2762-F138-4A5C-976F-8EAC2B608ADB}">
                <a16:predDERef xmlns:a16="http://schemas.microsoft.com/office/drawing/2014/main" pred="{66D18B44-D525-4E39-9448-50296122B15F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4565003"/>
              </p:ext>
            </p:extLst>
          </p:nvPr>
        </p:nvGraphicFramePr>
        <p:xfrm>
          <a:off x="-319013" y="2068174"/>
          <a:ext cx="4680000" cy="39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0"/>
          </a:graphicData>
        </a:graphic>
      </p:graphicFrame>
      <p:graphicFrame>
        <p:nvGraphicFramePr>
          <p:cNvPr id="52" name="Graf 51">
            <a:extLst>
              <a:ext uri="{FF2B5EF4-FFF2-40B4-BE49-F238E27FC236}">
                <a16:creationId xmlns:a16="http://schemas.microsoft.com/office/drawing/2014/main" id="{5D713A79-1B18-441B-8BD7-A94CD606CA9F}"/>
              </a:ext>
              <a:ext uri="{147F2762-F138-4A5C-976F-8EAC2B608ADB}">
                <a16:predDERef xmlns:a16="http://schemas.microsoft.com/office/drawing/2014/main" pred="{89077E88-251F-2345-A82A-99C0091F70FE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13333889"/>
              </p:ext>
            </p:extLst>
          </p:nvPr>
        </p:nvGraphicFramePr>
        <p:xfrm>
          <a:off x="8877228" y="2836778"/>
          <a:ext cx="3240000" cy="216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1"/>
          </a:graphicData>
        </a:graphic>
      </p:graphicFrame>
    </p:spTree>
    <p:extLst>
      <p:ext uri="{BB962C8B-B14F-4D97-AF65-F5344CB8AC3E}">
        <p14:creationId xmlns:p14="http://schemas.microsoft.com/office/powerpoint/2010/main" val="3194801127"/>
      </p:ext>
    </p:extLst>
  </p:cSld>
  <p:clrMapOvr>
    <a:masterClrMapping/>
  </p:clrMapOvr>
</p:sld>
</file>

<file path=ppt/theme/theme1.xml><?xml version="1.0" encoding="utf-8"?>
<a:theme xmlns:a="http://schemas.openxmlformats.org/drawingml/2006/main" name="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2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11.xml><?xml version="1.0" encoding="utf-8"?>
<a:theme xmlns:a="http://schemas.openxmlformats.org/drawingml/2006/main" name="4_Vlastní návrh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 bwMode="auto">
        <a:solidFill>
          <a:schemeClr val="bg1"/>
        </a:solidFill>
        <a:ln w="9525">
          <a:noFill/>
          <a:miter lim="800000"/>
          <a:headEnd/>
          <a:tailEnd/>
        </a:ln>
      </a:spPr>
      <a:bodyPr wrap="square">
        <a:spAutoFit/>
      </a:bodyPr>
      <a:lstStyle>
        <a:defPPr>
          <a:defRPr sz="1100" dirty="0"/>
        </a:defPPr>
      </a:lstStyle>
    </a:txDef>
  </a:objectDefaults>
  <a:extraClrSchemeLst/>
</a:theme>
</file>

<file path=ppt/theme/theme13.xml><?xml version="1.0" encoding="utf-8"?>
<a:theme xmlns:a="http://schemas.openxmlformats.org/drawingml/2006/main" name="Prezentace bílá A">
  <a:themeElements>
    <a:clrScheme name="MPO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FFFFFF"/>
      </a:accent1>
      <a:accent2>
        <a:srgbClr val="B9E0F7"/>
      </a:accent2>
      <a:accent3>
        <a:srgbClr val="13B5F4"/>
      </a:accent3>
      <a:accent4>
        <a:srgbClr val="0096D6"/>
      </a:accent4>
      <a:accent5>
        <a:srgbClr val="E31B23"/>
      </a:accent5>
      <a:accent6>
        <a:srgbClr val="B5121B"/>
      </a:accent6>
      <a:hlink>
        <a:srgbClr val="B9E0F7"/>
      </a:hlink>
      <a:folHlink>
        <a:srgbClr val="13B5F4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2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5.xml><?xml version="1.0" encoding="utf-8"?>
<a:theme xmlns:a="http://schemas.openxmlformats.org/drawingml/2006/main" name="1_MMR_klas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MMR_sir">
  <a:themeElements>
    <a:clrScheme name="Barvy MMR">
      <a:dk1>
        <a:sysClr val="windowText" lastClr="000000"/>
      </a:dk1>
      <a:lt1>
        <a:sysClr val="window" lastClr="FFFFFF"/>
      </a:lt1>
      <a:dk2>
        <a:srgbClr val="262626"/>
      </a:dk2>
      <a:lt2>
        <a:srgbClr val="EEECE1"/>
      </a:lt2>
      <a:accent1>
        <a:srgbClr val="000099"/>
      </a:accent1>
      <a:accent2>
        <a:srgbClr val="00AF3F"/>
      </a:accent2>
      <a:accent3>
        <a:srgbClr val="F9E300"/>
      </a:accent3>
      <a:accent4>
        <a:srgbClr val="E21C18"/>
      </a:accent4>
      <a:accent5>
        <a:srgbClr val="24A7AF"/>
      </a:accent5>
      <a:accent6>
        <a:srgbClr val="868686"/>
      </a:accent6>
      <a:hlink>
        <a:srgbClr val="00AF3F"/>
      </a:hlink>
      <a:folHlink>
        <a:srgbClr val="868686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7.xml><?xml version="1.0" encoding="utf-8"?>
<a:theme xmlns:a="http://schemas.openxmlformats.org/drawingml/2006/main" name="1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8.xml><?xml version="1.0" encoding="utf-8"?>
<a:theme xmlns:a="http://schemas.openxmlformats.org/drawingml/2006/main" name="2_Šablona final">
  <a:themeElements>
    <a:clrScheme name="NOK">
      <a:dk1>
        <a:srgbClr val="262626"/>
      </a:dk1>
      <a:lt1>
        <a:sysClr val="window" lastClr="FFFFFF"/>
      </a:lt1>
      <a:dk2>
        <a:srgbClr val="1F497D"/>
      </a:dk2>
      <a:lt2>
        <a:srgbClr val="EEECE1"/>
      </a:lt2>
      <a:accent1>
        <a:srgbClr val="17365D"/>
      </a:accent1>
      <a:accent2>
        <a:srgbClr val="548DD4"/>
      </a:accent2>
      <a:accent3>
        <a:srgbClr val="8DB3E2"/>
      </a:accent3>
      <a:accent4>
        <a:srgbClr val="C6D9F0"/>
      </a:accent4>
      <a:accent5>
        <a:srgbClr val="C6D9F0"/>
      </a:accent5>
      <a:accent6>
        <a:srgbClr val="C6D9F0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9.xml><?xml version="1.0" encoding="utf-8"?>
<a:theme xmlns:a="http://schemas.openxmlformats.org/drawingml/2006/main" name="Motiv Office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20.xml><?xml version="1.0" encoding="utf-8"?>
<a:theme xmlns:a="http://schemas.openxmlformats.org/drawingml/2006/main" name="Motiv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SMO_ppt_sablona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/>
      <a:bodyPr/>
      <a:lstStyle>
        <a:defPPr marL="0" marR="0" indent="0" algn="ctr" defTabSz="914400" rtl="0" eaLnBrk="1" fontAlgn="auto" latinLnBrk="0" hangingPunct="1">
          <a:lnSpc>
            <a:spcPct val="100000"/>
          </a:lnSpc>
          <a:spcBef>
            <a:spcPct val="0"/>
          </a:spcBef>
          <a:spcAft>
            <a:spcPts val="0"/>
          </a:spcAft>
          <a:buClrTx/>
          <a:buSzTx/>
          <a:buFontTx/>
          <a:buNone/>
          <a:tabLst/>
          <a:defRPr kumimoji="0" sz="4400" b="0" i="0" u="none" strike="noStrike" kern="1200" cap="none" spc="0" normalizeH="0" baseline="0" noProof="0" dirty="0" smtClean="0">
            <a:ln>
              <a:noFill/>
            </a:ln>
            <a:solidFill>
              <a:schemeClr val="tx1"/>
            </a:solidFill>
            <a:effectLst/>
            <a:uLnTx/>
            <a:uFillTx/>
            <a:latin typeface="+mj-lt"/>
            <a:ea typeface="+mj-ea"/>
            <a:cs typeface="+mj-cs"/>
          </a:defRPr>
        </a:defPPr>
      </a:lstStyle>
    </a:txDef>
  </a:objectDefaults>
  <a:extraClrSchemeLst/>
</a:theme>
</file>

<file path=ppt/theme/theme4.xml><?xml version="1.0" encoding="utf-8"?>
<a:theme xmlns:a="http://schemas.openxmlformats.org/drawingml/2006/main" name="prezentace">
  <a:themeElements>
    <a:clrScheme name="MPSV">
      <a:dk1>
        <a:srgbClr val="084A8B"/>
      </a:dk1>
      <a:lt1>
        <a:srgbClr val="F5F5F5"/>
      </a:lt1>
      <a:dk2>
        <a:srgbClr val="AFDDFA"/>
      </a:dk2>
      <a:lt2>
        <a:srgbClr val="F5F5F5"/>
      </a:lt2>
      <a:accent1>
        <a:srgbClr val="084A8B"/>
      </a:accent1>
      <a:accent2>
        <a:srgbClr val="5FBBF5"/>
      </a:accent2>
      <a:accent3>
        <a:srgbClr val="D7EEFC"/>
      </a:accent3>
      <a:accent4>
        <a:srgbClr val="FFCC00"/>
      </a:accent4>
      <a:accent5>
        <a:srgbClr val="AFDDFA"/>
      </a:accent5>
      <a:accent6>
        <a:srgbClr val="AF0100"/>
      </a:accent6>
      <a:hlink>
        <a:srgbClr val="084A8B"/>
      </a:hlink>
      <a:folHlink>
        <a:srgbClr val="084A8B"/>
      </a:folHlink>
    </a:clrScheme>
    <a:fontScheme name="Office – klasické 2">
      <a:maj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1_Předloha V1">
  <a:themeElements>
    <a:clrScheme name="MPO-B">
      <a:dk1>
        <a:sysClr val="windowText" lastClr="000000"/>
      </a:dk1>
      <a:lt1>
        <a:srgbClr val="FFFFFF"/>
      </a:lt1>
      <a:dk2>
        <a:srgbClr val="004B8D"/>
      </a:dk2>
      <a:lt2>
        <a:srgbClr val="FFFFFF"/>
      </a:lt2>
      <a:accent1>
        <a:srgbClr val="B9E0F7"/>
      </a:accent1>
      <a:accent2>
        <a:srgbClr val="13B5F4"/>
      </a:accent2>
      <a:accent3>
        <a:srgbClr val="0096D6"/>
      </a:accent3>
      <a:accent4>
        <a:srgbClr val="004B8D"/>
      </a:accent4>
      <a:accent5>
        <a:srgbClr val="E31B23"/>
      </a:accent5>
      <a:accent6>
        <a:srgbClr val="B5121B"/>
      </a:accent6>
      <a:hlink>
        <a:srgbClr val="13B5F4"/>
      </a:hlink>
      <a:folHlink>
        <a:srgbClr val="E31B2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1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[jen pro čtení] [režim kompatibility]" id="{9B56CEAE-D729-40CB-803A-1CD0CA6B854A}" vid="{F399D1D5-3202-4638-B0C1-5A0D3BEA7457}"/>
    </a:ext>
  </a:extLst>
</a:theme>
</file>

<file path=ppt/theme/theme9.xml><?xml version="1.0" encoding="utf-8"?>
<a:theme xmlns:a="http://schemas.openxmlformats.org/drawingml/2006/main" name="3_Vlastní návrh">
  <a:themeElements>
    <a:clrScheme name="Kancelář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Kancelář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Vzor_opvvv_prezentace (1) [režim kompatibility]" id="{DA703A08-D6F4-42ED-9A42-4325FB56D4EB}" vid="{E9B53D6E-C1B4-47F6-B453-122E81F271C3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Flow_SignoffStatus xmlns="ae529b29-b2bb-4f0f-bf76-47ede62a77b9" xsi:nil="true"/>
    <SharedWithUsers xmlns="a867a263-4c00-4944-a435-72febfd70997">
      <UserInfo>
        <DisplayName>Růžičková Lenka</DisplayName>
        <AccountId>300</AccountId>
        <AccountType/>
      </UserInfo>
      <UserInfo>
        <DisplayName>Illínová Sandra</DisplayName>
        <AccountId>125</AccountId>
        <AccountType/>
      </UserInfo>
      <UserInfo>
        <DisplayName>Maroušek Jaroslav</DisplayName>
        <AccountId>356</AccountId>
        <AccountType/>
      </UserInfo>
      <UserInfo>
        <DisplayName>Daněk Miroslav</DisplayName>
        <AccountId>180</AccountId>
        <AccountType/>
      </UserInfo>
      <UserInfo>
        <DisplayName>Soukup Miloš</DisplayName>
        <AccountId>174</AccountId>
        <AccountType/>
      </UserInfo>
      <UserInfo>
        <DisplayName>Lacinová Marta</DisplayName>
        <AccountId>639</AccountId>
        <AccountType/>
      </UserInfo>
      <UserInfo>
        <DisplayName>Zezůlková Marie</DisplayName>
        <AccountId>117</AccountId>
        <AccountType/>
      </UserInfo>
      <UserInfo>
        <DisplayName>Barcalová Jitka</DisplayName>
        <AccountId>15</AccountId>
        <AccountType/>
      </UserInfo>
      <UserInfo>
        <DisplayName>Opálka Dominik</DisplayName>
        <AccountId>538</AccountId>
        <AccountType/>
      </UserInfo>
      <UserInfo>
        <DisplayName>Pergl Ondřej</DisplayName>
        <AccountId>9</AccountId>
        <AccountType/>
      </UserInfo>
      <UserInfo>
        <DisplayName>Puršl František</DisplayName>
        <AccountId>13</AccountId>
        <AccountType/>
      </UserInfo>
      <UserInfo>
        <DisplayName>Karkošková Martina</DisplayName>
        <AccountId>171</AccountId>
        <AccountType/>
      </UserInfo>
      <UserInfo>
        <DisplayName>Opravil Zdeněk</DisplayName>
        <AccountId>14</AccountId>
        <AccountType/>
      </UserInfo>
    </SharedWithUsers>
    <TaxCatchAll xmlns="a867a263-4c00-4944-a435-72febfd70997" xsi:nil="true"/>
    <lcf76f155ced4ddcb4097134ff3c332f xmlns="ae529b29-b2bb-4f0f-bf76-47ede62a77b9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kument" ma:contentTypeID="0x010100FC60E23A6042254D9AC27A8652D978CA" ma:contentTypeVersion="19" ma:contentTypeDescription="Vytvoří nový dokument" ma:contentTypeScope="" ma:versionID="ed381681f88c5a65880af36e43e52388">
  <xsd:schema xmlns:xsd="http://www.w3.org/2001/XMLSchema" xmlns:xs="http://www.w3.org/2001/XMLSchema" xmlns:p="http://schemas.microsoft.com/office/2006/metadata/properties" xmlns:ns2="ae529b29-b2bb-4f0f-bf76-47ede62a77b9" xmlns:ns3="a867a263-4c00-4944-a435-72febfd70997" targetNamespace="http://schemas.microsoft.com/office/2006/metadata/properties" ma:root="true" ma:fieldsID="78a231ee8dacb1aca20c30cd34283bc4" ns2:_="" ns3:_="">
    <xsd:import namespace="ae529b29-b2bb-4f0f-bf76-47ede62a77b9"/>
    <xsd:import namespace="a867a263-4c00-4944-a435-72febfd7099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_Flow_SignoffStatu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Location" minOccurs="0"/>
                <xsd:element ref="ns2:MediaLengthInSeconds" minOccurs="0"/>
                <xsd:element ref="ns3:TaxCatchAll" minOccurs="0"/>
                <xsd:element ref="ns2:lcf76f155ced4ddcb4097134ff3c332f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e529b29-b2bb-4f0f-bf76-47ede62a77b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_Flow_SignoffStatus" ma:index="12" nillable="true" ma:displayName="Stav odsouhlasení" ma:internalName="Stav_x0020_odsouhlasen_x00ed_">
      <xsd:simpleType>
        <xsd:restriction base="dms:Text"/>
      </xsd:simpleType>
    </xsd:element>
    <xsd:element name="MediaServiceDateTaken" ma:index="13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4" nillable="true" ma:displayName="Tags" ma:internalName="MediaServiceAutoTags" ma:readOnly="true">
      <xsd:simpleType>
        <xsd:restriction base="dms:Text"/>
      </xsd:simpleType>
    </xsd:element>
    <xsd:element name="MediaServiceOCR" ma:index="15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AutoKeyPoints" ma:index="16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7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MediaLengthInSeconds" ma:index="21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4" nillable="true" ma:taxonomy="true" ma:internalName="lcf76f155ced4ddcb4097134ff3c332f" ma:taxonomyFieldName="MediaServiceImageTags" ma:displayName="Značky obrázků" ma:readOnly="false" ma:fieldId="{5cf76f15-5ced-4ddc-b409-7134ff3c332f}" ma:taxonomyMulti="true" ma:sspId="de97acfe-e349-49a2-9112-0b04129138de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867a263-4c00-4944-a435-72febfd70997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dílí se s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dílené s podrobnostmi" ma:internalName="SharedWithDetails" ma:readOnly="true">
      <xsd:simpleType>
        <xsd:restriction base="dms:Note">
          <xsd:maxLength value="255"/>
        </xsd:restriction>
      </xsd:simpleType>
    </xsd:element>
    <xsd:element name="TaxCatchAll" ma:index="22" nillable="true" ma:displayName="Taxonomy Catch All Column" ma:hidden="true" ma:list="{4b6e955f-6355-4a61-ae3b-658e8d2c932c}" ma:internalName="TaxCatchAll" ma:showField="CatchAllData" ma:web="a867a263-4c00-4944-a435-72febfd7099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Typ obsahu"/>
        <xsd:element ref="dc:title" minOccurs="0" maxOccurs="1" ma:index="4" ma:displayName="Nadpis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CAE78FBF-F6F8-44FD-B078-D48BAE4F8669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FC5A50D-16C2-49A5-9BCE-6252C91DAF9F}">
  <ds:schemaRefs>
    <ds:schemaRef ds:uri="http://purl.org/dc/dcmitype/"/>
    <ds:schemaRef ds:uri="http://schemas.microsoft.com/office/infopath/2007/PartnerControls"/>
    <ds:schemaRef ds:uri="http://schemas.microsoft.com/office/2006/metadata/properties"/>
    <ds:schemaRef ds:uri="ae529b29-b2bb-4f0f-bf76-47ede62a77b9"/>
    <ds:schemaRef ds:uri="http://purl.org/dc/terms/"/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a867a263-4c00-4944-a435-72febfd70997"/>
    <ds:schemaRef ds:uri="http://www.w3.org/XML/1998/namespace"/>
  </ds:schemaRefs>
</ds:datastoreItem>
</file>

<file path=customXml/itemProps3.xml><?xml version="1.0" encoding="utf-8"?>
<ds:datastoreItem xmlns:ds="http://schemas.openxmlformats.org/officeDocument/2006/customXml" ds:itemID="{DA4F2ACF-9685-4E3D-BA4B-EB67E1E10FD5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e529b29-b2bb-4f0f-bf76-47ede62a77b9"/>
    <ds:schemaRef ds:uri="a867a263-4c00-4944-a435-72febfd7099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1980</TotalTime>
  <Words>1103</Words>
  <Application>Microsoft Office PowerPoint</Application>
  <PresentationFormat>Vlastní</PresentationFormat>
  <Paragraphs>170</Paragraphs>
  <Slides>20</Slides>
  <Notes>15</Notes>
  <HiddenSlides>0</HiddenSlides>
  <MMClips>0</MMClips>
  <ScaleCrop>false</ScaleCrop>
  <HeadingPairs>
    <vt:vector size="6" baseType="variant">
      <vt:variant>
        <vt:lpstr>Použitá písma</vt:lpstr>
      </vt:variant>
      <vt:variant>
        <vt:i4>7</vt:i4>
      </vt:variant>
      <vt:variant>
        <vt:lpstr>Motiv</vt:lpstr>
      </vt:variant>
      <vt:variant>
        <vt:i4>18</vt:i4>
      </vt:variant>
      <vt:variant>
        <vt:lpstr>Nadpisy snímků</vt:lpstr>
      </vt:variant>
      <vt:variant>
        <vt:i4>20</vt:i4>
      </vt:variant>
    </vt:vector>
  </HeadingPairs>
  <TitlesOfParts>
    <vt:vector size="45" baseType="lpstr">
      <vt:lpstr>Arial</vt:lpstr>
      <vt:lpstr>Arial,Sans-Serif</vt:lpstr>
      <vt:lpstr>Calibri</vt:lpstr>
      <vt:lpstr>Calibri Light</vt:lpstr>
      <vt:lpstr>Courier New</vt:lpstr>
      <vt:lpstr>Wingdings</vt:lpstr>
      <vt:lpstr>Wingdings 3</vt:lpstr>
      <vt:lpstr>Šablona final</vt:lpstr>
      <vt:lpstr>SMO_ppt_sablona</vt:lpstr>
      <vt:lpstr>1_SMO_ppt_sablona</vt:lpstr>
      <vt:lpstr>prezentace</vt:lpstr>
      <vt:lpstr>Předloha V1</vt:lpstr>
      <vt:lpstr>Vlastní návrh</vt:lpstr>
      <vt:lpstr>1_Předloha V1</vt:lpstr>
      <vt:lpstr>1_Vlastní návrh</vt:lpstr>
      <vt:lpstr>3_Vlastní návrh</vt:lpstr>
      <vt:lpstr>2_SMO_ppt_sablona</vt:lpstr>
      <vt:lpstr>4_Vlastní návrh</vt:lpstr>
      <vt:lpstr>MMR_klas</vt:lpstr>
      <vt:lpstr>Prezentace bílá A</vt:lpstr>
      <vt:lpstr>2_Vlastní návrh</vt:lpstr>
      <vt:lpstr>1_MMR_klas</vt:lpstr>
      <vt:lpstr>MMR_sir</vt:lpstr>
      <vt:lpstr>1_Šablona final</vt:lpstr>
      <vt:lpstr>2_Šablona final</vt:lpstr>
      <vt:lpstr>Aktuální informace z Ministerstva pro místní rozvoj Odbor strategií a analýz regionální politiky a politiky bydlení </vt:lpstr>
      <vt:lpstr>Aktuální informace o programovém období 2021–2027</vt:lpstr>
      <vt:lpstr>Abeceda fondů EU</vt:lpstr>
      <vt:lpstr>Prezentace aplikace PowerPoint</vt:lpstr>
      <vt:lpstr>Podporované oblasti a příklady žadatelů</vt:lpstr>
      <vt:lpstr>Vyhlašované výzvy v r. 2022</vt:lpstr>
      <vt:lpstr>IROP 2021–2027, výzvy na rok 2022</vt:lpstr>
      <vt:lpstr>Akční plán SRR ČR 2023–2024</vt:lpstr>
      <vt:lpstr>Akční plán SRR 21–22: stav plnění aktivit</vt:lpstr>
      <vt:lpstr>Co se změnilo?</vt:lpstr>
      <vt:lpstr>Využití výstupů Koordinace HSOÚ</vt:lpstr>
      <vt:lpstr>Vymezení regionálních center nižšího řádu</vt:lpstr>
      <vt:lpstr>Národní plán obnovy</vt:lpstr>
      <vt:lpstr>Stav sBF (2.8.1) a nBF (2.8.2)</vt:lpstr>
      <vt:lpstr>Ostatní</vt:lpstr>
      <vt:lpstr>Regionální akční plán</vt:lpstr>
      <vt:lpstr>Hodnocení CLLD 2021–2027</vt:lpstr>
      <vt:lpstr>Hodnocení ITI 2021–2027</vt:lpstr>
      <vt:lpstr>CZ PRES – další aktivity a akce regionální politiky </vt:lpstr>
      <vt:lpstr>Děkujeme za pozornost.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Aktuální informace z Ministerstva pro místní rozvoj - Odboru regionální politiky MMR</dc:title>
  <dc:creator>Barcalová Jitka</dc:creator>
  <cp:lastModifiedBy>Lásková Lenka</cp:lastModifiedBy>
  <cp:revision>5</cp:revision>
  <cp:lastPrinted>2022-08-29T13:17:11Z</cp:lastPrinted>
  <dcterms:created xsi:type="dcterms:W3CDTF">2021-09-20T08:57:58Z</dcterms:created>
  <dcterms:modified xsi:type="dcterms:W3CDTF">2022-09-12T04:36:04Z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0x010100FC60E23A6042254D9AC27A8652D978CA</vt:lpwstr>
  </property>
  <property fmtid="{D5CDD505-2E9C-101B-9397-08002B2CF9AE}" pid="3" name="MediaServiceImageTags">
    <vt:lpwstr/>
  </property>
</Properties>
</file>