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notesMasterIdLst>
    <p:notesMasterId r:id="rId8"/>
  </p:notesMasterIdLst>
  <p:handoutMasterIdLst>
    <p:handoutMasterId r:id="rId9"/>
  </p:handoutMasterIdLst>
  <p:sldIdLst>
    <p:sldId id="401" r:id="rId2"/>
    <p:sldId id="403" r:id="rId3"/>
    <p:sldId id="481" r:id="rId4"/>
    <p:sldId id="482" r:id="rId5"/>
    <p:sldId id="480" r:id="rId6"/>
    <p:sldId id="357" r:id="rId7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lance" id="{705054ED-DB56-FA4C-BB16-D35BDEFFF4C1}">
          <p14:sldIdLst>
            <p14:sldId id="401"/>
            <p14:sldId id="403"/>
            <p14:sldId id="481"/>
            <p14:sldId id="482"/>
            <p14:sldId id="480"/>
            <p14:sldId id="3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261B"/>
    <a:srgbClr val="0066AA"/>
    <a:srgbClr val="0066AB"/>
    <a:srgbClr val="E1AF8B"/>
    <a:srgbClr val="59595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Střední styl 1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Tmavý styl 1 – zvýraznění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/>
    <p:restoredTop sz="79409"/>
  </p:normalViewPr>
  <p:slideViewPr>
    <p:cSldViewPr snapToGrid="0" snapToObjects="1">
      <p:cViewPr varScale="1">
        <p:scale>
          <a:sx n="124" d="100"/>
          <a:sy n="124" d="100"/>
        </p:scale>
        <p:origin x="1168" y="18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1" d="100"/>
          <a:sy n="121" d="100"/>
        </p:scale>
        <p:origin x="3136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0EBAF-D955-C443-AB02-2BCBC7797572}" type="datetimeFigureOut">
              <a:rPr lang="en-US" smtClean="0"/>
              <a:t>4/22/21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1DC8B-0A09-DC4E-ABCE-FAAA12F0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7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A641A-FC50-3840-A830-42D90553FE8C}" type="datetimeFigureOut">
              <a:rPr lang="en-US" smtClean="0"/>
              <a:t>4/22/21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96355-3DDC-9949-861F-AD0908BFC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2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19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5400" dirty="0" err="1"/>
              <a:t>ddsf</a:t>
            </a:r>
            <a:endParaRPr lang="cs-CZ" sz="5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25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5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653153" y="2290219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53153" y="4235103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53153" y="4655233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3153" y="2907197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4653153" y="1181100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3153" y="2907197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4653153" y="1181100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5"/>
            <a:ext cx="8477747" cy="745212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59448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927944"/>
            <a:ext cx="12192000" cy="293005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98607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3100751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4857748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614745" y="2770415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371742" y="2770416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28739" y="2770416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F7490867-7F58-754C-9B7A-4A1E30F8A2B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343754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097611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2313828"/>
            <a:ext cx="3748377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738977" y="2313828"/>
            <a:ext cx="3748377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8487355" y="2313828"/>
            <a:ext cx="3704646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866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75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837707" y="1"/>
            <a:ext cx="3598627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837707" y="2289977"/>
            <a:ext cx="3598627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837707" y="4573989"/>
            <a:ext cx="3598627" cy="228401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6645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885413" y="1"/>
            <a:ext cx="3113599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473601" y="2289977"/>
            <a:ext cx="3113599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885413" y="4573989"/>
            <a:ext cx="3113599" cy="228401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056536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tx1">
                    <a:lumMod val="50000"/>
                    <a:lumOff val="50000"/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  <a:lumOff val="50000"/>
                  <a:alpha val="7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433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371337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5002364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135464" y="0"/>
            <a:ext cx="990600" cy="6858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Номер слайда 21"/>
          <p:cNvSpPr txBox="1">
            <a:spLocks/>
          </p:cNvSpPr>
          <p:nvPr userDrawn="1"/>
        </p:nvSpPr>
        <p:spPr>
          <a:xfrm>
            <a:off x="334748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tx1"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alpha val="7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04351" y="3262747"/>
            <a:ext cx="0" cy="344978"/>
          </a:xfrm>
          <a:prstGeom prst="line">
            <a:avLst/>
          </a:prstGeom>
          <a:ln w="25400">
            <a:solidFill>
              <a:srgbClr val="0066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652057" y="3262747"/>
            <a:ext cx="0" cy="344978"/>
          </a:xfrm>
          <a:prstGeom prst="line">
            <a:avLst/>
          </a:prstGeom>
          <a:ln w="25400">
            <a:solidFill>
              <a:srgbClr val="0066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1" y="1181099"/>
            <a:ext cx="5524500" cy="28393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3628571" y="4020456"/>
            <a:ext cx="3093359" cy="19594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62482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0167256" y="0"/>
            <a:ext cx="2024743" cy="31060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8142512" y="0"/>
            <a:ext cx="2024743" cy="5696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6117769" y="0"/>
            <a:ext cx="2024743" cy="496388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83258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0600" y="1952170"/>
            <a:ext cx="2024743" cy="490582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3015343" y="1181101"/>
            <a:ext cx="2024743" cy="567689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040086" y="2728687"/>
            <a:ext cx="2024743" cy="412931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60960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139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056536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7751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5206448" y="990269"/>
            <a:ext cx="6414052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86013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579951" y="0"/>
            <a:ext cx="7612049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0269"/>
            <a:ext cx="6414052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123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6898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0" y="0"/>
            <a:ext cx="10325101" cy="3429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371547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1806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0" y="3429000"/>
            <a:ext cx="10325101" cy="3429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6660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1" y="3429000"/>
            <a:ext cx="4229100" cy="2521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489701" y="3429000"/>
            <a:ext cx="4229100" cy="2521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0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17671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8768443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1979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1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322839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778777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234715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7649028" y="2318656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71315" y="2318657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9971315" y="0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971314" y="4637315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7649028" y="4637315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5326741" y="2318657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032923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46537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0886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4890408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7913915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643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3060095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20190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9180286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24796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1181100"/>
            <a:ext cx="7326086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1670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388273" y="65712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361543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361543" y="-1"/>
            <a:ext cx="2227943" cy="6865257"/>
          </a:xfrm>
          <a:prstGeom prst="rect">
            <a:avLst/>
          </a:prstGeom>
          <a:solidFill>
            <a:srgbClr val="006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73914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31761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6531429" y="1000025"/>
            <a:ext cx="5089071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39873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0"/>
            <a:ext cx="3080468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8185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699328" y="1181100"/>
            <a:ext cx="4793343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67466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27771" y="1848660"/>
            <a:ext cx="2264228" cy="243305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7531100" y="1848660"/>
            <a:ext cx="2264228" cy="243305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4328127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1181100"/>
            <a:ext cx="1406070" cy="1406070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1448707" y="762906"/>
            <a:ext cx="2242457" cy="2242457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471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8509264" y="670309"/>
            <a:ext cx="2242457" cy="2242457"/>
          </a:xfrm>
          <a:prstGeom prst="ellipse">
            <a:avLst/>
          </a:prstGeom>
          <a:noFill/>
          <a:ln w="6350">
            <a:solidFill>
              <a:srgbClr val="D926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75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2358570"/>
            <a:ext cx="12192000" cy="449942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60350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2" hasCustomPrompt="1"/>
          </p:nvPr>
        </p:nvSpPr>
        <p:spPr>
          <a:xfrm>
            <a:off x="186690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3" hasCustomPrompt="1"/>
          </p:nvPr>
        </p:nvSpPr>
        <p:spPr>
          <a:xfrm>
            <a:off x="394335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4" hasCustomPrompt="1"/>
          </p:nvPr>
        </p:nvSpPr>
        <p:spPr>
          <a:xfrm>
            <a:off x="601980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25" hasCustomPrompt="1"/>
          </p:nvPr>
        </p:nvSpPr>
        <p:spPr>
          <a:xfrm>
            <a:off x="809625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6" hasCustomPrompt="1"/>
          </p:nvPr>
        </p:nvSpPr>
        <p:spPr>
          <a:xfrm>
            <a:off x="10172700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388273" y="65712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899" y="4517240"/>
            <a:ext cx="8046357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536" y="1831343"/>
            <a:ext cx="6641556" cy="3899528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151157" y="2075607"/>
            <a:ext cx="5026766" cy="316395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8294358" y="5373428"/>
            <a:ext cx="660400" cy="138910"/>
          </a:xfrm>
          <a:prstGeom prst="rect">
            <a:avLst/>
          </a:prstGeom>
          <a:solidFill>
            <a:srgbClr val="1F1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10905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bg1"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alpha val="7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94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6900" y="994934"/>
            <a:ext cx="9753600" cy="148786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 b="0" i="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866900" y="2514600"/>
            <a:ext cx="9753600" cy="31104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85480" y="45076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18" r:id="rId2"/>
    <p:sldLayoutId id="2147484009" r:id="rId3"/>
    <p:sldLayoutId id="2147484023" r:id="rId4"/>
    <p:sldLayoutId id="2147484035" r:id="rId5"/>
    <p:sldLayoutId id="2147484022" r:id="rId6"/>
    <p:sldLayoutId id="2147484043" r:id="rId7"/>
    <p:sldLayoutId id="2147484089" r:id="rId8"/>
    <p:sldLayoutId id="2147484010" r:id="rId9"/>
    <p:sldLayoutId id="2147484011" r:id="rId10"/>
    <p:sldLayoutId id="2147484012" r:id="rId11"/>
    <p:sldLayoutId id="2147484052" r:id="rId12"/>
    <p:sldLayoutId id="2147484053" r:id="rId13"/>
    <p:sldLayoutId id="2147484054" r:id="rId14"/>
    <p:sldLayoutId id="2147484019" r:id="rId15"/>
    <p:sldLayoutId id="2147484013" r:id="rId16"/>
    <p:sldLayoutId id="2147484014" r:id="rId17"/>
    <p:sldLayoutId id="2147484085" r:id="rId18"/>
    <p:sldLayoutId id="2147484015" r:id="rId19"/>
    <p:sldLayoutId id="2147484016" r:id="rId20"/>
    <p:sldLayoutId id="2147484017" r:id="rId21"/>
    <p:sldLayoutId id="2147484020" r:id="rId22"/>
    <p:sldLayoutId id="2147484021" r:id="rId23"/>
    <p:sldLayoutId id="2147484024" r:id="rId24"/>
    <p:sldLayoutId id="2147484025" r:id="rId25"/>
    <p:sldLayoutId id="2147484026" r:id="rId26"/>
    <p:sldLayoutId id="2147484027" r:id="rId27"/>
    <p:sldLayoutId id="2147484028" r:id="rId28"/>
    <p:sldLayoutId id="2147484029" r:id="rId29"/>
    <p:sldLayoutId id="2147484030" r:id="rId30"/>
    <p:sldLayoutId id="2147484031" r:id="rId31"/>
    <p:sldLayoutId id="2147484047" r:id="rId32"/>
    <p:sldLayoutId id="2147484032" r:id="rId33"/>
    <p:sldLayoutId id="2147484048" r:id="rId34"/>
    <p:sldLayoutId id="2147484033" r:id="rId35"/>
    <p:sldLayoutId id="2147484034" r:id="rId36"/>
    <p:sldLayoutId id="2147484036" r:id="rId37"/>
    <p:sldLayoutId id="2147484037" r:id="rId38"/>
    <p:sldLayoutId id="2147484038" r:id="rId39"/>
    <p:sldLayoutId id="2147484039" r:id="rId40"/>
    <p:sldLayoutId id="2147484040" r:id="rId41"/>
    <p:sldLayoutId id="2147484051" r:id="rId42"/>
    <p:sldLayoutId id="2147484041" r:id="rId43"/>
    <p:sldLayoutId id="2147484044" r:id="rId44"/>
    <p:sldLayoutId id="2147484042" r:id="rId45"/>
    <p:sldLayoutId id="2147484045" r:id="rId46"/>
    <p:sldLayoutId id="2147484088" r:id="rId47"/>
    <p:sldLayoutId id="2147484046" r:id="rId48"/>
    <p:sldLayoutId id="2147484049" r:id="rId49"/>
    <p:sldLayoutId id="2147484050" r:id="rId50"/>
    <p:sldLayoutId id="2147484087" r:id="rId51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4400" kern="1200" spc="-1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18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28" pos="624" userDrawn="1">
          <p15:clr>
            <a:srgbClr val="F26B43"/>
          </p15:clr>
        </p15:guide>
        <p15:guide id="29" pos="7320" userDrawn="1">
          <p15:clr>
            <a:srgbClr val="F26B43"/>
          </p15:clr>
        </p15:guide>
        <p15:guide id="48" pos="1176" userDrawn="1">
          <p15:clr>
            <a:srgbClr val="F26B43"/>
          </p15:clr>
        </p15:guide>
        <p15:guide id="51" orient="horz" pos="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>
                <a:solidFill>
                  <a:schemeClr val="bg1">
                    <a:alpha val="70000"/>
                  </a:schemeClr>
                </a:solidFill>
              </a:rPr>
              <a:pPr/>
              <a:t>1</a:t>
            </a:fld>
            <a:endParaRPr lang="en-US" dirty="0">
              <a:solidFill>
                <a:schemeClr val="bg1">
                  <a:alpha val="7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251267" cy="6858000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r="504"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1" y="9392"/>
            <a:ext cx="12191999" cy="6858000"/>
          </a:xfrm>
          <a:prstGeom prst="rect">
            <a:avLst/>
          </a:prstGeom>
          <a:solidFill>
            <a:srgbClr val="0066A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2"/>
          <p:cNvSpPr txBox="1">
            <a:spLocks/>
          </p:cNvSpPr>
          <p:nvPr/>
        </p:nvSpPr>
        <p:spPr>
          <a:xfrm>
            <a:off x="1834028" y="2377189"/>
            <a:ext cx="6544070" cy="1412843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s-CZ" sz="6000" b="1" dirty="0">
                <a:solidFill>
                  <a:schemeClr val="bg1"/>
                </a:solidFill>
              </a:rPr>
              <a:t>Plán spravedlivé transformace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96532" y="6206235"/>
            <a:ext cx="4229100" cy="2646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1000" dirty="0">
                <a:solidFill>
                  <a:schemeClr val="bg1">
                    <a:alpha val="80000"/>
                  </a:schemeClr>
                </a:solidFill>
              </a:rPr>
              <a:t>aktualizace: 26.4.2021</a:t>
            </a:r>
          </a:p>
        </p:txBody>
      </p:sp>
      <p:sp>
        <p:nvSpPr>
          <p:cNvPr id="12" name="Shape 3939"/>
          <p:cNvSpPr/>
          <p:nvPr/>
        </p:nvSpPr>
        <p:spPr>
          <a:xfrm rot="16200000">
            <a:off x="10464012" y="3237300"/>
            <a:ext cx="383397" cy="383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39" y="184"/>
                  <a:pt x="12764" y="184"/>
                </a:cubicBezTo>
                <a:cubicBezTo>
                  <a:pt x="12492" y="184"/>
                  <a:pt x="12273" y="405"/>
                  <a:pt x="12273" y="675"/>
                </a:cubicBezTo>
                <a:cubicBezTo>
                  <a:pt x="12273" y="946"/>
                  <a:pt x="12492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5"/>
                  <a:pt x="9107" y="184"/>
                  <a:pt x="8836" y="184"/>
                </a:cubicBezTo>
                <a:cubicBezTo>
                  <a:pt x="8761" y="184"/>
                  <a:pt x="8691" y="205"/>
                  <a:pt x="8626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1" y="9818"/>
                  <a:pt x="6382" y="10038"/>
                  <a:pt x="6382" y="10309"/>
                </a:cubicBezTo>
                <a:cubicBezTo>
                  <a:pt x="6382" y="10445"/>
                  <a:pt x="6436" y="10568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8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4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2" y="9874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0578774" y="3185909"/>
            <a:ext cx="1041726" cy="421816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spc="300" dirty="0">
                <a:solidFill>
                  <a:schemeClr val="bg1"/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</a:rPr>
              <a:t>DÁLE</a:t>
            </a:r>
          </a:p>
        </p:txBody>
      </p:sp>
    </p:spTree>
    <p:extLst>
      <p:ext uri="{BB962C8B-B14F-4D97-AF65-F5344CB8AC3E}">
        <p14:creationId xmlns:p14="http://schemas.microsoft.com/office/powerpoint/2010/main" val="1276016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66900" y="3429000"/>
            <a:ext cx="9753597" cy="14240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66900" y="748034"/>
            <a:ext cx="4229100" cy="162161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POKROK</a:t>
            </a:r>
            <a:b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PRÁCE</a:t>
            </a:r>
            <a:r>
              <a:rPr lang="en-US" sz="6000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872679" y="3438238"/>
            <a:ext cx="6292362" cy="1424030"/>
          </a:xfrm>
          <a:prstGeom prst="rect">
            <a:avLst/>
          </a:prstGeom>
          <a:solidFill>
            <a:srgbClr val="0066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1866900" y="3056128"/>
            <a:ext cx="0" cy="319477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"/>
          <p:cNvSpPr txBox="1">
            <a:spLocks/>
          </p:cNvSpPr>
          <p:nvPr/>
        </p:nvSpPr>
        <p:spPr>
          <a:xfrm>
            <a:off x="1866900" y="6065789"/>
            <a:ext cx="2265878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PŘÍLEŽITOST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652951" y="3048418"/>
            <a:ext cx="0" cy="235584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3"/>
          <p:cNvSpPr txBox="1">
            <a:spLocks/>
          </p:cNvSpPr>
          <p:nvPr/>
        </p:nvSpPr>
        <p:spPr>
          <a:xfrm>
            <a:off x="2027205" y="5450139"/>
            <a:ext cx="1303245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ABSORPČNÍ KAPACITA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280088" y="3003608"/>
            <a:ext cx="0" cy="2355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 txBox="1">
            <a:spLocks/>
          </p:cNvSpPr>
          <p:nvPr/>
        </p:nvSpPr>
        <p:spPr>
          <a:xfrm>
            <a:off x="3541316" y="5458889"/>
            <a:ext cx="1477544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VIZE TRANSFORMACE</a:t>
            </a:r>
          </a:p>
        </p:txBody>
      </p:sp>
      <p:cxnSp>
        <p:nvCxnSpPr>
          <p:cNvPr id="13" name="Straight Connector 6">
            <a:extLst>
              <a:ext uri="{FF2B5EF4-FFF2-40B4-BE49-F238E27FC236}">
                <a16:creationId xmlns:a16="http://schemas.microsoft.com/office/drawing/2014/main" id="{ACF18CDC-D030-CF4E-9D46-32A1F9EFECE9}"/>
              </a:ext>
            </a:extLst>
          </p:cNvPr>
          <p:cNvCxnSpPr>
            <a:cxnSpLocks/>
          </p:cNvCxnSpPr>
          <p:nvPr/>
        </p:nvCxnSpPr>
        <p:spPr>
          <a:xfrm>
            <a:off x="11620497" y="3056128"/>
            <a:ext cx="0" cy="3194770"/>
          </a:xfrm>
          <a:prstGeom prst="line">
            <a:avLst/>
          </a:prstGeom>
          <a:ln w="25400">
            <a:solidFill>
              <a:srgbClr val="D926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3">
            <a:extLst>
              <a:ext uri="{FF2B5EF4-FFF2-40B4-BE49-F238E27FC236}">
                <a16:creationId xmlns:a16="http://schemas.microsoft.com/office/drawing/2014/main" id="{14608522-1D1D-9346-9BD5-676EC68B9E00}"/>
              </a:ext>
            </a:extLst>
          </p:cNvPr>
          <p:cNvSpPr txBox="1">
            <a:spLocks/>
          </p:cNvSpPr>
          <p:nvPr/>
        </p:nvSpPr>
        <p:spPr>
          <a:xfrm>
            <a:off x="10198256" y="6065789"/>
            <a:ext cx="2265878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SCHVÁLENÍ PSÚT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D3CC1B8E-D584-674C-8F8E-843484291447}"/>
              </a:ext>
            </a:extLst>
          </p:cNvPr>
          <p:cNvCxnSpPr/>
          <p:nvPr/>
        </p:nvCxnSpPr>
        <p:spPr>
          <a:xfrm>
            <a:off x="5821695" y="3052858"/>
            <a:ext cx="0" cy="2355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3">
            <a:extLst>
              <a:ext uri="{FF2B5EF4-FFF2-40B4-BE49-F238E27FC236}">
                <a16:creationId xmlns:a16="http://schemas.microsoft.com/office/drawing/2014/main" id="{AA06B7F9-E0A7-4E44-9B50-48D75AF3D013}"/>
              </a:ext>
            </a:extLst>
          </p:cNvPr>
          <p:cNvSpPr txBox="1">
            <a:spLocks/>
          </p:cNvSpPr>
          <p:nvPr/>
        </p:nvSpPr>
        <p:spPr>
          <a:xfrm>
            <a:off x="5092015" y="5472967"/>
            <a:ext cx="1477544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DESIGN</a:t>
            </a:r>
          </a:p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PROGRAMŮ</a:t>
            </a:r>
          </a:p>
        </p:txBody>
      </p:sp>
      <p:cxnSp>
        <p:nvCxnSpPr>
          <p:cNvPr id="18" name="Straight Connector 10">
            <a:extLst>
              <a:ext uri="{FF2B5EF4-FFF2-40B4-BE49-F238E27FC236}">
                <a16:creationId xmlns:a16="http://schemas.microsoft.com/office/drawing/2014/main" id="{A59A2DE0-6B14-8742-AE9A-A136D59C6E1D}"/>
              </a:ext>
            </a:extLst>
          </p:cNvPr>
          <p:cNvCxnSpPr/>
          <p:nvPr/>
        </p:nvCxnSpPr>
        <p:spPr>
          <a:xfrm>
            <a:off x="7273941" y="3056128"/>
            <a:ext cx="0" cy="2355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3">
            <a:extLst>
              <a:ext uri="{FF2B5EF4-FFF2-40B4-BE49-F238E27FC236}">
                <a16:creationId xmlns:a16="http://schemas.microsoft.com/office/drawing/2014/main" id="{FAEE1726-294A-964F-AAD4-49BC20AB4597}"/>
              </a:ext>
            </a:extLst>
          </p:cNvPr>
          <p:cNvSpPr txBox="1">
            <a:spLocks/>
          </p:cNvSpPr>
          <p:nvPr/>
        </p:nvSpPr>
        <p:spPr>
          <a:xfrm>
            <a:off x="6514256" y="5450139"/>
            <a:ext cx="1477544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PSUT </a:t>
            </a:r>
          </a:p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1.0</a:t>
            </a:r>
          </a:p>
        </p:txBody>
      </p: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id="{42E57EFB-EF69-7349-866A-063349A5EF05}"/>
              </a:ext>
            </a:extLst>
          </p:cNvPr>
          <p:cNvCxnSpPr>
            <a:cxnSpLocks/>
          </p:cNvCxnSpPr>
          <p:nvPr/>
        </p:nvCxnSpPr>
        <p:spPr>
          <a:xfrm>
            <a:off x="9411268" y="3032309"/>
            <a:ext cx="0" cy="2355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3">
            <a:extLst>
              <a:ext uri="{FF2B5EF4-FFF2-40B4-BE49-F238E27FC236}">
                <a16:creationId xmlns:a16="http://schemas.microsoft.com/office/drawing/2014/main" id="{0539A6F6-4EE1-6940-AE44-F63148B9BBF5}"/>
              </a:ext>
            </a:extLst>
          </p:cNvPr>
          <p:cNvSpPr txBox="1">
            <a:spLocks/>
          </p:cNvSpPr>
          <p:nvPr/>
        </p:nvSpPr>
        <p:spPr>
          <a:xfrm>
            <a:off x="10454682" y="5417724"/>
            <a:ext cx="676520" cy="699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VÝBĚR SP</a:t>
            </a:r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337CD1FB-792B-3B48-9CC5-C20D0F8DE4C3}"/>
              </a:ext>
            </a:extLst>
          </p:cNvPr>
          <p:cNvSpPr/>
          <p:nvPr/>
        </p:nvSpPr>
        <p:spPr>
          <a:xfrm>
            <a:off x="8036239" y="2369653"/>
            <a:ext cx="1319120" cy="2811947"/>
          </a:xfrm>
          <a:prstGeom prst="rect">
            <a:avLst/>
          </a:prstGeom>
          <a:noFill/>
          <a:ln w="44450">
            <a:solidFill>
              <a:srgbClr val="D926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itle 3">
            <a:extLst>
              <a:ext uri="{FF2B5EF4-FFF2-40B4-BE49-F238E27FC236}">
                <a16:creationId xmlns:a16="http://schemas.microsoft.com/office/drawing/2014/main" id="{DF13B155-9316-054D-B9B4-078A5C69F7D5}"/>
              </a:ext>
            </a:extLst>
          </p:cNvPr>
          <p:cNvSpPr txBox="1">
            <a:spLocks/>
          </p:cNvSpPr>
          <p:nvPr/>
        </p:nvSpPr>
        <p:spPr>
          <a:xfrm>
            <a:off x="6917839" y="2817719"/>
            <a:ext cx="764513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latin typeface="+mj-lt"/>
              </a:rPr>
              <a:t>15.4.21</a:t>
            </a: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id="{6C2B8125-6C2A-2E4D-93E3-C9E04C43C669}"/>
              </a:ext>
            </a:extLst>
          </p:cNvPr>
          <p:cNvSpPr txBox="1">
            <a:spLocks/>
          </p:cNvSpPr>
          <p:nvPr/>
        </p:nvSpPr>
        <p:spPr>
          <a:xfrm>
            <a:off x="9052591" y="2792392"/>
            <a:ext cx="764513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latin typeface="+mj-lt"/>
              </a:rPr>
              <a:t>31.5.21</a:t>
            </a:r>
          </a:p>
        </p:txBody>
      </p:sp>
      <p:sp>
        <p:nvSpPr>
          <p:cNvPr id="27" name="Title 3">
            <a:extLst>
              <a:ext uri="{FF2B5EF4-FFF2-40B4-BE49-F238E27FC236}">
                <a16:creationId xmlns:a16="http://schemas.microsoft.com/office/drawing/2014/main" id="{E1D6E0C0-654B-EB42-A2C7-FDD3EBB46F37}"/>
              </a:ext>
            </a:extLst>
          </p:cNvPr>
          <p:cNvSpPr txBox="1">
            <a:spLocks/>
          </p:cNvSpPr>
          <p:nvPr/>
        </p:nvSpPr>
        <p:spPr>
          <a:xfrm>
            <a:off x="10473727" y="2816211"/>
            <a:ext cx="764513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latin typeface="+mj-lt"/>
              </a:rPr>
              <a:t>30.6.21</a:t>
            </a:r>
          </a:p>
        </p:txBody>
      </p:sp>
      <p:cxnSp>
        <p:nvCxnSpPr>
          <p:cNvPr id="28" name="Straight Connector 10">
            <a:extLst>
              <a:ext uri="{FF2B5EF4-FFF2-40B4-BE49-F238E27FC236}">
                <a16:creationId xmlns:a16="http://schemas.microsoft.com/office/drawing/2014/main" id="{370978F5-9B82-064C-BBF3-D324F4CAF168}"/>
              </a:ext>
            </a:extLst>
          </p:cNvPr>
          <p:cNvCxnSpPr>
            <a:cxnSpLocks/>
          </p:cNvCxnSpPr>
          <p:nvPr/>
        </p:nvCxnSpPr>
        <p:spPr>
          <a:xfrm>
            <a:off x="10808569" y="3056128"/>
            <a:ext cx="0" cy="2355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5">
            <a:extLst>
              <a:ext uri="{FF2B5EF4-FFF2-40B4-BE49-F238E27FC236}">
                <a16:creationId xmlns:a16="http://schemas.microsoft.com/office/drawing/2014/main" id="{570A1CD6-08CE-8E4C-9067-6CB51856593A}"/>
              </a:ext>
            </a:extLst>
          </p:cNvPr>
          <p:cNvSpPr/>
          <p:nvPr/>
        </p:nvSpPr>
        <p:spPr>
          <a:xfrm>
            <a:off x="3075133" y="3727837"/>
            <a:ext cx="818319" cy="818319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30" name="Shape 3612">
            <a:extLst>
              <a:ext uri="{FF2B5EF4-FFF2-40B4-BE49-F238E27FC236}">
                <a16:creationId xmlns:a16="http://schemas.microsoft.com/office/drawing/2014/main" id="{520DA97E-F96A-2941-A975-D1BF79A568F5}"/>
              </a:ext>
            </a:extLst>
          </p:cNvPr>
          <p:cNvSpPr/>
          <p:nvPr/>
        </p:nvSpPr>
        <p:spPr>
          <a:xfrm>
            <a:off x="3344002" y="4041344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66675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2" name="Oval 5">
            <a:extLst>
              <a:ext uri="{FF2B5EF4-FFF2-40B4-BE49-F238E27FC236}">
                <a16:creationId xmlns:a16="http://schemas.microsoft.com/office/drawing/2014/main" id="{4340E682-19FB-9A4E-8C30-D916FE0697B8}"/>
              </a:ext>
            </a:extLst>
          </p:cNvPr>
          <p:cNvSpPr/>
          <p:nvPr/>
        </p:nvSpPr>
        <p:spPr>
          <a:xfrm>
            <a:off x="4685833" y="3727837"/>
            <a:ext cx="818319" cy="818319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33" name="Shape 3612">
            <a:extLst>
              <a:ext uri="{FF2B5EF4-FFF2-40B4-BE49-F238E27FC236}">
                <a16:creationId xmlns:a16="http://schemas.microsoft.com/office/drawing/2014/main" id="{FFEAF154-6877-5D40-AF04-F64D692057A1}"/>
              </a:ext>
            </a:extLst>
          </p:cNvPr>
          <p:cNvSpPr/>
          <p:nvPr/>
        </p:nvSpPr>
        <p:spPr>
          <a:xfrm>
            <a:off x="4954702" y="4041344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66675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6" name="Title 3">
            <a:extLst>
              <a:ext uri="{FF2B5EF4-FFF2-40B4-BE49-F238E27FC236}">
                <a16:creationId xmlns:a16="http://schemas.microsoft.com/office/drawing/2014/main" id="{3C133C8F-6365-1645-9EA4-E4BE486973EF}"/>
              </a:ext>
            </a:extLst>
          </p:cNvPr>
          <p:cNvSpPr txBox="1">
            <a:spLocks/>
          </p:cNvSpPr>
          <p:nvPr/>
        </p:nvSpPr>
        <p:spPr>
          <a:xfrm>
            <a:off x="5515540" y="2817719"/>
            <a:ext cx="764513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latin typeface="+mj-lt"/>
              </a:rPr>
              <a:t>31.3.21</a:t>
            </a:r>
          </a:p>
        </p:txBody>
      </p:sp>
      <p:cxnSp>
        <p:nvCxnSpPr>
          <p:cNvPr id="37" name="Straight Connector 10">
            <a:extLst>
              <a:ext uri="{FF2B5EF4-FFF2-40B4-BE49-F238E27FC236}">
                <a16:creationId xmlns:a16="http://schemas.microsoft.com/office/drawing/2014/main" id="{DF5408B8-484D-7347-966F-0BA3075DE596}"/>
              </a:ext>
            </a:extLst>
          </p:cNvPr>
          <p:cNvCxnSpPr>
            <a:cxnSpLocks/>
          </p:cNvCxnSpPr>
          <p:nvPr/>
        </p:nvCxnSpPr>
        <p:spPr>
          <a:xfrm>
            <a:off x="7962458" y="3117123"/>
            <a:ext cx="0" cy="294866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3">
            <a:extLst>
              <a:ext uri="{FF2B5EF4-FFF2-40B4-BE49-F238E27FC236}">
                <a16:creationId xmlns:a16="http://schemas.microsoft.com/office/drawing/2014/main" id="{C3395AB6-7373-FE42-BB2B-E7D0D9409B08}"/>
              </a:ext>
            </a:extLst>
          </p:cNvPr>
          <p:cNvSpPr txBox="1">
            <a:spLocks/>
          </p:cNvSpPr>
          <p:nvPr/>
        </p:nvSpPr>
        <p:spPr>
          <a:xfrm>
            <a:off x="7223686" y="6108317"/>
            <a:ext cx="1477544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PSUT </a:t>
            </a:r>
          </a:p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2.0</a:t>
            </a:r>
          </a:p>
        </p:txBody>
      </p:sp>
      <p:sp>
        <p:nvSpPr>
          <p:cNvPr id="39" name="Title 3">
            <a:extLst>
              <a:ext uri="{FF2B5EF4-FFF2-40B4-BE49-F238E27FC236}">
                <a16:creationId xmlns:a16="http://schemas.microsoft.com/office/drawing/2014/main" id="{75537820-B41C-0840-8482-E0505DDF2D01}"/>
              </a:ext>
            </a:extLst>
          </p:cNvPr>
          <p:cNvSpPr txBox="1">
            <a:spLocks/>
          </p:cNvSpPr>
          <p:nvPr/>
        </p:nvSpPr>
        <p:spPr>
          <a:xfrm>
            <a:off x="7630044" y="2804549"/>
            <a:ext cx="764513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200" b="0" dirty="0">
                <a:latin typeface="+mj-lt"/>
              </a:rPr>
              <a:t>26.4.21</a:t>
            </a:r>
          </a:p>
        </p:txBody>
      </p:sp>
      <p:sp>
        <p:nvSpPr>
          <p:cNvPr id="40" name="Oval 5">
            <a:extLst>
              <a:ext uri="{FF2B5EF4-FFF2-40B4-BE49-F238E27FC236}">
                <a16:creationId xmlns:a16="http://schemas.microsoft.com/office/drawing/2014/main" id="{B24296AB-DD26-B347-B196-E4DB84167284}"/>
              </a:ext>
            </a:extLst>
          </p:cNvPr>
          <p:cNvSpPr/>
          <p:nvPr/>
        </p:nvSpPr>
        <p:spPr>
          <a:xfrm>
            <a:off x="6185929" y="3691508"/>
            <a:ext cx="818319" cy="818319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41" name="Shape 3612">
            <a:extLst>
              <a:ext uri="{FF2B5EF4-FFF2-40B4-BE49-F238E27FC236}">
                <a16:creationId xmlns:a16="http://schemas.microsoft.com/office/drawing/2014/main" id="{3DA8F18E-2AC0-554A-A398-D3795C4F17E1}"/>
              </a:ext>
            </a:extLst>
          </p:cNvPr>
          <p:cNvSpPr/>
          <p:nvPr/>
        </p:nvSpPr>
        <p:spPr>
          <a:xfrm>
            <a:off x="6454798" y="4005015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66675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Shape 3612">
            <a:extLst>
              <a:ext uri="{FF2B5EF4-FFF2-40B4-BE49-F238E27FC236}">
                <a16:creationId xmlns:a16="http://schemas.microsoft.com/office/drawing/2014/main" id="{C13E0190-E56C-E740-8A21-7ACCF5B9D521}"/>
              </a:ext>
            </a:extLst>
          </p:cNvPr>
          <p:cNvSpPr/>
          <p:nvPr/>
        </p:nvSpPr>
        <p:spPr>
          <a:xfrm>
            <a:off x="7522148" y="399111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66675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Title 3">
            <a:extLst>
              <a:ext uri="{FF2B5EF4-FFF2-40B4-BE49-F238E27FC236}">
                <a16:creationId xmlns:a16="http://schemas.microsoft.com/office/drawing/2014/main" id="{CB762A53-19B8-9040-9C20-B8F0C424E606}"/>
              </a:ext>
            </a:extLst>
          </p:cNvPr>
          <p:cNvSpPr txBox="1">
            <a:spLocks/>
          </p:cNvSpPr>
          <p:nvPr/>
        </p:nvSpPr>
        <p:spPr>
          <a:xfrm>
            <a:off x="8701230" y="5450139"/>
            <a:ext cx="1477544" cy="2560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PSUT </a:t>
            </a:r>
          </a:p>
          <a:p>
            <a:pPr algn="ctr">
              <a:lnSpc>
                <a:spcPct val="100000"/>
              </a:lnSpc>
            </a:pPr>
            <a:r>
              <a:rPr lang="en-US" sz="1400" dirty="0">
                <a:latin typeface="+mj-lt"/>
              </a:rPr>
              <a:t>3.0</a:t>
            </a:r>
          </a:p>
        </p:txBody>
      </p:sp>
      <p:sp>
        <p:nvSpPr>
          <p:cNvPr id="45" name="Title 2">
            <a:extLst>
              <a:ext uri="{FF2B5EF4-FFF2-40B4-BE49-F238E27FC236}">
                <a16:creationId xmlns:a16="http://schemas.microsoft.com/office/drawing/2014/main" id="{070A1961-89A1-6049-8EFC-99550EB6138E}"/>
              </a:ext>
            </a:extLst>
          </p:cNvPr>
          <p:cNvSpPr txBox="1">
            <a:spLocks/>
          </p:cNvSpPr>
          <p:nvPr/>
        </p:nvSpPr>
        <p:spPr>
          <a:xfrm>
            <a:off x="6752623" y="1467727"/>
            <a:ext cx="3721104" cy="801284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PŘIPOMÍNKOVÁNÍ</a:t>
            </a:r>
          </a:p>
        </p:txBody>
      </p:sp>
    </p:spTree>
    <p:extLst>
      <p:ext uri="{BB962C8B-B14F-4D97-AF65-F5344CB8AC3E}">
        <p14:creationId xmlns:p14="http://schemas.microsoft.com/office/powerpoint/2010/main" val="467168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263DED9E-1B50-6E45-BC28-03A5647330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Zástupný symbol obrázku 5" descr="Obsah obrázku text, osoba, interiér, počítač&#10;&#10;Popis byl vytvořen automaticky">
            <a:extLst>
              <a:ext uri="{FF2B5EF4-FFF2-40B4-BE49-F238E27FC236}">
                <a16:creationId xmlns:a16="http://schemas.microsoft.com/office/drawing/2014/main" id="{D4B7854E-58DF-824A-9AA4-095998D4D35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9951" y="0"/>
            <a:ext cx="7612049" cy="6858000"/>
          </a:xfrm>
        </p:spPr>
      </p:pic>
      <p:sp>
        <p:nvSpPr>
          <p:cNvPr id="4" name="Nadpis 3">
            <a:extLst>
              <a:ext uri="{FF2B5EF4-FFF2-40B4-BE49-F238E27FC236}">
                <a16:creationId xmlns:a16="http://schemas.microsoft.com/office/drawing/2014/main" id="{2F65CAA0-0846-A245-8335-5A6AF9F9E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900" y="990270"/>
            <a:ext cx="6414052" cy="1002304"/>
          </a:xfrm>
        </p:spPr>
        <p:txBody>
          <a:bodyPr/>
          <a:lstStyle/>
          <a:p>
            <a:r>
              <a:rPr lang="cs-CZ" sz="6000" b="1" dirty="0">
                <a:latin typeface="Calibri" panose="020F0502020204030204" pitchFamily="34" charset="0"/>
                <a:cs typeface="Calibri" panose="020F0502020204030204" pitchFamily="34" charset="0"/>
              </a:rPr>
              <a:t>WORKSHOPY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528E0F41-F20E-BF42-9ABE-AFFB960C4A1C}"/>
              </a:ext>
            </a:extLst>
          </p:cNvPr>
          <p:cNvSpPr txBox="1">
            <a:spLocks/>
          </p:cNvSpPr>
          <p:nvPr/>
        </p:nvSpPr>
        <p:spPr>
          <a:xfrm>
            <a:off x="1866900" y="2172034"/>
            <a:ext cx="2964407" cy="1621619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0" b="1" spc="0" dirty="0">
                <a:solidFill>
                  <a:srgbClr val="006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45D3EBE-08C9-5B4B-8F38-4617512A9075}"/>
              </a:ext>
            </a:extLst>
          </p:cNvPr>
          <p:cNvSpPr txBox="1"/>
          <p:nvPr/>
        </p:nvSpPr>
        <p:spPr>
          <a:xfrm>
            <a:off x="2016212" y="5075434"/>
            <a:ext cx="2414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plus desítky on-line diskuzí za posledních 30dnů</a:t>
            </a:r>
          </a:p>
        </p:txBody>
      </p:sp>
    </p:spTree>
    <p:extLst>
      <p:ext uri="{BB962C8B-B14F-4D97-AF65-F5344CB8AC3E}">
        <p14:creationId xmlns:p14="http://schemas.microsoft.com/office/powerpoint/2010/main" val="411503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6789409A-2A22-6C47-BEFF-1EA67D4F46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EA7FEFA-3ED6-D64B-A3FC-8A61C96C2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CO BUDE NÁSLEDOVAT?</a:t>
            </a:r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1E583BA6-D41B-C348-AAED-ACD14F66D354}"/>
              </a:ext>
            </a:extLst>
          </p:cNvPr>
          <p:cNvSpPr/>
          <p:nvPr/>
        </p:nvSpPr>
        <p:spPr>
          <a:xfrm>
            <a:off x="6279039" y="1181100"/>
            <a:ext cx="818319" cy="818319"/>
          </a:xfrm>
          <a:prstGeom prst="ellipse">
            <a:avLst/>
          </a:prstGeom>
          <a:noFill/>
          <a:ln w="6350">
            <a:solidFill>
              <a:srgbClr val="006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2CAFFB79-FB27-DA40-BADE-B6355800FCC6}"/>
              </a:ext>
            </a:extLst>
          </p:cNvPr>
          <p:cNvSpPr/>
          <p:nvPr/>
        </p:nvSpPr>
        <p:spPr>
          <a:xfrm>
            <a:off x="6279039" y="2449770"/>
            <a:ext cx="818319" cy="818319"/>
          </a:xfrm>
          <a:prstGeom prst="ellipse">
            <a:avLst/>
          </a:pr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6" name="Oval 11">
            <a:extLst>
              <a:ext uri="{FF2B5EF4-FFF2-40B4-BE49-F238E27FC236}">
                <a16:creationId xmlns:a16="http://schemas.microsoft.com/office/drawing/2014/main" id="{3F335106-0D9E-4948-8DDE-0A0F068FC7E1}"/>
              </a:ext>
            </a:extLst>
          </p:cNvPr>
          <p:cNvSpPr/>
          <p:nvPr/>
        </p:nvSpPr>
        <p:spPr>
          <a:xfrm>
            <a:off x="6279039" y="3718440"/>
            <a:ext cx="818319" cy="818319"/>
          </a:xfrm>
          <a:prstGeom prst="ellipse">
            <a:avLst/>
          </a:prstGeom>
          <a:noFill/>
          <a:ln w="6350">
            <a:solidFill>
              <a:srgbClr val="006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7" name="Oval 14">
            <a:extLst>
              <a:ext uri="{FF2B5EF4-FFF2-40B4-BE49-F238E27FC236}">
                <a16:creationId xmlns:a16="http://schemas.microsoft.com/office/drawing/2014/main" id="{47447F81-2DC7-5B41-BA85-7D83BB8134C8}"/>
              </a:ext>
            </a:extLst>
          </p:cNvPr>
          <p:cNvSpPr/>
          <p:nvPr/>
        </p:nvSpPr>
        <p:spPr>
          <a:xfrm>
            <a:off x="6279039" y="4987110"/>
            <a:ext cx="818319" cy="818319"/>
          </a:xfrm>
          <a:prstGeom prst="ellipse">
            <a:avLst/>
          </a:prstGeom>
          <a:noFill/>
          <a:ln w="6350">
            <a:solidFill>
              <a:srgbClr val="0066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/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11ECC392-FDC2-0344-B033-98B7832AF2B5}"/>
              </a:ext>
            </a:extLst>
          </p:cNvPr>
          <p:cNvSpPr txBox="1"/>
          <p:nvPr/>
        </p:nvSpPr>
        <p:spPr>
          <a:xfrm>
            <a:off x="7280394" y="1478854"/>
            <a:ext cx="3588617" cy="2831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600" dirty="0">
                <a:latin typeface="+mj-lt"/>
              </a:rPr>
              <a:t>PŘIPOMÍNKOVÁNÍ VE VÍCE STUPŇÍCH</a:t>
            </a:r>
            <a:endParaRPr lang="en-US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F76B0131-3D67-F649-A217-65537C147F2D}"/>
              </a:ext>
            </a:extLst>
          </p:cNvPr>
          <p:cNvSpPr txBox="1"/>
          <p:nvPr/>
        </p:nvSpPr>
        <p:spPr>
          <a:xfrm>
            <a:off x="7280394" y="2689652"/>
            <a:ext cx="3588617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>
                <a:latin typeface="+mj-lt"/>
              </a:rPr>
              <a:t>SPECIFIKACE INTERVENCÍ PRO FST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:a16="http://schemas.microsoft.com/office/drawing/2014/main" id="{6B8C62CB-82DD-F442-8865-37A8066BF21C}"/>
              </a:ext>
            </a:extLst>
          </p:cNvPr>
          <p:cNvSpPr txBox="1"/>
          <p:nvPr/>
        </p:nvSpPr>
        <p:spPr>
          <a:xfrm>
            <a:off x="7280394" y="3854713"/>
            <a:ext cx="3260891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>
                <a:latin typeface="+mj-lt"/>
              </a:rPr>
              <a:t>JEDNÁNÍ S DALŠÍMI ŘÍDÍCÍMI ORGÁNY O PŘEKRYVECH</a:t>
            </a:r>
            <a:endParaRPr lang="en-US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21">
            <a:extLst>
              <a:ext uri="{FF2B5EF4-FFF2-40B4-BE49-F238E27FC236}">
                <a16:creationId xmlns:a16="http://schemas.microsoft.com/office/drawing/2014/main" id="{CCCCAE38-BA78-1249-8A01-E82E7DE35FD1}"/>
              </a:ext>
            </a:extLst>
          </p:cNvPr>
          <p:cNvSpPr txBox="1"/>
          <p:nvPr/>
        </p:nvSpPr>
        <p:spPr>
          <a:xfrm>
            <a:off x="7280394" y="5282405"/>
            <a:ext cx="3588617" cy="2831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600" dirty="0">
                <a:latin typeface="+mj-lt"/>
              </a:rPr>
              <a:t>FINALIZACE PLÁNU TRANSFORMACE KVK</a:t>
            </a:r>
            <a:endParaRPr lang="en-US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Shape 3612">
            <a:extLst>
              <a:ext uri="{FF2B5EF4-FFF2-40B4-BE49-F238E27FC236}">
                <a16:creationId xmlns:a16="http://schemas.microsoft.com/office/drawing/2014/main" id="{2543799E-5364-EF43-B186-7E55C4E238DD}"/>
              </a:ext>
            </a:extLst>
          </p:cNvPr>
          <p:cNvSpPr/>
          <p:nvPr/>
        </p:nvSpPr>
        <p:spPr>
          <a:xfrm>
            <a:off x="6547908" y="149460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solidFill>
              <a:srgbClr val="D9261B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" name="Shape 3612">
            <a:extLst>
              <a:ext uri="{FF2B5EF4-FFF2-40B4-BE49-F238E27FC236}">
                <a16:creationId xmlns:a16="http://schemas.microsoft.com/office/drawing/2014/main" id="{B9FD5508-A5F8-8948-9D8A-F0F1706258CE}"/>
              </a:ext>
            </a:extLst>
          </p:cNvPr>
          <p:cNvSpPr/>
          <p:nvPr/>
        </p:nvSpPr>
        <p:spPr>
          <a:xfrm>
            <a:off x="6547908" y="276327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accent1"/>
          </a:solidFill>
          <a:ln w="12700">
            <a:solidFill>
              <a:srgbClr val="D9261B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" name="Shape 3612">
            <a:extLst>
              <a:ext uri="{FF2B5EF4-FFF2-40B4-BE49-F238E27FC236}">
                <a16:creationId xmlns:a16="http://schemas.microsoft.com/office/drawing/2014/main" id="{E068CE5A-05E5-8C47-A448-F54DDB54F369}"/>
              </a:ext>
            </a:extLst>
          </p:cNvPr>
          <p:cNvSpPr/>
          <p:nvPr/>
        </p:nvSpPr>
        <p:spPr>
          <a:xfrm>
            <a:off x="6547908" y="403194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solidFill>
              <a:srgbClr val="D9261B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" name="Shape 3612">
            <a:extLst>
              <a:ext uri="{FF2B5EF4-FFF2-40B4-BE49-F238E27FC236}">
                <a16:creationId xmlns:a16="http://schemas.microsoft.com/office/drawing/2014/main" id="{C67E6DB5-429D-9D43-89B6-6EF340295795}"/>
              </a:ext>
            </a:extLst>
          </p:cNvPr>
          <p:cNvSpPr/>
          <p:nvPr/>
        </p:nvSpPr>
        <p:spPr>
          <a:xfrm>
            <a:off x="6547908" y="530061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solidFill>
              <a:srgbClr val="D9261B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559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>
          <a:xfrm rot="16200000" flipH="1" flipV="1">
            <a:off x="1790060" y="2971800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866900" y="4359805"/>
            <a:ext cx="1032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866900" y="4187911"/>
            <a:ext cx="0" cy="342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66900" y="4753374"/>
            <a:ext cx="2153165" cy="32162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připomínkování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66900" y="5168560"/>
            <a:ext cx="2153165" cy="8063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odbory KVK, rada a zastupitelstvo KVK</a:t>
            </a:r>
          </a:p>
        </p:txBody>
      </p:sp>
      <p:sp>
        <p:nvSpPr>
          <p:cNvPr id="13" name="Freeform 12"/>
          <p:cNvSpPr/>
          <p:nvPr/>
        </p:nvSpPr>
        <p:spPr>
          <a:xfrm rot="16200000" flipH="1" flipV="1">
            <a:off x="6894255" y="2978036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4475171" y="4187911"/>
            <a:ext cx="0" cy="342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30894" y="4753374"/>
            <a:ext cx="2153165" cy="32162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připomínkování</a:t>
            </a:r>
          </a:p>
        </p:txBody>
      </p:sp>
      <p:sp>
        <p:nvSpPr>
          <p:cNvPr id="17" name="Freeform 16"/>
          <p:cNvSpPr/>
          <p:nvPr/>
        </p:nvSpPr>
        <p:spPr>
          <a:xfrm rot="16200000" flipH="1" flipV="1">
            <a:off x="9521980" y="2983239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9598820" y="4199350"/>
            <a:ext cx="0" cy="342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hape 3624"/>
          <p:cNvSpPr/>
          <p:nvPr/>
        </p:nvSpPr>
        <p:spPr>
          <a:xfrm>
            <a:off x="7202356" y="3135627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Shape 3759"/>
          <p:cNvSpPr/>
          <p:nvPr/>
        </p:nvSpPr>
        <p:spPr>
          <a:xfrm>
            <a:off x="9835405" y="3135626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9" y="11291"/>
                  <a:pt x="19636" y="11291"/>
                </a:cubicBezTo>
                <a:lnTo>
                  <a:pt x="19636" y="7364"/>
                </a:lnTo>
                <a:cubicBezTo>
                  <a:pt x="20179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60"/>
                  <a:pt x="18977" y="0"/>
                  <a:pt x="18164" y="0"/>
                </a:cubicBezTo>
                <a:cubicBezTo>
                  <a:pt x="17350" y="0"/>
                  <a:pt x="16691" y="660"/>
                  <a:pt x="16691" y="1473"/>
                </a:cubicBezTo>
                <a:lnTo>
                  <a:pt x="16691" y="1844"/>
                </a:lnTo>
                <a:lnTo>
                  <a:pt x="2459" y="6030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80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3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2"/>
                </a:lnTo>
                <a:lnTo>
                  <a:pt x="16691" y="17182"/>
                </a:lnTo>
                <a:cubicBezTo>
                  <a:pt x="16691" y="17996"/>
                  <a:pt x="17350" y="18655"/>
                  <a:pt x="18164" y="18655"/>
                </a:cubicBezTo>
                <a:cubicBezTo>
                  <a:pt x="18977" y="18655"/>
                  <a:pt x="19636" y="17996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99060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hape 3663">
            <a:extLst>
              <a:ext uri="{FF2B5EF4-FFF2-40B4-BE49-F238E27FC236}">
                <a16:creationId xmlns:a16="http://schemas.microsoft.com/office/drawing/2014/main" id="{D87DCBAB-F77C-2940-9679-8716653C5290}"/>
              </a:ext>
            </a:extLst>
          </p:cNvPr>
          <p:cNvSpPr>
            <a:spLocks noChangeAspect="1"/>
          </p:cNvSpPr>
          <p:nvPr/>
        </p:nvSpPr>
        <p:spPr>
          <a:xfrm>
            <a:off x="2131229" y="3155099"/>
            <a:ext cx="451877" cy="451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30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30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30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30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5" name="Title 2">
            <a:extLst>
              <a:ext uri="{FF2B5EF4-FFF2-40B4-BE49-F238E27FC236}">
                <a16:creationId xmlns:a16="http://schemas.microsoft.com/office/drawing/2014/main" id="{ADB1AD37-D2B8-EF45-94FD-57C328347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4227" y="655221"/>
            <a:ext cx="8156332" cy="162161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PARTICIPACE</a:t>
            </a:r>
            <a:b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6000" b="1" spc="0" dirty="0">
                <a:solidFill>
                  <a:srgbClr val="0066A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000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PŘIPOMÍNKOVÁNÍ.</a:t>
            </a:r>
          </a:p>
        </p:txBody>
      </p:sp>
      <p:sp>
        <p:nvSpPr>
          <p:cNvPr id="36" name="Freeform 12">
            <a:extLst>
              <a:ext uri="{FF2B5EF4-FFF2-40B4-BE49-F238E27FC236}">
                <a16:creationId xmlns:a16="http://schemas.microsoft.com/office/drawing/2014/main" id="{FE6978AF-9F5F-2D4C-8AA3-53902CA4DE77}"/>
              </a:ext>
            </a:extLst>
          </p:cNvPr>
          <p:cNvSpPr/>
          <p:nvPr/>
        </p:nvSpPr>
        <p:spPr>
          <a:xfrm rot="16200000" flipH="1" flipV="1">
            <a:off x="4398331" y="2968010"/>
            <a:ext cx="1068080" cy="914400"/>
          </a:xfrm>
          <a:custGeom>
            <a:avLst/>
            <a:gdLst>
              <a:gd name="connsiteX0" fmla="*/ 0 w 1068080"/>
              <a:gd name="connsiteY0" fmla="*/ 914400 h 914400"/>
              <a:gd name="connsiteX1" fmla="*/ 0 w 1068080"/>
              <a:gd name="connsiteY1" fmla="*/ 0 h 914400"/>
              <a:gd name="connsiteX2" fmla="*/ 914400 w 1068080"/>
              <a:gd name="connsiteY2" fmla="*/ 0 h 914400"/>
              <a:gd name="connsiteX3" fmla="*/ 914400 w 1068080"/>
              <a:gd name="connsiteY3" fmla="*/ 760720 h 914400"/>
              <a:gd name="connsiteX4" fmla="*/ 1068080 w 1068080"/>
              <a:gd name="connsiteY4" fmla="*/ 914400 h 914400"/>
              <a:gd name="connsiteX5" fmla="*/ 914400 w 1068080"/>
              <a:gd name="connsiteY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080" h="914400">
                <a:moveTo>
                  <a:pt x="0" y="914400"/>
                </a:moveTo>
                <a:lnTo>
                  <a:pt x="0" y="0"/>
                </a:lnTo>
                <a:lnTo>
                  <a:pt x="914400" y="0"/>
                </a:lnTo>
                <a:lnTo>
                  <a:pt x="914400" y="760720"/>
                </a:lnTo>
                <a:lnTo>
                  <a:pt x="1068080" y="914400"/>
                </a:lnTo>
                <a:lnTo>
                  <a:pt x="914400" y="914400"/>
                </a:lnTo>
                <a:close/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US" dirty="0"/>
          </a:p>
        </p:txBody>
      </p:sp>
      <p:sp>
        <p:nvSpPr>
          <p:cNvPr id="37" name="Shape 3785">
            <a:extLst>
              <a:ext uri="{FF2B5EF4-FFF2-40B4-BE49-F238E27FC236}">
                <a16:creationId xmlns:a16="http://schemas.microsoft.com/office/drawing/2014/main" id="{040EDD81-29E0-E943-906D-BC432862C459}"/>
              </a:ext>
            </a:extLst>
          </p:cNvPr>
          <p:cNvSpPr>
            <a:spLocks noChangeAspect="1"/>
          </p:cNvSpPr>
          <p:nvPr/>
        </p:nvSpPr>
        <p:spPr>
          <a:xfrm>
            <a:off x="4715812" y="3126720"/>
            <a:ext cx="431946" cy="4319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4"/>
                  <a:pt x="17649" y="11291"/>
                </a:cubicBezTo>
                <a:lnTo>
                  <a:pt x="20594" y="11291"/>
                </a:lnTo>
                <a:cubicBezTo>
                  <a:pt x="20345" y="16320"/>
                  <a:pt x="16320" y="20344"/>
                  <a:pt x="11291" y="20593"/>
                </a:cubicBezTo>
                <a:moveTo>
                  <a:pt x="11291" y="13206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7"/>
                </a:cubicBezTo>
                <a:cubicBezTo>
                  <a:pt x="11291" y="16667"/>
                  <a:pt x="11291" y="13206"/>
                  <a:pt x="11291" y="13206"/>
                </a:cubicBezTo>
                <a:close/>
                <a:moveTo>
                  <a:pt x="11291" y="4934"/>
                </a:moveTo>
                <a:cubicBezTo>
                  <a:pt x="12233" y="5012"/>
                  <a:pt x="13111" y="5316"/>
                  <a:pt x="13875" y="5784"/>
                </a:cubicBezTo>
                <a:cubicBezTo>
                  <a:pt x="13793" y="5968"/>
                  <a:pt x="13745" y="6169"/>
                  <a:pt x="13745" y="6382"/>
                </a:cubicBezTo>
                <a:cubicBezTo>
                  <a:pt x="13745" y="7196"/>
                  <a:pt x="14405" y="7855"/>
                  <a:pt x="15218" y="7855"/>
                </a:cubicBezTo>
                <a:cubicBezTo>
                  <a:pt x="15432" y="7855"/>
                  <a:pt x="15633" y="7808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6"/>
                  <a:pt x="16534" y="7032"/>
                </a:cubicBezTo>
                <a:cubicBezTo>
                  <a:pt x="16631" y="6835"/>
                  <a:pt x="16691" y="6617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9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7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6"/>
                </a:cubicBezTo>
                <a:cubicBezTo>
                  <a:pt x="10309" y="13206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20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2"/>
                </a:cubicBezTo>
                <a:cubicBezTo>
                  <a:pt x="10309" y="17652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cxnSp>
        <p:nvCxnSpPr>
          <p:cNvPr id="39" name="Straight Connector 13">
            <a:extLst>
              <a:ext uri="{FF2B5EF4-FFF2-40B4-BE49-F238E27FC236}">
                <a16:creationId xmlns:a16="http://schemas.microsoft.com/office/drawing/2014/main" id="{EDE50FD6-B43B-D44E-800B-4E3311A12E86}"/>
              </a:ext>
            </a:extLst>
          </p:cNvPr>
          <p:cNvCxnSpPr/>
          <p:nvPr/>
        </p:nvCxnSpPr>
        <p:spPr>
          <a:xfrm>
            <a:off x="6963604" y="4187911"/>
            <a:ext cx="0" cy="342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4">
            <a:extLst>
              <a:ext uri="{FF2B5EF4-FFF2-40B4-BE49-F238E27FC236}">
                <a16:creationId xmlns:a16="http://schemas.microsoft.com/office/drawing/2014/main" id="{4239EDAF-2362-8942-985C-B9341730864D}"/>
              </a:ext>
            </a:extLst>
          </p:cNvPr>
          <p:cNvSpPr txBox="1"/>
          <p:nvPr/>
        </p:nvSpPr>
        <p:spPr>
          <a:xfrm>
            <a:off x="6953626" y="4761068"/>
            <a:ext cx="2153165" cy="32162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připomínkování</a:t>
            </a:r>
          </a:p>
        </p:txBody>
      </p:sp>
      <p:sp>
        <p:nvSpPr>
          <p:cNvPr id="32" name="TextBox 11">
            <a:extLst>
              <a:ext uri="{FF2B5EF4-FFF2-40B4-BE49-F238E27FC236}">
                <a16:creationId xmlns:a16="http://schemas.microsoft.com/office/drawing/2014/main" id="{693CE81B-D643-C74E-97AD-B4723C46B3DF}"/>
              </a:ext>
            </a:extLst>
          </p:cNvPr>
          <p:cNvSpPr txBox="1"/>
          <p:nvPr/>
        </p:nvSpPr>
        <p:spPr>
          <a:xfrm>
            <a:off x="4430894" y="5145141"/>
            <a:ext cx="2153165" cy="8063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odborná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veřejnost</a:t>
            </a:r>
          </a:p>
        </p:txBody>
      </p:sp>
      <p:sp>
        <p:nvSpPr>
          <p:cNvPr id="33" name="TextBox 11">
            <a:extLst>
              <a:ext uri="{FF2B5EF4-FFF2-40B4-BE49-F238E27FC236}">
                <a16:creationId xmlns:a16="http://schemas.microsoft.com/office/drawing/2014/main" id="{A7A00099-039C-AB4A-B43C-48F3B4D818D6}"/>
              </a:ext>
            </a:extLst>
          </p:cNvPr>
          <p:cNvSpPr txBox="1"/>
          <p:nvPr/>
        </p:nvSpPr>
        <p:spPr>
          <a:xfrm>
            <a:off x="6994888" y="5130980"/>
            <a:ext cx="2153165" cy="8063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široká </a:t>
            </a:r>
          </a:p>
          <a:p>
            <a:pPr>
              <a:lnSpc>
                <a:spcPct val="120000"/>
              </a:lnSpc>
            </a:pPr>
            <a:r>
              <a:rPr lang="cs-CZ" sz="2000" dirty="0"/>
              <a:t>veřejnost</a:t>
            </a:r>
          </a:p>
        </p:txBody>
      </p:sp>
      <p:sp>
        <p:nvSpPr>
          <p:cNvPr id="34" name="TextBox 14">
            <a:extLst>
              <a:ext uri="{FF2B5EF4-FFF2-40B4-BE49-F238E27FC236}">
                <a16:creationId xmlns:a16="http://schemas.microsoft.com/office/drawing/2014/main" id="{4B9FB1E3-36F3-C141-9902-70A5B8B242B7}"/>
              </a:ext>
            </a:extLst>
          </p:cNvPr>
          <p:cNvSpPr txBox="1"/>
          <p:nvPr/>
        </p:nvSpPr>
        <p:spPr>
          <a:xfrm>
            <a:off x="9598820" y="4745132"/>
            <a:ext cx="2153165" cy="32162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schvalování</a:t>
            </a:r>
          </a:p>
        </p:txBody>
      </p:sp>
      <p:sp>
        <p:nvSpPr>
          <p:cNvPr id="38" name="TextBox 11">
            <a:extLst>
              <a:ext uri="{FF2B5EF4-FFF2-40B4-BE49-F238E27FC236}">
                <a16:creationId xmlns:a16="http://schemas.microsoft.com/office/drawing/2014/main" id="{DBA4D4F1-E378-134E-A0DB-B2EAF50C3FFA}"/>
              </a:ext>
            </a:extLst>
          </p:cNvPr>
          <p:cNvSpPr txBox="1"/>
          <p:nvPr/>
        </p:nvSpPr>
        <p:spPr>
          <a:xfrm>
            <a:off x="9558882" y="5168560"/>
            <a:ext cx="2153165" cy="4370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/>
              <a:t>schvalování</a:t>
            </a:r>
          </a:p>
        </p:txBody>
      </p:sp>
    </p:spTree>
    <p:extLst>
      <p:ext uri="{BB962C8B-B14F-4D97-AF65-F5344CB8AC3E}">
        <p14:creationId xmlns:p14="http://schemas.microsoft.com/office/powerpoint/2010/main" val="2373607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D2C2EA1-F023-2C4C-B325-E7801F52EE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219" y="2457664"/>
            <a:ext cx="3312037" cy="2360015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AF8B76A-DD95-F148-B2C8-FED9B772F697}"/>
              </a:ext>
            </a:extLst>
          </p:cNvPr>
          <p:cNvSpPr txBox="1">
            <a:spLocks/>
          </p:cNvSpPr>
          <p:nvPr/>
        </p:nvSpPr>
        <p:spPr>
          <a:xfrm>
            <a:off x="235873" y="6418877"/>
            <a:ext cx="513735" cy="2271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8D877B3-D348-4611-9BDB-C5374591D951}" type="slidenum"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algn="ctr"/>
              <a:t>6</a:t>
            </a:fld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7A3E675F-14CC-9444-A4CA-5AB01E2CA6E9}"/>
              </a:ext>
            </a:extLst>
          </p:cNvPr>
          <p:cNvSpPr txBox="1">
            <a:spLocks/>
          </p:cNvSpPr>
          <p:nvPr/>
        </p:nvSpPr>
        <p:spPr>
          <a:xfrm>
            <a:off x="1866900" y="748034"/>
            <a:ext cx="4229100" cy="1621619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DĚKUJI</a:t>
            </a:r>
            <a:r>
              <a:rPr lang="en-US" sz="6000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2900262"/>
      </p:ext>
    </p:extLst>
  </p:cSld>
  <p:clrMapOvr>
    <a:masterClrMapping/>
  </p:clrMapOvr>
</p:sld>
</file>

<file path=ppt/theme/theme1.xml><?xml version="1.0" encoding="utf-8"?>
<a:theme xmlns:a="http://schemas.openxmlformats.org/drawingml/2006/main" name="B&amp;D-Powerpoint Template_16x9">
  <a:themeElements>
    <a:clrScheme name="Vlastní 1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6A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37926</TotalTime>
  <Words>108</Words>
  <Application>Microsoft Macintosh PowerPoint</Application>
  <PresentationFormat>Širokoúhlá obrazovka</PresentationFormat>
  <Paragraphs>54</Paragraphs>
  <Slides>6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Montserrat Medium</vt:lpstr>
      <vt:lpstr>Source Sans Pro</vt:lpstr>
      <vt:lpstr>B&amp;D-Powerpoint Template_16x9</vt:lpstr>
      <vt:lpstr>Prezentace aplikace PowerPoint</vt:lpstr>
      <vt:lpstr>POKROK PRÁCE.</vt:lpstr>
      <vt:lpstr>WORKSHOPY</vt:lpstr>
      <vt:lpstr>CO BUDE NÁSLEDOVAT?</vt:lpstr>
      <vt:lpstr>PARTICIPACE A PŘIPOMÍNKOVÁNÍ.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Dublin_Design</dc:creator>
  <cp:lastModifiedBy>Jan Havranek</cp:lastModifiedBy>
  <cp:revision>450</cp:revision>
  <cp:lastPrinted>2017-03-09T03:48:56Z</cp:lastPrinted>
  <dcterms:created xsi:type="dcterms:W3CDTF">2016-11-10T06:07:03Z</dcterms:created>
  <dcterms:modified xsi:type="dcterms:W3CDTF">2021-04-22T18:47:26Z</dcterms:modified>
</cp:coreProperties>
</file>