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4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5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6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7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8.xml" ContentType="application/vnd.openxmlformats-officedocument.theme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9.xml" ContentType="application/vnd.openxmlformats-officedocument.theme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theme/theme10.xml" ContentType="application/vnd.openxmlformats-officedocument.theme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theme/theme11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theme/theme12.xml" ContentType="application/vnd.openxmlformats-officedocument.theme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theme/theme13.xml" ContentType="application/vnd.openxmlformats-officedocument.theme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theme/theme14.xml" ContentType="application/vnd.openxmlformats-officedocument.theme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theme/theme15.xml" ContentType="application/vnd.openxmlformats-officedocument.theme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theme/theme16.xml" ContentType="application/vnd.openxmlformats-officedocument.theme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7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theme/theme18.xml" ContentType="application/vnd.openxmlformats-officedocument.theme+xml"/>
  <Override PartName="/ppt/theme/theme19.xml" ContentType="application/vnd.openxmlformats-officedocument.theme+xml"/>
  <Override PartName="/ppt/theme/theme2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0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7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8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64" r:id="rId5"/>
    <p:sldMasterId id="2147483669" r:id="rId6"/>
    <p:sldMasterId id="2147483685" r:id="rId7"/>
    <p:sldMasterId id="2147483728" r:id="rId8"/>
    <p:sldMasterId id="2147483750" r:id="rId9"/>
    <p:sldMasterId id="2147483834" r:id="rId10"/>
    <p:sldMasterId id="2147483856" r:id="rId11"/>
    <p:sldMasterId id="2147483972" r:id="rId12"/>
    <p:sldMasterId id="2147483979" r:id="rId13"/>
    <p:sldMasterId id="2147483984" r:id="rId14"/>
    <p:sldMasterId id="2147484078" r:id="rId15"/>
    <p:sldMasterId id="2147484088" r:id="rId16"/>
    <p:sldMasterId id="2147484163" r:id="rId17"/>
    <p:sldMasterId id="2147484194" r:id="rId18"/>
    <p:sldMasterId id="2147484199" r:id="rId19"/>
    <p:sldMasterId id="2147484206" r:id="rId20"/>
    <p:sldMasterId id="2147484220" r:id="rId21"/>
  </p:sldMasterIdLst>
  <p:notesMasterIdLst>
    <p:notesMasterId r:id="rId48"/>
  </p:notesMasterIdLst>
  <p:handoutMasterIdLst>
    <p:handoutMasterId r:id="rId49"/>
  </p:handoutMasterIdLst>
  <p:sldIdLst>
    <p:sldId id="1271" r:id="rId22"/>
    <p:sldId id="1259" r:id="rId23"/>
    <p:sldId id="1452" r:id="rId24"/>
    <p:sldId id="1386" r:id="rId25"/>
    <p:sldId id="1447" r:id="rId26"/>
    <p:sldId id="1449" r:id="rId27"/>
    <p:sldId id="1450" r:id="rId28"/>
    <p:sldId id="1451" r:id="rId29"/>
    <p:sldId id="1387" r:id="rId30"/>
    <p:sldId id="1388" r:id="rId31"/>
    <p:sldId id="1389" r:id="rId32"/>
    <p:sldId id="1391" r:id="rId33"/>
    <p:sldId id="1392" r:id="rId34"/>
    <p:sldId id="1393" r:id="rId35"/>
    <p:sldId id="1394" r:id="rId36"/>
    <p:sldId id="1395" r:id="rId37"/>
    <p:sldId id="1396" r:id="rId38"/>
    <p:sldId id="1397" r:id="rId39"/>
    <p:sldId id="1398" r:id="rId40"/>
    <p:sldId id="1422" r:id="rId41"/>
    <p:sldId id="1440" r:id="rId42"/>
    <p:sldId id="1426" r:id="rId43"/>
    <p:sldId id="266" r:id="rId44"/>
    <p:sldId id="1435" r:id="rId45"/>
    <p:sldId id="1446" r:id="rId46"/>
    <p:sldId id="1262" r:id="rId47"/>
  </p:sldIdLst>
  <p:sldSz cx="12190413" cy="7021513"/>
  <p:notesSz cx="6797675" cy="9926638"/>
  <p:defaultTextStyle>
    <a:defPPr>
      <a:defRPr lang="cs-CZ"/>
    </a:defPPr>
    <a:lvl1pPr marL="0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14751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29502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44253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59004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73756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88507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303258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918009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userDrawn="1">
          <p15:clr>
            <a:srgbClr val="A4A3A4"/>
          </p15:clr>
        </p15:guide>
        <p15:guide id="2" pos="2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Ondřej Pergl" initials="OP" lastIdx="10" clrIdx="0"/>
  <p:cmAuthor id="1" name="Mazal Rostislav" initials="MR" lastIdx="5" clrIdx="1">
    <p:extLst>
      <p:ext uri="{19B8F6BF-5375-455C-9EA6-DF929625EA0E}">
        <p15:presenceInfo xmlns:p15="http://schemas.microsoft.com/office/powerpoint/2012/main" userId="S::rostislav.mazal@mmr.cz::41cffdb9-8294-4a48-a835-d370f562de6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34EA2"/>
    <a:srgbClr val="FB8005"/>
    <a:srgbClr val="E665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303AF75-B824-792A-FB3D-9C6164CF6700}" v="35" dt="2021-04-19T18:54:36.497"/>
    <p1510:client id="{50546569-5E63-C95C-B923-076D75FAFE63}" v="171" dt="2021-04-19T08:37:45.237"/>
    <p1510:client id="{D610B33E-C251-4269-8BAA-88D33D2D27D6}" v="607" dt="2021-04-19T19:42:47.18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řední styl 2 – zvýraznění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C2FFA5D-87B4-456A-9821-1D502468CF0F}" styleName="Styl s motivem 1 – zvýraznění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Bez stylu, mřížka tabulky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0A15C55-8517-42AA-B614-E9B94910E393}" styleName="Střední styl 2 – zvýraznění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Střední styl 2 – zvýraznění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0"/>
    <p:restoredTop sz="96395" autoAdjust="0"/>
  </p:normalViewPr>
  <p:slideViewPr>
    <p:cSldViewPr snapToGrid="0">
      <p:cViewPr varScale="1">
        <p:scale>
          <a:sx n="109" d="100"/>
          <a:sy n="109" d="100"/>
        </p:scale>
        <p:origin x="558" y="102"/>
      </p:cViewPr>
      <p:guideLst>
        <p:guide orient="horz"/>
        <p:guide pos="2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0.xml"/><Relationship Id="rId18" Type="http://schemas.openxmlformats.org/officeDocument/2006/relationships/slideMaster" Target="slideMasters/slideMaster15.xml"/><Relationship Id="rId26" Type="http://schemas.openxmlformats.org/officeDocument/2006/relationships/slide" Target="slides/slide5.xml"/><Relationship Id="rId39" Type="http://schemas.openxmlformats.org/officeDocument/2006/relationships/slide" Target="slides/slide18.xml"/><Relationship Id="rId21" Type="http://schemas.openxmlformats.org/officeDocument/2006/relationships/slideMaster" Target="slideMasters/slideMaster18.xml"/><Relationship Id="rId34" Type="http://schemas.openxmlformats.org/officeDocument/2006/relationships/slide" Target="slides/slide13.xml"/><Relationship Id="rId42" Type="http://schemas.openxmlformats.org/officeDocument/2006/relationships/slide" Target="slides/slide21.xml"/><Relationship Id="rId47" Type="http://schemas.openxmlformats.org/officeDocument/2006/relationships/slide" Target="slides/slide26.xml"/><Relationship Id="rId50" Type="http://schemas.openxmlformats.org/officeDocument/2006/relationships/commentAuthors" Target="commentAuthors.xml"/><Relationship Id="rId55" Type="http://schemas.microsoft.com/office/2016/11/relationships/changesInfo" Target="changesInfos/changesInfo1.xml"/><Relationship Id="rId7" Type="http://schemas.openxmlformats.org/officeDocument/2006/relationships/slideMaster" Target="slideMasters/slideMaster4.xml"/><Relationship Id="rId12" Type="http://schemas.openxmlformats.org/officeDocument/2006/relationships/slideMaster" Target="slideMasters/slideMaster9.xml"/><Relationship Id="rId17" Type="http://schemas.openxmlformats.org/officeDocument/2006/relationships/slideMaster" Target="slideMasters/slideMaster14.xml"/><Relationship Id="rId25" Type="http://schemas.openxmlformats.org/officeDocument/2006/relationships/slide" Target="slides/slide4.xml"/><Relationship Id="rId33" Type="http://schemas.openxmlformats.org/officeDocument/2006/relationships/slide" Target="slides/slide12.xml"/><Relationship Id="rId38" Type="http://schemas.openxmlformats.org/officeDocument/2006/relationships/slide" Target="slides/slide17.xml"/><Relationship Id="rId46" Type="http://schemas.openxmlformats.org/officeDocument/2006/relationships/slide" Target="slides/slide25.xml"/><Relationship Id="rId2" Type="http://schemas.openxmlformats.org/officeDocument/2006/relationships/customXml" Target="../customXml/item2.xml"/><Relationship Id="rId16" Type="http://schemas.openxmlformats.org/officeDocument/2006/relationships/slideMaster" Target="slideMasters/slideMaster13.xml"/><Relationship Id="rId20" Type="http://schemas.openxmlformats.org/officeDocument/2006/relationships/slideMaster" Target="slideMasters/slideMaster17.xml"/><Relationship Id="rId29" Type="http://schemas.openxmlformats.org/officeDocument/2006/relationships/slide" Target="slides/slide8.xml"/><Relationship Id="rId41" Type="http://schemas.openxmlformats.org/officeDocument/2006/relationships/slide" Target="slides/slide20.xml"/><Relationship Id="rId54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3.xml"/><Relationship Id="rId32" Type="http://schemas.openxmlformats.org/officeDocument/2006/relationships/slide" Target="slides/slide11.xml"/><Relationship Id="rId37" Type="http://schemas.openxmlformats.org/officeDocument/2006/relationships/slide" Target="slides/slide16.xml"/><Relationship Id="rId40" Type="http://schemas.openxmlformats.org/officeDocument/2006/relationships/slide" Target="slides/slide19.xml"/><Relationship Id="rId45" Type="http://schemas.openxmlformats.org/officeDocument/2006/relationships/slide" Target="slides/slide24.xml"/><Relationship Id="rId53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Master" Target="slideMasters/slideMaster12.xml"/><Relationship Id="rId23" Type="http://schemas.openxmlformats.org/officeDocument/2006/relationships/slide" Target="slides/slide2.xml"/><Relationship Id="rId28" Type="http://schemas.openxmlformats.org/officeDocument/2006/relationships/slide" Target="slides/slide7.xml"/><Relationship Id="rId36" Type="http://schemas.openxmlformats.org/officeDocument/2006/relationships/slide" Target="slides/slide15.xml"/><Relationship Id="rId49" Type="http://schemas.openxmlformats.org/officeDocument/2006/relationships/handoutMaster" Target="handoutMasters/handoutMaster1.xml"/><Relationship Id="rId10" Type="http://schemas.openxmlformats.org/officeDocument/2006/relationships/slideMaster" Target="slideMasters/slideMaster7.xml"/><Relationship Id="rId19" Type="http://schemas.openxmlformats.org/officeDocument/2006/relationships/slideMaster" Target="slideMasters/slideMaster16.xml"/><Relationship Id="rId31" Type="http://schemas.openxmlformats.org/officeDocument/2006/relationships/slide" Target="slides/slide10.xml"/><Relationship Id="rId44" Type="http://schemas.openxmlformats.org/officeDocument/2006/relationships/slide" Target="slides/slide23.xml"/><Relationship Id="rId52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Master" Target="slideMasters/slideMaster11.xml"/><Relationship Id="rId22" Type="http://schemas.openxmlformats.org/officeDocument/2006/relationships/slide" Target="slides/slide1.xml"/><Relationship Id="rId27" Type="http://schemas.openxmlformats.org/officeDocument/2006/relationships/slide" Target="slides/slide6.xml"/><Relationship Id="rId30" Type="http://schemas.openxmlformats.org/officeDocument/2006/relationships/slide" Target="slides/slide9.xml"/><Relationship Id="rId35" Type="http://schemas.openxmlformats.org/officeDocument/2006/relationships/slide" Target="slides/slide14.xml"/><Relationship Id="rId43" Type="http://schemas.openxmlformats.org/officeDocument/2006/relationships/slide" Target="slides/slide22.xml"/><Relationship Id="rId48" Type="http://schemas.openxmlformats.org/officeDocument/2006/relationships/notesMaster" Target="notesMasters/notesMaster1.xml"/><Relationship Id="rId56" Type="http://schemas.microsoft.com/office/2015/10/relationships/revisionInfo" Target="revisionInfo.xml"/><Relationship Id="rId8" Type="http://schemas.openxmlformats.org/officeDocument/2006/relationships/slideMaster" Target="slideMasters/slideMaster5.xml"/><Relationship Id="rId51" Type="http://schemas.openxmlformats.org/officeDocument/2006/relationships/presProps" Target="presProps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oleželová Sabina" userId="S::sabina.dolezelova@mmr.cz::439c00b5-8012-4fb0-9aa7-2bb253a7f0d1" providerId="AD" clId="Web-{50546569-5E63-C95C-B923-076D75FAFE63}"/>
    <pc:docChg chg="delSld modSld">
      <pc:chgData name="Doleželová Sabina" userId="S::sabina.dolezelova@mmr.cz::439c00b5-8012-4fb0-9aa7-2bb253a7f0d1" providerId="AD" clId="Web-{50546569-5E63-C95C-B923-076D75FAFE63}" dt="2021-04-19T08:37:45.237" v="95"/>
      <pc:docMkLst>
        <pc:docMk/>
      </pc:docMkLst>
      <pc:sldChg chg="del">
        <pc:chgData name="Doleželová Sabina" userId="S::sabina.dolezelova@mmr.cz::439c00b5-8012-4fb0-9aa7-2bb253a7f0d1" providerId="AD" clId="Web-{50546569-5E63-C95C-B923-076D75FAFE63}" dt="2021-04-19T08:37:45.237" v="95"/>
        <pc:sldMkLst>
          <pc:docMk/>
          <pc:sldMk cId="1479673153" sldId="1390"/>
        </pc:sldMkLst>
      </pc:sldChg>
      <pc:sldChg chg="addSp delSp modSp">
        <pc:chgData name="Doleželová Sabina" userId="S::sabina.dolezelova@mmr.cz::439c00b5-8012-4fb0-9aa7-2bb253a7f0d1" providerId="AD" clId="Web-{50546569-5E63-C95C-B923-076D75FAFE63}" dt="2021-04-19T08:29:28.098" v="59" actId="20577"/>
        <pc:sldMkLst>
          <pc:docMk/>
          <pc:sldMk cId="1451689184" sldId="1393"/>
        </pc:sldMkLst>
        <pc:spChg chg="mod">
          <ac:chgData name="Doleželová Sabina" userId="S::sabina.dolezelova@mmr.cz::439c00b5-8012-4fb0-9aa7-2bb253a7f0d1" providerId="AD" clId="Web-{50546569-5E63-C95C-B923-076D75FAFE63}" dt="2021-04-19T08:29:07.004" v="18" actId="20577"/>
          <ac:spMkLst>
            <pc:docMk/>
            <pc:sldMk cId="1451689184" sldId="1393"/>
            <ac:spMk id="17" creationId="{75E46BBE-2E89-43E3-BA2C-1E68ECB5DA3F}"/>
          </ac:spMkLst>
        </pc:spChg>
        <pc:spChg chg="mod">
          <ac:chgData name="Doleželová Sabina" userId="S::sabina.dolezelova@mmr.cz::439c00b5-8012-4fb0-9aa7-2bb253a7f0d1" providerId="AD" clId="Web-{50546569-5E63-C95C-B923-076D75FAFE63}" dt="2021-04-19T08:29:14.957" v="29" actId="20577"/>
          <ac:spMkLst>
            <pc:docMk/>
            <pc:sldMk cId="1451689184" sldId="1393"/>
            <ac:spMk id="18" creationId="{3395BB5B-113A-4AB6-AEC7-92C81C11B3E2}"/>
          </ac:spMkLst>
        </pc:spChg>
        <pc:spChg chg="mod">
          <ac:chgData name="Doleželová Sabina" userId="S::sabina.dolezelova@mmr.cz::439c00b5-8012-4fb0-9aa7-2bb253a7f0d1" providerId="AD" clId="Web-{50546569-5E63-C95C-B923-076D75FAFE63}" dt="2021-04-19T08:29:28.098" v="59" actId="20577"/>
          <ac:spMkLst>
            <pc:docMk/>
            <pc:sldMk cId="1451689184" sldId="1393"/>
            <ac:spMk id="19" creationId="{714C3CE1-FA5F-4D79-AA51-1323F491E1EF}"/>
          </ac:spMkLst>
        </pc:spChg>
        <pc:picChg chg="add del mod">
          <ac:chgData name="Doleželová Sabina" userId="S::sabina.dolezelova@mmr.cz::439c00b5-8012-4fb0-9aa7-2bb253a7f0d1" providerId="AD" clId="Web-{50546569-5E63-C95C-B923-076D75FAFE63}" dt="2021-04-19T08:27:41.580" v="1"/>
          <ac:picMkLst>
            <pc:docMk/>
            <pc:sldMk cId="1451689184" sldId="1393"/>
            <ac:picMk id="2" creationId="{9231C0AE-2D0C-4A5D-AD11-271AC15B9ACF}"/>
          </ac:picMkLst>
        </pc:picChg>
        <pc:picChg chg="add del mod">
          <ac:chgData name="Doleželová Sabina" userId="S::sabina.dolezelova@mmr.cz::439c00b5-8012-4fb0-9aa7-2bb253a7f0d1" providerId="AD" clId="Web-{50546569-5E63-C95C-B923-076D75FAFE63}" dt="2021-04-19T08:28:25.550" v="6"/>
          <ac:picMkLst>
            <pc:docMk/>
            <pc:sldMk cId="1451689184" sldId="1393"/>
            <ac:picMk id="3" creationId="{C26BBE4A-5AD5-47BA-AEC6-12185AC4AFED}"/>
          </ac:picMkLst>
        </pc:picChg>
      </pc:sldChg>
      <pc:sldChg chg="modSp">
        <pc:chgData name="Doleželová Sabina" userId="S::sabina.dolezelova@mmr.cz::439c00b5-8012-4fb0-9aa7-2bb253a7f0d1" providerId="AD" clId="Web-{50546569-5E63-C95C-B923-076D75FAFE63}" dt="2021-04-19T08:30:28.819" v="65" actId="20577"/>
        <pc:sldMkLst>
          <pc:docMk/>
          <pc:sldMk cId="2192586942" sldId="1394"/>
        </pc:sldMkLst>
        <pc:spChg chg="mod">
          <ac:chgData name="Doleželová Sabina" userId="S::sabina.dolezelova@mmr.cz::439c00b5-8012-4fb0-9aa7-2bb253a7f0d1" providerId="AD" clId="Web-{50546569-5E63-C95C-B923-076D75FAFE63}" dt="2021-04-19T08:29:54.537" v="62" actId="20577"/>
          <ac:spMkLst>
            <pc:docMk/>
            <pc:sldMk cId="2192586942" sldId="1394"/>
            <ac:spMk id="17" creationId="{AC1EC624-B45A-41F4-9E23-1D5873C51AFD}"/>
          </ac:spMkLst>
        </pc:spChg>
        <pc:spChg chg="mod">
          <ac:chgData name="Doleželová Sabina" userId="S::sabina.dolezelova@mmr.cz::439c00b5-8012-4fb0-9aa7-2bb253a7f0d1" providerId="AD" clId="Web-{50546569-5E63-C95C-B923-076D75FAFE63}" dt="2021-04-19T08:30:28.819" v="65" actId="20577"/>
          <ac:spMkLst>
            <pc:docMk/>
            <pc:sldMk cId="2192586942" sldId="1394"/>
            <ac:spMk id="18" creationId="{A9CD9C6B-5885-4A5D-9692-C874E7045989}"/>
          </ac:spMkLst>
        </pc:spChg>
      </pc:sldChg>
      <pc:sldChg chg="modSp">
        <pc:chgData name="Doleželová Sabina" userId="S::sabina.dolezelova@mmr.cz::439c00b5-8012-4fb0-9aa7-2bb253a7f0d1" providerId="AD" clId="Web-{50546569-5E63-C95C-B923-076D75FAFE63}" dt="2021-04-19T08:31:31.852" v="86" actId="1076"/>
        <pc:sldMkLst>
          <pc:docMk/>
          <pc:sldMk cId="1607776395" sldId="1395"/>
        </pc:sldMkLst>
        <pc:spChg chg="mod">
          <ac:chgData name="Doleželová Sabina" userId="S::sabina.dolezelova@mmr.cz::439c00b5-8012-4fb0-9aa7-2bb253a7f0d1" providerId="AD" clId="Web-{50546569-5E63-C95C-B923-076D75FAFE63}" dt="2021-04-19T08:30:47.366" v="77" actId="20577"/>
          <ac:spMkLst>
            <pc:docMk/>
            <pc:sldMk cId="1607776395" sldId="1395"/>
            <ac:spMk id="17" creationId="{36D2F83F-BE8A-4FAE-921D-2DB4E109FB39}"/>
          </ac:spMkLst>
        </pc:spChg>
        <pc:spChg chg="mod">
          <ac:chgData name="Doleželová Sabina" userId="S::sabina.dolezelova@mmr.cz::439c00b5-8012-4fb0-9aa7-2bb253a7f0d1" providerId="AD" clId="Web-{50546569-5E63-C95C-B923-076D75FAFE63}" dt="2021-04-19T08:31:05.070" v="81" actId="20577"/>
          <ac:spMkLst>
            <pc:docMk/>
            <pc:sldMk cId="1607776395" sldId="1395"/>
            <ac:spMk id="18" creationId="{2DDAF6E1-7518-4D44-B4AF-4B78093F9A0B}"/>
          </ac:spMkLst>
        </pc:spChg>
        <pc:spChg chg="mod">
          <ac:chgData name="Doleželová Sabina" userId="S::sabina.dolezelova@mmr.cz::439c00b5-8012-4fb0-9aa7-2bb253a7f0d1" providerId="AD" clId="Web-{50546569-5E63-C95C-B923-076D75FAFE63}" dt="2021-04-19T08:31:31.852" v="86" actId="1076"/>
          <ac:spMkLst>
            <pc:docMk/>
            <pc:sldMk cId="1607776395" sldId="1395"/>
            <ac:spMk id="20" creationId="{5CAD451C-15D4-4884-967A-3C316AE2E545}"/>
          </ac:spMkLst>
        </pc:spChg>
      </pc:sldChg>
      <pc:sldChg chg="modSp">
        <pc:chgData name="Doleželová Sabina" userId="S::sabina.dolezelova@mmr.cz::439c00b5-8012-4fb0-9aa7-2bb253a7f0d1" providerId="AD" clId="Web-{50546569-5E63-C95C-B923-076D75FAFE63}" dt="2021-04-19T08:36:09.531" v="94" actId="20577"/>
        <pc:sldMkLst>
          <pc:docMk/>
          <pc:sldMk cId="2107068512" sldId="1396"/>
        </pc:sldMkLst>
        <pc:spChg chg="mod">
          <ac:chgData name="Doleželová Sabina" userId="S::sabina.dolezelova@mmr.cz::439c00b5-8012-4fb0-9aa7-2bb253a7f0d1" providerId="AD" clId="Web-{50546569-5E63-C95C-B923-076D75FAFE63}" dt="2021-04-19T08:36:09.531" v="94" actId="20577"/>
          <ac:spMkLst>
            <pc:docMk/>
            <pc:sldMk cId="2107068512" sldId="1396"/>
            <ac:spMk id="2" creationId="{D947DC51-85C0-423B-A40D-127C435A0DA1}"/>
          </ac:spMkLst>
        </pc:spChg>
      </pc:sldChg>
      <pc:sldChg chg="modSp">
        <pc:chgData name="Doleželová Sabina" userId="S::sabina.dolezelova@mmr.cz::439c00b5-8012-4fb0-9aa7-2bb253a7f0d1" providerId="AD" clId="Web-{50546569-5E63-C95C-B923-076D75FAFE63}" dt="2021-04-19T08:34:22.169" v="90" actId="20577"/>
        <pc:sldMkLst>
          <pc:docMk/>
          <pc:sldMk cId="3104664392" sldId="1397"/>
        </pc:sldMkLst>
        <pc:graphicFrameChg chg="modGraphic">
          <ac:chgData name="Doleželová Sabina" userId="S::sabina.dolezelova@mmr.cz::439c00b5-8012-4fb0-9aa7-2bb253a7f0d1" providerId="AD" clId="Web-{50546569-5E63-C95C-B923-076D75FAFE63}" dt="2021-04-19T08:34:22.169" v="90" actId="20577"/>
          <ac:graphicFrameMkLst>
            <pc:docMk/>
            <pc:sldMk cId="3104664392" sldId="1397"/>
            <ac:graphicFrameMk id="2" creationId="{F581B422-02C5-432C-97CB-26E3C780E17F}"/>
          </ac:graphicFrameMkLst>
        </pc:graphicFrameChg>
      </pc:sldChg>
    </pc:docChg>
  </pc:docChgLst>
  <pc:docChgLst>
    <pc:chgData name="Puršl František" userId="S::frantisek.pursl@mmr.cz::2d9cc4cd-da54-43dd-9e09-f57d243d731a" providerId="AD" clId="Web-{3303AF75-B824-792A-FB3D-9C6164CF6700}"/>
    <pc:docChg chg="modSld">
      <pc:chgData name="Puršl František" userId="S::frantisek.pursl@mmr.cz::2d9cc4cd-da54-43dd-9e09-f57d243d731a" providerId="AD" clId="Web-{3303AF75-B824-792A-FB3D-9C6164CF6700}" dt="2021-04-19T18:54:36.497" v="16" actId="20577"/>
      <pc:docMkLst>
        <pc:docMk/>
      </pc:docMkLst>
      <pc:sldChg chg="modSp">
        <pc:chgData name="Puršl František" userId="S::frantisek.pursl@mmr.cz::2d9cc4cd-da54-43dd-9e09-f57d243d731a" providerId="AD" clId="Web-{3303AF75-B824-792A-FB3D-9C6164CF6700}" dt="2021-04-19T18:54:36.497" v="16" actId="20577"/>
        <pc:sldMkLst>
          <pc:docMk/>
          <pc:sldMk cId="36764817" sldId="1426"/>
        </pc:sldMkLst>
        <pc:spChg chg="mod">
          <ac:chgData name="Puršl František" userId="S::frantisek.pursl@mmr.cz::2d9cc4cd-da54-43dd-9e09-f57d243d731a" providerId="AD" clId="Web-{3303AF75-B824-792A-FB3D-9C6164CF6700}" dt="2021-04-19T18:54:36.497" v="16" actId="20577"/>
          <ac:spMkLst>
            <pc:docMk/>
            <pc:sldMk cId="36764817" sldId="1426"/>
            <ac:spMk id="2" creationId="{2E126D46-79FA-48F1-81B8-F2688C599EAF}"/>
          </ac:spMkLst>
        </pc:spChg>
      </pc:sldChg>
    </pc:docChg>
  </pc:docChgLst>
  <pc:docChgLst>
    <pc:chgData name="Puršl František" userId="2d9cc4cd-da54-43dd-9e09-f57d243d731a" providerId="ADAL" clId="{D610B33E-C251-4269-8BAA-88D33D2D27D6}"/>
    <pc:docChg chg="undo custSel delSld modSld sldOrd">
      <pc:chgData name="Puršl František" userId="2d9cc4cd-da54-43dd-9e09-f57d243d731a" providerId="ADAL" clId="{D610B33E-C251-4269-8BAA-88D33D2D27D6}" dt="2021-04-19T20:25:37.790" v="1708" actId="47"/>
      <pc:docMkLst>
        <pc:docMk/>
      </pc:docMkLst>
      <pc:sldChg chg="modSp mod ord">
        <pc:chgData name="Puršl František" userId="2d9cc4cd-da54-43dd-9e09-f57d243d731a" providerId="ADAL" clId="{D610B33E-C251-4269-8BAA-88D33D2D27D6}" dt="2021-04-19T20:23:30.285" v="1707"/>
        <pc:sldMkLst>
          <pc:docMk/>
          <pc:sldMk cId="1192844002" sldId="266"/>
        </pc:sldMkLst>
        <pc:spChg chg="mod">
          <ac:chgData name="Puršl František" userId="2d9cc4cd-da54-43dd-9e09-f57d243d731a" providerId="ADAL" clId="{D610B33E-C251-4269-8BAA-88D33D2D27D6}" dt="2021-04-19T19:18:47.244" v="382" actId="20577"/>
          <ac:spMkLst>
            <pc:docMk/>
            <pc:sldMk cId="1192844002" sldId="266"/>
            <ac:spMk id="6" creationId="{17E42FD3-C4BA-4B87-A906-844426568572}"/>
          </ac:spMkLst>
        </pc:spChg>
      </pc:sldChg>
      <pc:sldChg chg="modSp mod">
        <pc:chgData name="Puršl František" userId="2d9cc4cd-da54-43dd-9e09-f57d243d731a" providerId="ADAL" clId="{D610B33E-C251-4269-8BAA-88D33D2D27D6}" dt="2021-04-19T19:21:14.051" v="399" actId="2711"/>
        <pc:sldMkLst>
          <pc:docMk/>
          <pc:sldMk cId="1760880077" sldId="1422"/>
        </pc:sldMkLst>
        <pc:spChg chg="mod">
          <ac:chgData name="Puršl František" userId="2d9cc4cd-da54-43dd-9e09-f57d243d731a" providerId="ADAL" clId="{D610B33E-C251-4269-8BAA-88D33D2D27D6}" dt="2021-04-19T19:21:14.051" v="399" actId="2711"/>
          <ac:spMkLst>
            <pc:docMk/>
            <pc:sldMk cId="1760880077" sldId="1422"/>
            <ac:spMk id="2" creationId="{00000000-0000-0000-0000-000000000000}"/>
          </ac:spMkLst>
        </pc:spChg>
        <pc:spChg chg="mod">
          <ac:chgData name="Puršl František" userId="2d9cc4cd-da54-43dd-9e09-f57d243d731a" providerId="ADAL" clId="{D610B33E-C251-4269-8BAA-88D33D2D27D6}" dt="2021-04-19T19:20:52.701" v="396" actId="1076"/>
          <ac:spMkLst>
            <pc:docMk/>
            <pc:sldMk cId="1760880077" sldId="1422"/>
            <ac:spMk id="3" creationId="{4D87E221-4838-4D51-B085-5BE3FB16F256}"/>
          </ac:spMkLst>
        </pc:spChg>
      </pc:sldChg>
      <pc:sldChg chg="del">
        <pc:chgData name="Puršl František" userId="2d9cc4cd-da54-43dd-9e09-f57d243d731a" providerId="ADAL" clId="{D610B33E-C251-4269-8BAA-88D33D2D27D6}" dt="2021-04-19T19:24:10.028" v="546" actId="47"/>
        <pc:sldMkLst>
          <pc:docMk/>
          <pc:sldMk cId="2268197884" sldId="1428"/>
        </pc:sldMkLst>
      </pc:sldChg>
      <pc:sldChg chg="modSp mod ord">
        <pc:chgData name="Puršl František" userId="2d9cc4cd-da54-43dd-9e09-f57d243d731a" providerId="ADAL" clId="{D610B33E-C251-4269-8BAA-88D33D2D27D6}" dt="2021-04-19T20:23:17.877" v="1705"/>
        <pc:sldMkLst>
          <pc:docMk/>
          <pc:sldMk cId="1875054902" sldId="1435"/>
        </pc:sldMkLst>
        <pc:spChg chg="mod">
          <ac:chgData name="Puršl František" userId="2d9cc4cd-da54-43dd-9e09-f57d243d731a" providerId="ADAL" clId="{D610B33E-C251-4269-8BAA-88D33D2D27D6}" dt="2021-04-19T19:23:17.445" v="544" actId="1076"/>
          <ac:spMkLst>
            <pc:docMk/>
            <pc:sldMk cId="1875054902" sldId="1435"/>
            <ac:spMk id="3" creationId="{C45605D1-D7C2-4950-8919-082E8A480D44}"/>
          </ac:spMkLst>
        </pc:spChg>
        <pc:picChg chg="mod">
          <ac:chgData name="Puršl František" userId="2d9cc4cd-da54-43dd-9e09-f57d243d731a" providerId="ADAL" clId="{D610B33E-C251-4269-8BAA-88D33D2D27D6}" dt="2021-04-19T19:23:22.684" v="545" actId="1076"/>
          <ac:picMkLst>
            <pc:docMk/>
            <pc:sldMk cId="1875054902" sldId="1435"/>
            <ac:picMk id="7" creationId="{0A9C639E-3C98-425D-BE65-6F32BB9D1589}"/>
          </ac:picMkLst>
        </pc:picChg>
      </pc:sldChg>
      <pc:sldChg chg="del">
        <pc:chgData name="Puršl František" userId="2d9cc4cd-da54-43dd-9e09-f57d243d731a" providerId="ADAL" clId="{D610B33E-C251-4269-8BAA-88D33D2D27D6}" dt="2021-04-19T19:16:33.926" v="318" actId="47"/>
        <pc:sldMkLst>
          <pc:docMk/>
          <pc:sldMk cId="3822928276" sldId="1436"/>
        </pc:sldMkLst>
      </pc:sldChg>
      <pc:sldChg chg="modNotesTx">
        <pc:chgData name="Puršl František" userId="2d9cc4cd-da54-43dd-9e09-f57d243d731a" providerId="ADAL" clId="{D610B33E-C251-4269-8BAA-88D33D2D27D6}" dt="2021-04-19T19:38:39.864" v="904" actId="6549"/>
        <pc:sldMkLst>
          <pc:docMk/>
          <pc:sldMk cId="3880463756" sldId="1440"/>
        </pc:sldMkLst>
      </pc:sldChg>
      <pc:sldChg chg="del">
        <pc:chgData name="Puršl František" userId="2d9cc4cd-da54-43dd-9e09-f57d243d731a" providerId="ADAL" clId="{D610B33E-C251-4269-8BAA-88D33D2D27D6}" dt="2021-04-19T20:25:37.790" v="1708" actId="47"/>
        <pc:sldMkLst>
          <pc:docMk/>
          <pc:sldMk cId="2779845671" sldId="1445"/>
        </pc:sldMkLst>
      </pc:sldChg>
      <pc:sldChg chg="delSp modSp mod modNotesTx">
        <pc:chgData name="Puršl František" userId="2d9cc4cd-da54-43dd-9e09-f57d243d731a" providerId="ADAL" clId="{D610B33E-C251-4269-8BAA-88D33D2D27D6}" dt="2021-04-19T20:20:52.805" v="1703" actId="20577"/>
        <pc:sldMkLst>
          <pc:docMk/>
          <pc:sldMk cId="4010624444" sldId="1446"/>
        </pc:sldMkLst>
        <pc:spChg chg="mod">
          <ac:chgData name="Puršl František" userId="2d9cc4cd-da54-43dd-9e09-f57d243d731a" providerId="ADAL" clId="{D610B33E-C251-4269-8BAA-88D33D2D27D6}" dt="2021-04-19T20:20:52.805" v="1703" actId="20577"/>
          <ac:spMkLst>
            <pc:docMk/>
            <pc:sldMk cId="4010624444" sldId="1446"/>
            <ac:spMk id="3" creationId="{E06523C2-8FB9-4FDA-BB47-F451F101F365}"/>
          </ac:spMkLst>
        </pc:spChg>
        <pc:spChg chg="del">
          <ac:chgData name="Puršl František" userId="2d9cc4cd-da54-43dd-9e09-f57d243d731a" providerId="ADAL" clId="{D610B33E-C251-4269-8BAA-88D33D2D27D6}" dt="2021-04-19T19:50:35.179" v="980" actId="478"/>
          <ac:spMkLst>
            <pc:docMk/>
            <pc:sldMk cId="4010624444" sldId="1446"/>
            <ac:spMk id="8" creationId="{67100342-2590-4A49-BB5A-4D948A623ED2}"/>
          </ac:spMkLst>
        </pc:spChg>
        <pc:picChg chg="del">
          <ac:chgData name="Puršl František" userId="2d9cc4cd-da54-43dd-9e09-f57d243d731a" providerId="ADAL" clId="{D610B33E-C251-4269-8BAA-88D33D2D27D6}" dt="2021-04-19T20:07:58.651" v="1481" actId="478"/>
          <ac:picMkLst>
            <pc:docMk/>
            <pc:sldMk cId="4010624444" sldId="1446"/>
            <ac:picMk id="5" creationId="{3408AE97-C175-4276-83D7-5F1F8566FA6B}"/>
          </ac:picMkLst>
        </pc:picChg>
      </pc:sldChg>
    </pc:docChg>
  </pc:docChgLst>
</pc:chgInfo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svg"/><Relationship Id="rId2" Type="http://schemas.openxmlformats.org/officeDocument/2006/relationships/image" Target="../media/image56.png"/><Relationship Id="rId1" Type="http://schemas.openxmlformats.org/officeDocument/2006/relationships/image" Target="../media/image55.jpeg"/><Relationship Id="rId4" Type="http://schemas.openxmlformats.org/officeDocument/2006/relationships/image" Target="../media/image57.jpeg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58.jpeg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59.jpeg"/></Relationships>
</file>

<file path=ppt/diagrams/_rels/data5.xml.rels><?xml version="1.0" encoding="UTF-8" standalone="yes"?>
<Relationships xmlns="http://schemas.openxmlformats.org/package/2006/relationships"><Relationship Id="rId1" Type="http://schemas.openxmlformats.org/officeDocument/2006/relationships/image" Target="../media/image59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svg"/><Relationship Id="rId2" Type="http://schemas.openxmlformats.org/officeDocument/2006/relationships/image" Target="../media/image56.png"/><Relationship Id="rId1" Type="http://schemas.openxmlformats.org/officeDocument/2006/relationships/image" Target="../media/image55.jpeg"/><Relationship Id="rId4" Type="http://schemas.openxmlformats.org/officeDocument/2006/relationships/image" Target="../media/image57.jpe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58.jpeg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59.jpeg"/></Relationships>
</file>

<file path=ppt/diagrams/_rels/drawing5.xml.rels><?xml version="1.0" encoding="UTF-8" standalone="yes"?>
<Relationships xmlns="http://schemas.openxmlformats.org/package/2006/relationships"><Relationship Id="rId1" Type="http://schemas.openxmlformats.org/officeDocument/2006/relationships/image" Target="../media/image59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F9B37EB-9B87-42E9-86DD-98D6A819434D}" type="doc">
      <dgm:prSet loTypeId="urn:microsoft.com/office/officeart/2008/layout/VerticalCurvedList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B78DFDD4-7CDC-46D1-8B7A-A225EDA9CF10}">
      <dgm:prSet phldrT="[Text]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cs-CZ" b="1"/>
            <a:t>5G pro 5 měst</a:t>
          </a:r>
          <a:r>
            <a:rPr lang="cs-CZ"/>
            <a:t> (spolupráce s MPO), </a:t>
          </a:r>
        </a:p>
      </dgm:t>
    </dgm:pt>
    <dgm:pt modelId="{2F399433-8CDF-45B3-B180-BC3385B1DE85}" type="parTrans" cxnId="{2F9C046C-65A5-49D5-9BF7-7113483B1005}">
      <dgm:prSet/>
      <dgm:spPr/>
      <dgm:t>
        <a:bodyPr/>
        <a:lstStyle/>
        <a:p>
          <a:endParaRPr lang="cs-CZ"/>
        </a:p>
      </dgm:t>
    </dgm:pt>
    <dgm:pt modelId="{341AAB53-9B01-48D4-BABD-42F65808B04E}" type="sibTrans" cxnId="{2F9C046C-65A5-49D5-9BF7-7113483B1005}">
      <dgm:prSet/>
      <dgm:spPr/>
      <dgm:t>
        <a:bodyPr/>
        <a:lstStyle/>
        <a:p>
          <a:endParaRPr lang="cs-CZ"/>
        </a:p>
      </dgm:t>
    </dgm:pt>
    <dgm:pt modelId="{E5B01A71-8F4F-4E3D-AED6-786FEDB39127}">
      <dgm:prSet phldrT="[Text]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cs-CZ" b="1"/>
            <a:t>Nastavení financování chytrých řešení </a:t>
          </a:r>
          <a:r>
            <a:rPr lang="cs-CZ"/>
            <a:t>v ČR (podpořeno z evropského programu na podporu strukturálních reforem - SRSP ve spolupráci s VNG a SMO ČR);</a:t>
          </a:r>
        </a:p>
      </dgm:t>
    </dgm:pt>
    <dgm:pt modelId="{E5DBD06E-101F-465A-AFB5-F8BD1730BB21}" type="parTrans" cxnId="{04F9DE9E-3D60-422A-90DA-55E4FF1B0F6F}">
      <dgm:prSet/>
      <dgm:spPr/>
      <dgm:t>
        <a:bodyPr/>
        <a:lstStyle/>
        <a:p>
          <a:endParaRPr lang="cs-CZ"/>
        </a:p>
      </dgm:t>
    </dgm:pt>
    <dgm:pt modelId="{A61EB51A-D97C-459C-926E-2B197F462788}" type="sibTrans" cxnId="{04F9DE9E-3D60-422A-90DA-55E4FF1B0F6F}">
      <dgm:prSet/>
      <dgm:spPr/>
      <dgm:t>
        <a:bodyPr/>
        <a:lstStyle/>
        <a:p>
          <a:endParaRPr lang="cs-CZ"/>
        </a:p>
      </dgm:t>
    </dgm:pt>
    <dgm:pt modelId="{DD8464CE-4BAA-4BA9-BB90-9888D58C97C2}">
      <dgm:prSet phldrT="[Text]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cs-CZ" b="1"/>
            <a:t>Smart City </a:t>
          </a:r>
          <a:r>
            <a:rPr lang="cs-CZ" b="1" err="1"/>
            <a:t>Compass</a:t>
          </a:r>
          <a:r>
            <a:rPr lang="cs-CZ" b="1"/>
            <a:t> </a:t>
          </a:r>
          <a:r>
            <a:rPr lang="cs-CZ"/>
            <a:t>(ČVUT/UCEEB), </a:t>
          </a:r>
        </a:p>
      </dgm:t>
    </dgm:pt>
    <dgm:pt modelId="{41A5AFB6-EDFA-488A-B0CE-61A783766597}" type="parTrans" cxnId="{1783418E-3F4E-42A3-B147-369B5BA18478}">
      <dgm:prSet/>
      <dgm:spPr/>
      <dgm:t>
        <a:bodyPr/>
        <a:lstStyle/>
        <a:p>
          <a:endParaRPr lang="cs-CZ"/>
        </a:p>
      </dgm:t>
    </dgm:pt>
    <dgm:pt modelId="{DC0683A9-A0EF-4E20-81F1-517EB7C9ABD8}" type="sibTrans" cxnId="{1783418E-3F4E-42A3-B147-369B5BA18478}">
      <dgm:prSet/>
      <dgm:spPr/>
      <dgm:t>
        <a:bodyPr/>
        <a:lstStyle/>
        <a:p>
          <a:endParaRPr lang="cs-CZ"/>
        </a:p>
      </dgm:t>
    </dgm:pt>
    <dgm:pt modelId="{566CE31F-9367-4326-AE28-8A082714E93C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cs-CZ" b="1"/>
            <a:t>Smart </a:t>
          </a:r>
          <a:r>
            <a:rPr lang="cs-CZ" b="1" err="1"/>
            <a:t>Village</a:t>
          </a:r>
          <a:r>
            <a:rPr lang="cs-CZ" b="1"/>
            <a:t>/</a:t>
          </a:r>
          <a:r>
            <a:rPr lang="cs-CZ"/>
            <a:t>Chytrá města pro budoucnost – soutěž (Éta TAČR a NS MAS, na MMR oddělení venkova: projekt k metodice chytrého venkova) </a:t>
          </a:r>
        </a:p>
      </dgm:t>
    </dgm:pt>
    <dgm:pt modelId="{E965C47A-12F7-45AD-B3BC-7658093AD018}" type="parTrans" cxnId="{5ED0B666-6496-4F30-8B4F-62B442977D7E}">
      <dgm:prSet/>
      <dgm:spPr/>
      <dgm:t>
        <a:bodyPr/>
        <a:lstStyle/>
        <a:p>
          <a:endParaRPr lang="cs-CZ"/>
        </a:p>
      </dgm:t>
    </dgm:pt>
    <dgm:pt modelId="{D393E598-33D9-49C1-88A2-DF7A325B60AE}" type="sibTrans" cxnId="{5ED0B666-6496-4F30-8B4F-62B442977D7E}">
      <dgm:prSet/>
      <dgm:spPr/>
      <dgm:t>
        <a:bodyPr/>
        <a:lstStyle/>
        <a:p>
          <a:endParaRPr lang="cs-CZ"/>
        </a:p>
      </dgm:t>
    </dgm:pt>
    <dgm:pt modelId="{684A4B19-12D6-464A-8BDD-F61E4CFA0C18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cs-CZ"/>
            <a:t>Spolupráce se SMO ČR na projektu Smart Česko II (financování OP Z)</a:t>
          </a:r>
        </a:p>
      </dgm:t>
    </dgm:pt>
    <dgm:pt modelId="{C181EDB1-F08C-4EAF-B918-2A9BBD84D57F}" type="parTrans" cxnId="{8B50B5A3-48C1-4680-BE13-240826A5C2B4}">
      <dgm:prSet/>
      <dgm:spPr/>
      <dgm:t>
        <a:bodyPr/>
        <a:lstStyle/>
        <a:p>
          <a:endParaRPr lang="cs-CZ"/>
        </a:p>
      </dgm:t>
    </dgm:pt>
    <dgm:pt modelId="{8B959E0C-6CF3-4849-827D-8473C4FEF4D5}" type="sibTrans" cxnId="{8B50B5A3-48C1-4680-BE13-240826A5C2B4}">
      <dgm:prSet/>
      <dgm:spPr/>
      <dgm:t>
        <a:bodyPr/>
        <a:lstStyle/>
        <a:p>
          <a:endParaRPr lang="cs-CZ"/>
        </a:p>
      </dgm:t>
    </dgm:pt>
    <dgm:pt modelId="{4160B493-115E-42AC-A8B6-06A928FFFA70}" type="pres">
      <dgm:prSet presAssocID="{BF9B37EB-9B87-42E9-86DD-98D6A819434D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cs-CZ"/>
        </a:p>
      </dgm:t>
    </dgm:pt>
    <dgm:pt modelId="{047EE3B3-C9AB-46E1-A349-C66D841C82BE}" type="pres">
      <dgm:prSet presAssocID="{BF9B37EB-9B87-42E9-86DD-98D6A819434D}" presName="Name1" presStyleCnt="0"/>
      <dgm:spPr/>
    </dgm:pt>
    <dgm:pt modelId="{345DF8A1-2E4E-4708-A6B4-3AC640802705}" type="pres">
      <dgm:prSet presAssocID="{BF9B37EB-9B87-42E9-86DD-98D6A819434D}" presName="cycle" presStyleCnt="0"/>
      <dgm:spPr/>
    </dgm:pt>
    <dgm:pt modelId="{7B07D6DD-4231-4FE6-B3AF-892055F051FC}" type="pres">
      <dgm:prSet presAssocID="{BF9B37EB-9B87-42E9-86DD-98D6A819434D}" presName="srcNode" presStyleLbl="node1" presStyleIdx="0" presStyleCnt="5"/>
      <dgm:spPr/>
    </dgm:pt>
    <dgm:pt modelId="{0F94FFF8-1801-4DEF-B10E-808ECFFDB698}" type="pres">
      <dgm:prSet presAssocID="{BF9B37EB-9B87-42E9-86DD-98D6A819434D}" presName="conn" presStyleLbl="parChTrans1D2" presStyleIdx="0" presStyleCnt="1"/>
      <dgm:spPr/>
      <dgm:t>
        <a:bodyPr/>
        <a:lstStyle/>
        <a:p>
          <a:endParaRPr lang="cs-CZ"/>
        </a:p>
      </dgm:t>
    </dgm:pt>
    <dgm:pt modelId="{99488E10-3AE5-4190-9A1C-7B6911D85BDC}" type="pres">
      <dgm:prSet presAssocID="{BF9B37EB-9B87-42E9-86DD-98D6A819434D}" presName="extraNode" presStyleLbl="node1" presStyleIdx="0" presStyleCnt="5"/>
      <dgm:spPr/>
    </dgm:pt>
    <dgm:pt modelId="{BB7C05CE-E1FC-46EC-AE1E-D7A33D874458}" type="pres">
      <dgm:prSet presAssocID="{BF9B37EB-9B87-42E9-86DD-98D6A819434D}" presName="dstNode" presStyleLbl="node1" presStyleIdx="0" presStyleCnt="5"/>
      <dgm:spPr/>
    </dgm:pt>
    <dgm:pt modelId="{604E5489-1FC7-46F6-8E41-913D7F55BD6E}" type="pres">
      <dgm:prSet presAssocID="{B78DFDD4-7CDC-46D1-8B7A-A225EDA9CF10}" presName="text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513E2A3D-2B63-4B00-957D-81B2BCEB99C2}" type="pres">
      <dgm:prSet presAssocID="{B78DFDD4-7CDC-46D1-8B7A-A225EDA9CF10}" presName="accent_1" presStyleCnt="0"/>
      <dgm:spPr/>
    </dgm:pt>
    <dgm:pt modelId="{2ED0C42D-ED52-491A-A16D-E0D11A30B111}" type="pres">
      <dgm:prSet presAssocID="{B78DFDD4-7CDC-46D1-8B7A-A225EDA9CF10}" presName="accentRepeatNode" presStyleLbl="solidFgAcc1" presStyleIdx="0" presStyleCnt="5"/>
      <dgm:spPr>
        <a:blipFill dpi="0" rotWithShape="0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cs-CZ"/>
        </a:p>
      </dgm:t>
    </dgm:pt>
    <dgm:pt modelId="{10F41F1F-DE23-481C-B8F3-E79AF8AF0E28}" type="pres">
      <dgm:prSet presAssocID="{E5B01A71-8F4F-4E3D-AED6-786FEDB39127}" presName="text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4D09710-919C-4B93-BA96-48047CA61A34}" type="pres">
      <dgm:prSet presAssocID="{E5B01A71-8F4F-4E3D-AED6-786FEDB39127}" presName="accent_2" presStyleCnt="0"/>
      <dgm:spPr/>
    </dgm:pt>
    <dgm:pt modelId="{A4A6F0FD-0A73-4158-9806-B75916215433}" type="pres">
      <dgm:prSet presAssocID="{E5B01A71-8F4F-4E3D-AED6-786FEDB39127}" presName="accentRepeatNode" presStyleLbl="solidFgAcc1" presStyleIdx="1" presStyleCnt="5"/>
      <dgm:spPr>
        <a:blipFill dpi="0" rotWithShape="0"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cs-CZ"/>
        </a:p>
      </dgm:t>
    </dgm:pt>
    <dgm:pt modelId="{575856E8-A547-4D76-87D0-1575639B8212}" type="pres">
      <dgm:prSet presAssocID="{DD8464CE-4BAA-4BA9-BB90-9888D58C97C2}" presName="text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7410FCD-4F03-4D35-855C-8B87D1809E01}" type="pres">
      <dgm:prSet presAssocID="{DD8464CE-4BAA-4BA9-BB90-9888D58C97C2}" presName="accent_3" presStyleCnt="0"/>
      <dgm:spPr/>
    </dgm:pt>
    <dgm:pt modelId="{DA28A3DC-C2EA-4542-A85A-093D184A789A}" type="pres">
      <dgm:prSet presAssocID="{DD8464CE-4BAA-4BA9-BB90-9888D58C97C2}" presName="accentRepeatNode" presStyleLbl="solidFgAcc1" presStyleIdx="2" presStyleCnt="5"/>
      <dgm:spPr>
        <a:blipFill dpi="0" rotWithShape="0"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cs-CZ"/>
        </a:p>
      </dgm:t>
    </dgm:pt>
    <dgm:pt modelId="{89315FD4-BB0E-48BF-9BB2-323CA3FA3337}" type="pres">
      <dgm:prSet presAssocID="{566CE31F-9367-4326-AE28-8A082714E93C}" presName="text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D71441DC-40EB-405E-B05F-A7FBEF04B73B}" type="pres">
      <dgm:prSet presAssocID="{566CE31F-9367-4326-AE28-8A082714E93C}" presName="accent_4" presStyleCnt="0"/>
      <dgm:spPr/>
    </dgm:pt>
    <dgm:pt modelId="{8A5F2CA2-6ED8-495E-8291-D52FE30DA6B3}" type="pres">
      <dgm:prSet presAssocID="{566CE31F-9367-4326-AE28-8A082714E93C}" presName="accentRepeatNode" presStyleLbl="solidFgAcc1" presStyleIdx="3" presStyleCnt="5"/>
      <dgm:spPr>
        <a:blipFill dpi="0" rotWithShape="0"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cs-CZ"/>
        </a:p>
      </dgm:t>
    </dgm:pt>
    <dgm:pt modelId="{ADF7EFBE-5DD7-422A-AA4E-26777D9687A1}" type="pres">
      <dgm:prSet presAssocID="{684A4B19-12D6-464A-8BDD-F61E4CFA0C18}" presName="text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9B237CB4-D117-4FEB-A3CE-DCED69722EA1}" type="pres">
      <dgm:prSet presAssocID="{684A4B19-12D6-464A-8BDD-F61E4CFA0C18}" presName="accent_5" presStyleCnt="0"/>
      <dgm:spPr/>
    </dgm:pt>
    <dgm:pt modelId="{8CFF46A6-62E8-466B-AC36-8FB79B8375CE}" type="pres">
      <dgm:prSet presAssocID="{684A4B19-12D6-464A-8BDD-F61E4CFA0C18}" presName="accentRepeatNode" presStyleLbl="solidFgAcc1" presStyleIdx="4" presStyleCnt="5"/>
      <dgm:spPr>
        <a:blipFill dpi="0" rotWithShape="0"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</dgm:ptLst>
  <dgm:cxnLst>
    <dgm:cxn modelId="{2F9C046C-65A5-49D5-9BF7-7113483B1005}" srcId="{BF9B37EB-9B87-42E9-86DD-98D6A819434D}" destId="{B78DFDD4-7CDC-46D1-8B7A-A225EDA9CF10}" srcOrd="0" destOrd="0" parTransId="{2F399433-8CDF-45B3-B180-BC3385B1DE85}" sibTransId="{341AAB53-9B01-48D4-BABD-42F65808B04E}"/>
    <dgm:cxn modelId="{AB145559-C103-4F71-8FE4-6269991208BB}" type="presOf" srcId="{DD8464CE-4BAA-4BA9-BB90-9888D58C97C2}" destId="{575856E8-A547-4D76-87D0-1575639B8212}" srcOrd="0" destOrd="0" presId="urn:microsoft.com/office/officeart/2008/layout/VerticalCurvedList"/>
    <dgm:cxn modelId="{14AE47D8-76FD-4917-B08D-D838AF509272}" type="presOf" srcId="{341AAB53-9B01-48D4-BABD-42F65808B04E}" destId="{0F94FFF8-1801-4DEF-B10E-808ECFFDB698}" srcOrd="0" destOrd="0" presId="urn:microsoft.com/office/officeart/2008/layout/VerticalCurvedList"/>
    <dgm:cxn modelId="{1783418E-3F4E-42A3-B147-369B5BA18478}" srcId="{BF9B37EB-9B87-42E9-86DD-98D6A819434D}" destId="{DD8464CE-4BAA-4BA9-BB90-9888D58C97C2}" srcOrd="2" destOrd="0" parTransId="{41A5AFB6-EDFA-488A-B0CE-61A783766597}" sibTransId="{DC0683A9-A0EF-4E20-81F1-517EB7C9ABD8}"/>
    <dgm:cxn modelId="{1D4D782E-8302-44C2-BF77-A03CD1B32EEB}" type="presOf" srcId="{684A4B19-12D6-464A-8BDD-F61E4CFA0C18}" destId="{ADF7EFBE-5DD7-422A-AA4E-26777D9687A1}" srcOrd="0" destOrd="0" presId="urn:microsoft.com/office/officeart/2008/layout/VerticalCurvedList"/>
    <dgm:cxn modelId="{5ED0B666-6496-4F30-8B4F-62B442977D7E}" srcId="{BF9B37EB-9B87-42E9-86DD-98D6A819434D}" destId="{566CE31F-9367-4326-AE28-8A082714E93C}" srcOrd="3" destOrd="0" parTransId="{E965C47A-12F7-45AD-B3BC-7658093AD018}" sibTransId="{D393E598-33D9-49C1-88A2-DF7A325B60AE}"/>
    <dgm:cxn modelId="{04F9DE9E-3D60-422A-90DA-55E4FF1B0F6F}" srcId="{BF9B37EB-9B87-42E9-86DD-98D6A819434D}" destId="{E5B01A71-8F4F-4E3D-AED6-786FEDB39127}" srcOrd="1" destOrd="0" parTransId="{E5DBD06E-101F-465A-AFB5-F8BD1730BB21}" sibTransId="{A61EB51A-D97C-459C-926E-2B197F462788}"/>
    <dgm:cxn modelId="{82340ECE-CAF8-467B-8DC4-42E791787184}" type="presOf" srcId="{B78DFDD4-7CDC-46D1-8B7A-A225EDA9CF10}" destId="{604E5489-1FC7-46F6-8E41-913D7F55BD6E}" srcOrd="0" destOrd="0" presId="urn:microsoft.com/office/officeart/2008/layout/VerticalCurvedList"/>
    <dgm:cxn modelId="{8C440724-6B83-40E1-B24F-CE6387654406}" type="presOf" srcId="{566CE31F-9367-4326-AE28-8A082714E93C}" destId="{89315FD4-BB0E-48BF-9BB2-323CA3FA3337}" srcOrd="0" destOrd="0" presId="urn:microsoft.com/office/officeart/2008/layout/VerticalCurvedList"/>
    <dgm:cxn modelId="{69A8AA1E-73C5-4416-B27C-928BD32EE743}" type="presOf" srcId="{E5B01A71-8F4F-4E3D-AED6-786FEDB39127}" destId="{10F41F1F-DE23-481C-B8F3-E79AF8AF0E28}" srcOrd="0" destOrd="0" presId="urn:microsoft.com/office/officeart/2008/layout/VerticalCurvedList"/>
    <dgm:cxn modelId="{C8DBB405-CB01-4EBF-BD49-37E58649EE3F}" type="presOf" srcId="{BF9B37EB-9B87-42E9-86DD-98D6A819434D}" destId="{4160B493-115E-42AC-A8B6-06A928FFFA70}" srcOrd="0" destOrd="0" presId="urn:microsoft.com/office/officeart/2008/layout/VerticalCurvedList"/>
    <dgm:cxn modelId="{8B50B5A3-48C1-4680-BE13-240826A5C2B4}" srcId="{BF9B37EB-9B87-42E9-86DD-98D6A819434D}" destId="{684A4B19-12D6-464A-8BDD-F61E4CFA0C18}" srcOrd="4" destOrd="0" parTransId="{C181EDB1-F08C-4EAF-B918-2A9BBD84D57F}" sibTransId="{8B959E0C-6CF3-4849-827D-8473C4FEF4D5}"/>
    <dgm:cxn modelId="{1EEC23F7-3D95-4D24-B471-BCBDF7D3D932}" type="presParOf" srcId="{4160B493-115E-42AC-A8B6-06A928FFFA70}" destId="{047EE3B3-C9AB-46E1-A349-C66D841C82BE}" srcOrd="0" destOrd="0" presId="urn:microsoft.com/office/officeart/2008/layout/VerticalCurvedList"/>
    <dgm:cxn modelId="{CCFB4B0F-2B6E-4FB0-84EE-087FE3E8DECC}" type="presParOf" srcId="{047EE3B3-C9AB-46E1-A349-C66D841C82BE}" destId="{345DF8A1-2E4E-4708-A6B4-3AC640802705}" srcOrd="0" destOrd="0" presId="urn:microsoft.com/office/officeart/2008/layout/VerticalCurvedList"/>
    <dgm:cxn modelId="{F0AC5B13-DE30-4F15-AD59-8D6D50CD3C8A}" type="presParOf" srcId="{345DF8A1-2E4E-4708-A6B4-3AC640802705}" destId="{7B07D6DD-4231-4FE6-B3AF-892055F051FC}" srcOrd="0" destOrd="0" presId="urn:microsoft.com/office/officeart/2008/layout/VerticalCurvedList"/>
    <dgm:cxn modelId="{DCDFE717-77D7-42DA-B469-0AB4D29E847D}" type="presParOf" srcId="{345DF8A1-2E4E-4708-A6B4-3AC640802705}" destId="{0F94FFF8-1801-4DEF-B10E-808ECFFDB698}" srcOrd="1" destOrd="0" presId="urn:microsoft.com/office/officeart/2008/layout/VerticalCurvedList"/>
    <dgm:cxn modelId="{AB51A465-5EBA-4E66-BF49-6CE413A40368}" type="presParOf" srcId="{345DF8A1-2E4E-4708-A6B4-3AC640802705}" destId="{99488E10-3AE5-4190-9A1C-7B6911D85BDC}" srcOrd="2" destOrd="0" presId="urn:microsoft.com/office/officeart/2008/layout/VerticalCurvedList"/>
    <dgm:cxn modelId="{0CE6A420-F46B-49E7-B4AA-9880A8378BA3}" type="presParOf" srcId="{345DF8A1-2E4E-4708-A6B4-3AC640802705}" destId="{BB7C05CE-E1FC-46EC-AE1E-D7A33D874458}" srcOrd="3" destOrd="0" presId="urn:microsoft.com/office/officeart/2008/layout/VerticalCurvedList"/>
    <dgm:cxn modelId="{6165A36F-7459-4147-B8C9-61D5AAA03EA7}" type="presParOf" srcId="{047EE3B3-C9AB-46E1-A349-C66D841C82BE}" destId="{604E5489-1FC7-46F6-8E41-913D7F55BD6E}" srcOrd="1" destOrd="0" presId="urn:microsoft.com/office/officeart/2008/layout/VerticalCurvedList"/>
    <dgm:cxn modelId="{74E59656-9CE6-4F5E-A691-A664027C7B91}" type="presParOf" srcId="{047EE3B3-C9AB-46E1-A349-C66D841C82BE}" destId="{513E2A3D-2B63-4B00-957D-81B2BCEB99C2}" srcOrd="2" destOrd="0" presId="urn:microsoft.com/office/officeart/2008/layout/VerticalCurvedList"/>
    <dgm:cxn modelId="{3F3C58BD-2CED-45E1-BF87-61C27A1FFC79}" type="presParOf" srcId="{513E2A3D-2B63-4B00-957D-81B2BCEB99C2}" destId="{2ED0C42D-ED52-491A-A16D-E0D11A30B111}" srcOrd="0" destOrd="0" presId="urn:microsoft.com/office/officeart/2008/layout/VerticalCurvedList"/>
    <dgm:cxn modelId="{394C9B63-6C32-46D1-BD1D-2DB728848741}" type="presParOf" srcId="{047EE3B3-C9AB-46E1-A349-C66D841C82BE}" destId="{10F41F1F-DE23-481C-B8F3-E79AF8AF0E28}" srcOrd="3" destOrd="0" presId="urn:microsoft.com/office/officeart/2008/layout/VerticalCurvedList"/>
    <dgm:cxn modelId="{0B942998-1043-45C6-AC83-F5462071EAEA}" type="presParOf" srcId="{047EE3B3-C9AB-46E1-A349-C66D841C82BE}" destId="{44D09710-919C-4B93-BA96-48047CA61A34}" srcOrd="4" destOrd="0" presId="urn:microsoft.com/office/officeart/2008/layout/VerticalCurvedList"/>
    <dgm:cxn modelId="{0598B419-F191-40FF-9F89-2C9A5BC73FD7}" type="presParOf" srcId="{44D09710-919C-4B93-BA96-48047CA61A34}" destId="{A4A6F0FD-0A73-4158-9806-B75916215433}" srcOrd="0" destOrd="0" presId="urn:microsoft.com/office/officeart/2008/layout/VerticalCurvedList"/>
    <dgm:cxn modelId="{12BB8F1B-A6D7-43F1-B4F8-7109A266A99E}" type="presParOf" srcId="{047EE3B3-C9AB-46E1-A349-C66D841C82BE}" destId="{575856E8-A547-4D76-87D0-1575639B8212}" srcOrd="5" destOrd="0" presId="urn:microsoft.com/office/officeart/2008/layout/VerticalCurvedList"/>
    <dgm:cxn modelId="{A3C0C492-2020-46D2-A79B-5C8B02FB7517}" type="presParOf" srcId="{047EE3B3-C9AB-46E1-A349-C66D841C82BE}" destId="{47410FCD-4F03-4D35-855C-8B87D1809E01}" srcOrd="6" destOrd="0" presId="urn:microsoft.com/office/officeart/2008/layout/VerticalCurvedList"/>
    <dgm:cxn modelId="{9014D36B-EE6D-4EA6-87BD-F1B3FB9017FB}" type="presParOf" srcId="{47410FCD-4F03-4D35-855C-8B87D1809E01}" destId="{DA28A3DC-C2EA-4542-A85A-093D184A789A}" srcOrd="0" destOrd="0" presId="urn:microsoft.com/office/officeart/2008/layout/VerticalCurvedList"/>
    <dgm:cxn modelId="{25755C9C-AD4C-41FB-B94C-71CCE3D2A299}" type="presParOf" srcId="{047EE3B3-C9AB-46E1-A349-C66D841C82BE}" destId="{89315FD4-BB0E-48BF-9BB2-323CA3FA3337}" srcOrd="7" destOrd="0" presId="urn:microsoft.com/office/officeart/2008/layout/VerticalCurvedList"/>
    <dgm:cxn modelId="{E3280445-BA7B-42A7-88CF-EA03EDAF3A6F}" type="presParOf" srcId="{047EE3B3-C9AB-46E1-A349-C66D841C82BE}" destId="{D71441DC-40EB-405E-B05F-A7FBEF04B73B}" srcOrd="8" destOrd="0" presId="urn:microsoft.com/office/officeart/2008/layout/VerticalCurvedList"/>
    <dgm:cxn modelId="{E97E4CC3-051A-4F89-BC31-368F1F5A69F3}" type="presParOf" srcId="{D71441DC-40EB-405E-B05F-A7FBEF04B73B}" destId="{8A5F2CA2-6ED8-495E-8291-D52FE30DA6B3}" srcOrd="0" destOrd="0" presId="urn:microsoft.com/office/officeart/2008/layout/VerticalCurvedList"/>
    <dgm:cxn modelId="{C16DECB8-F2F0-457A-BEED-6C5391E6F71F}" type="presParOf" srcId="{047EE3B3-C9AB-46E1-A349-C66D841C82BE}" destId="{ADF7EFBE-5DD7-422A-AA4E-26777D9687A1}" srcOrd="9" destOrd="0" presId="urn:microsoft.com/office/officeart/2008/layout/VerticalCurvedList"/>
    <dgm:cxn modelId="{EE66CAA9-58EA-4778-ACF7-96DD56D8CFE9}" type="presParOf" srcId="{047EE3B3-C9AB-46E1-A349-C66D841C82BE}" destId="{9B237CB4-D117-4FEB-A3CE-DCED69722EA1}" srcOrd="10" destOrd="0" presId="urn:microsoft.com/office/officeart/2008/layout/VerticalCurvedList"/>
    <dgm:cxn modelId="{DE949D63-BB48-486E-B3BC-176A08C2C508}" type="presParOf" srcId="{9B237CB4-D117-4FEB-A3CE-DCED69722EA1}" destId="{8CFF46A6-62E8-466B-AC36-8FB79B8375CE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F9B37EB-9B87-42E9-86DD-98D6A819434D}" type="doc">
      <dgm:prSet loTypeId="urn:microsoft.com/office/officeart/2008/layout/VerticalCurvedList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B78DFDD4-7CDC-46D1-8B7A-A225EDA9CF10}">
      <dgm:prSet phldrT="[Text]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cs-CZ">
              <a:ea typeface="+mj-ea"/>
            </a:rPr>
            <a:t>Splnit úkol z Inovační strategie,</a:t>
          </a:r>
          <a:r>
            <a:rPr lang="cs-CZ">
              <a:solidFill>
                <a:srgbClr val="FF0000"/>
              </a:solidFill>
              <a:ea typeface="+mj-ea"/>
            </a:rPr>
            <a:t> </a:t>
          </a:r>
          <a:r>
            <a:rPr lang="cs-CZ">
              <a:solidFill>
                <a:schemeClr val="tx1"/>
              </a:solidFill>
              <a:ea typeface="+mj-ea"/>
            </a:rPr>
            <a:t>opatření ze Strategie regionálního rozvoje ČR 21+ a vhodně navázat na dosavadní aktivity SMO ČR</a:t>
          </a:r>
          <a:endParaRPr lang="cs-CZ">
            <a:solidFill>
              <a:schemeClr val="tx1"/>
            </a:solidFill>
          </a:endParaRPr>
        </a:p>
      </dgm:t>
    </dgm:pt>
    <dgm:pt modelId="{2F399433-8CDF-45B3-B180-BC3385B1DE85}" type="parTrans" cxnId="{2F9C046C-65A5-49D5-9BF7-7113483B1005}">
      <dgm:prSet/>
      <dgm:spPr/>
      <dgm:t>
        <a:bodyPr/>
        <a:lstStyle/>
        <a:p>
          <a:endParaRPr lang="cs-CZ"/>
        </a:p>
      </dgm:t>
    </dgm:pt>
    <dgm:pt modelId="{341AAB53-9B01-48D4-BABD-42F65808B04E}" type="sibTrans" cxnId="{2F9C046C-65A5-49D5-9BF7-7113483B1005}">
      <dgm:prSet/>
      <dgm:spPr/>
      <dgm:t>
        <a:bodyPr/>
        <a:lstStyle/>
        <a:p>
          <a:endParaRPr lang="cs-CZ"/>
        </a:p>
      </dgm:t>
    </dgm:pt>
    <dgm:pt modelId="{E5B01A71-8F4F-4E3D-AED6-786FEDB39127}">
      <dgm:prSet phldrT="[Text]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cs-CZ">
              <a:ea typeface="+mj-ea"/>
            </a:rPr>
            <a:t>Zareagovat na zkušenosti z posledního roku a na velkou dynamiku změn</a:t>
          </a:r>
          <a:endParaRPr lang="cs-CZ"/>
        </a:p>
      </dgm:t>
    </dgm:pt>
    <dgm:pt modelId="{E5DBD06E-101F-465A-AFB5-F8BD1730BB21}" type="parTrans" cxnId="{04F9DE9E-3D60-422A-90DA-55E4FF1B0F6F}">
      <dgm:prSet/>
      <dgm:spPr/>
      <dgm:t>
        <a:bodyPr/>
        <a:lstStyle/>
        <a:p>
          <a:endParaRPr lang="cs-CZ"/>
        </a:p>
      </dgm:t>
    </dgm:pt>
    <dgm:pt modelId="{A61EB51A-D97C-459C-926E-2B197F462788}" type="sibTrans" cxnId="{04F9DE9E-3D60-422A-90DA-55E4FF1B0F6F}">
      <dgm:prSet/>
      <dgm:spPr/>
      <dgm:t>
        <a:bodyPr/>
        <a:lstStyle/>
        <a:p>
          <a:endParaRPr lang="cs-CZ"/>
        </a:p>
      </dgm:t>
    </dgm:pt>
    <dgm:pt modelId="{DD8464CE-4BAA-4BA9-BB90-9888D58C97C2}">
      <dgm:prSet phldrT="[Text]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cs-CZ" u="sng">
              <a:ea typeface="+mj-ea"/>
            </a:rPr>
            <a:t>Pomoci k </a:t>
          </a:r>
          <a:r>
            <a:rPr lang="cs-CZ" u="sng" err="1">
              <a:ea typeface="+mj-ea"/>
            </a:rPr>
            <a:t>resilienci</a:t>
          </a:r>
          <a:r>
            <a:rPr lang="cs-CZ" u="sng">
              <a:ea typeface="+mj-ea"/>
            </a:rPr>
            <a:t> českých měst, obcí a regionů</a:t>
          </a:r>
          <a:endParaRPr lang="cs-CZ"/>
        </a:p>
      </dgm:t>
    </dgm:pt>
    <dgm:pt modelId="{41A5AFB6-EDFA-488A-B0CE-61A783766597}" type="parTrans" cxnId="{1783418E-3F4E-42A3-B147-369B5BA18478}">
      <dgm:prSet/>
      <dgm:spPr/>
      <dgm:t>
        <a:bodyPr/>
        <a:lstStyle/>
        <a:p>
          <a:endParaRPr lang="cs-CZ"/>
        </a:p>
      </dgm:t>
    </dgm:pt>
    <dgm:pt modelId="{DC0683A9-A0EF-4E20-81F1-517EB7C9ABD8}" type="sibTrans" cxnId="{1783418E-3F4E-42A3-B147-369B5BA18478}">
      <dgm:prSet/>
      <dgm:spPr/>
      <dgm:t>
        <a:bodyPr/>
        <a:lstStyle/>
        <a:p>
          <a:endParaRPr lang="cs-CZ"/>
        </a:p>
      </dgm:t>
    </dgm:pt>
    <dgm:pt modelId="{566CE31F-9367-4326-AE28-8A082714E93C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cs-CZ">
              <a:ea typeface="+mj-ea"/>
            </a:rPr>
            <a:t>Využít příležitost pro </a:t>
          </a:r>
          <a:r>
            <a:rPr lang="cs-CZ" u="sng">
              <a:ea typeface="+mj-ea"/>
            </a:rPr>
            <a:t>nastartování endogenního českého byznysu</a:t>
          </a:r>
          <a:endParaRPr lang="cs-CZ"/>
        </a:p>
      </dgm:t>
    </dgm:pt>
    <dgm:pt modelId="{E965C47A-12F7-45AD-B3BC-7658093AD018}" type="parTrans" cxnId="{5ED0B666-6496-4F30-8B4F-62B442977D7E}">
      <dgm:prSet/>
      <dgm:spPr/>
      <dgm:t>
        <a:bodyPr/>
        <a:lstStyle/>
        <a:p>
          <a:endParaRPr lang="cs-CZ"/>
        </a:p>
      </dgm:t>
    </dgm:pt>
    <dgm:pt modelId="{D393E598-33D9-49C1-88A2-DF7A325B60AE}" type="sibTrans" cxnId="{5ED0B666-6496-4F30-8B4F-62B442977D7E}">
      <dgm:prSet/>
      <dgm:spPr/>
      <dgm:t>
        <a:bodyPr/>
        <a:lstStyle/>
        <a:p>
          <a:endParaRPr lang="cs-CZ"/>
        </a:p>
      </dgm:t>
    </dgm:pt>
    <dgm:pt modelId="{684A4B19-12D6-464A-8BDD-F61E4CFA0C18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cs-CZ">
              <a:ea typeface="+mj-ea"/>
            </a:rPr>
            <a:t>Zohlednit výsledky procesu aktualizace Lipské charty</a:t>
          </a:r>
          <a:endParaRPr lang="cs-CZ"/>
        </a:p>
      </dgm:t>
    </dgm:pt>
    <dgm:pt modelId="{C181EDB1-F08C-4EAF-B918-2A9BBD84D57F}" type="parTrans" cxnId="{8B50B5A3-48C1-4680-BE13-240826A5C2B4}">
      <dgm:prSet/>
      <dgm:spPr/>
      <dgm:t>
        <a:bodyPr/>
        <a:lstStyle/>
        <a:p>
          <a:endParaRPr lang="cs-CZ"/>
        </a:p>
      </dgm:t>
    </dgm:pt>
    <dgm:pt modelId="{8B959E0C-6CF3-4849-827D-8473C4FEF4D5}" type="sibTrans" cxnId="{8B50B5A3-48C1-4680-BE13-240826A5C2B4}">
      <dgm:prSet/>
      <dgm:spPr/>
      <dgm:t>
        <a:bodyPr/>
        <a:lstStyle/>
        <a:p>
          <a:endParaRPr lang="cs-CZ"/>
        </a:p>
      </dgm:t>
    </dgm:pt>
    <dgm:pt modelId="{62227A59-EAAE-4635-8F89-E388DBFD0E7C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cs-CZ">
              <a:ea typeface="+mj-ea"/>
            </a:rPr>
            <a:t>Ukotvit koordinační roli MMR do podoby konkrétních úkolů s přidělenou odpovědností a datem plnění</a:t>
          </a:r>
          <a:endParaRPr lang="cs-CZ"/>
        </a:p>
      </dgm:t>
    </dgm:pt>
    <dgm:pt modelId="{E612FF11-5F91-4C54-BA46-402487E3EDDA}" type="parTrans" cxnId="{66F340CA-A956-4F35-93E3-6743C848A170}">
      <dgm:prSet/>
      <dgm:spPr/>
      <dgm:t>
        <a:bodyPr/>
        <a:lstStyle/>
        <a:p>
          <a:endParaRPr lang="cs-CZ"/>
        </a:p>
      </dgm:t>
    </dgm:pt>
    <dgm:pt modelId="{6C29FB23-9186-4884-93E7-F94602B10D83}" type="sibTrans" cxnId="{66F340CA-A956-4F35-93E3-6743C848A170}">
      <dgm:prSet/>
      <dgm:spPr/>
      <dgm:t>
        <a:bodyPr/>
        <a:lstStyle/>
        <a:p>
          <a:endParaRPr lang="cs-CZ"/>
        </a:p>
      </dgm:t>
    </dgm:pt>
    <dgm:pt modelId="{4160B493-115E-42AC-A8B6-06A928FFFA70}" type="pres">
      <dgm:prSet presAssocID="{BF9B37EB-9B87-42E9-86DD-98D6A819434D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cs-CZ"/>
        </a:p>
      </dgm:t>
    </dgm:pt>
    <dgm:pt modelId="{047EE3B3-C9AB-46E1-A349-C66D841C82BE}" type="pres">
      <dgm:prSet presAssocID="{BF9B37EB-9B87-42E9-86DD-98D6A819434D}" presName="Name1" presStyleCnt="0"/>
      <dgm:spPr/>
    </dgm:pt>
    <dgm:pt modelId="{345DF8A1-2E4E-4708-A6B4-3AC640802705}" type="pres">
      <dgm:prSet presAssocID="{BF9B37EB-9B87-42E9-86DD-98D6A819434D}" presName="cycle" presStyleCnt="0"/>
      <dgm:spPr/>
    </dgm:pt>
    <dgm:pt modelId="{7B07D6DD-4231-4FE6-B3AF-892055F051FC}" type="pres">
      <dgm:prSet presAssocID="{BF9B37EB-9B87-42E9-86DD-98D6A819434D}" presName="srcNode" presStyleLbl="node1" presStyleIdx="0" presStyleCnt="6"/>
      <dgm:spPr/>
    </dgm:pt>
    <dgm:pt modelId="{0F94FFF8-1801-4DEF-B10E-808ECFFDB698}" type="pres">
      <dgm:prSet presAssocID="{BF9B37EB-9B87-42E9-86DD-98D6A819434D}" presName="conn" presStyleLbl="parChTrans1D2" presStyleIdx="0" presStyleCnt="1"/>
      <dgm:spPr/>
      <dgm:t>
        <a:bodyPr/>
        <a:lstStyle/>
        <a:p>
          <a:endParaRPr lang="cs-CZ"/>
        </a:p>
      </dgm:t>
    </dgm:pt>
    <dgm:pt modelId="{99488E10-3AE5-4190-9A1C-7B6911D85BDC}" type="pres">
      <dgm:prSet presAssocID="{BF9B37EB-9B87-42E9-86DD-98D6A819434D}" presName="extraNode" presStyleLbl="node1" presStyleIdx="0" presStyleCnt="6"/>
      <dgm:spPr/>
    </dgm:pt>
    <dgm:pt modelId="{BB7C05CE-E1FC-46EC-AE1E-D7A33D874458}" type="pres">
      <dgm:prSet presAssocID="{BF9B37EB-9B87-42E9-86DD-98D6A819434D}" presName="dstNode" presStyleLbl="node1" presStyleIdx="0" presStyleCnt="6"/>
      <dgm:spPr/>
    </dgm:pt>
    <dgm:pt modelId="{604E5489-1FC7-46F6-8E41-913D7F55BD6E}" type="pres">
      <dgm:prSet presAssocID="{B78DFDD4-7CDC-46D1-8B7A-A225EDA9CF10}" presName="text_1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513E2A3D-2B63-4B00-957D-81B2BCEB99C2}" type="pres">
      <dgm:prSet presAssocID="{B78DFDD4-7CDC-46D1-8B7A-A225EDA9CF10}" presName="accent_1" presStyleCnt="0"/>
      <dgm:spPr/>
    </dgm:pt>
    <dgm:pt modelId="{2ED0C42D-ED52-491A-A16D-E0D11A30B111}" type="pres">
      <dgm:prSet presAssocID="{B78DFDD4-7CDC-46D1-8B7A-A225EDA9CF10}" presName="accentRepeatNode" presStyleLbl="solidFgAcc1" presStyleIdx="0" presStyleCnt="6"/>
      <dgm:spPr>
        <a:blipFill dpi="0" rotWithShape="1">
          <a:blip xmlns:r="http://schemas.openxmlformats.org/officeDocument/2006/relationships" r:embed="rId1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10F41F1F-DE23-481C-B8F3-E79AF8AF0E28}" type="pres">
      <dgm:prSet presAssocID="{E5B01A71-8F4F-4E3D-AED6-786FEDB39127}" presName="text_2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4D09710-919C-4B93-BA96-48047CA61A34}" type="pres">
      <dgm:prSet presAssocID="{E5B01A71-8F4F-4E3D-AED6-786FEDB39127}" presName="accent_2" presStyleCnt="0"/>
      <dgm:spPr/>
    </dgm:pt>
    <dgm:pt modelId="{A4A6F0FD-0A73-4158-9806-B75916215433}" type="pres">
      <dgm:prSet presAssocID="{E5B01A71-8F4F-4E3D-AED6-786FEDB39127}" presName="accentRepeatNode" presStyleLbl="solidFgAcc1" presStyleIdx="1" presStyleCnt="6"/>
      <dgm:spPr>
        <a:blipFill dpi="0" rotWithShape="1">
          <a:blip xmlns:r="http://schemas.openxmlformats.org/officeDocument/2006/relationships" r:embed="rId1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575856E8-A547-4D76-87D0-1575639B8212}" type="pres">
      <dgm:prSet presAssocID="{DD8464CE-4BAA-4BA9-BB90-9888D58C97C2}" presName="text_3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7410FCD-4F03-4D35-855C-8B87D1809E01}" type="pres">
      <dgm:prSet presAssocID="{DD8464CE-4BAA-4BA9-BB90-9888D58C97C2}" presName="accent_3" presStyleCnt="0"/>
      <dgm:spPr/>
    </dgm:pt>
    <dgm:pt modelId="{DA28A3DC-C2EA-4542-A85A-093D184A789A}" type="pres">
      <dgm:prSet presAssocID="{DD8464CE-4BAA-4BA9-BB90-9888D58C97C2}" presName="accentRepeatNode" presStyleLbl="solidFgAcc1" presStyleIdx="2" presStyleCnt="6"/>
      <dgm:spPr>
        <a:blipFill dpi="0" rotWithShape="1">
          <a:blip xmlns:r="http://schemas.openxmlformats.org/officeDocument/2006/relationships" r:embed="rId1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89315FD4-BB0E-48BF-9BB2-323CA3FA3337}" type="pres">
      <dgm:prSet presAssocID="{566CE31F-9367-4326-AE28-8A082714E93C}" presName="text_4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D71441DC-40EB-405E-B05F-A7FBEF04B73B}" type="pres">
      <dgm:prSet presAssocID="{566CE31F-9367-4326-AE28-8A082714E93C}" presName="accent_4" presStyleCnt="0"/>
      <dgm:spPr/>
    </dgm:pt>
    <dgm:pt modelId="{8A5F2CA2-6ED8-495E-8291-D52FE30DA6B3}" type="pres">
      <dgm:prSet presAssocID="{566CE31F-9367-4326-AE28-8A082714E93C}" presName="accentRepeatNode" presStyleLbl="solidFgAcc1" presStyleIdx="3" presStyleCnt="6"/>
      <dgm:spPr>
        <a:blipFill dpi="0" rotWithShape="1">
          <a:blip xmlns:r="http://schemas.openxmlformats.org/officeDocument/2006/relationships" r:embed="rId1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ADF7EFBE-5DD7-422A-AA4E-26777D9687A1}" type="pres">
      <dgm:prSet presAssocID="{684A4B19-12D6-464A-8BDD-F61E4CFA0C18}" presName="text_5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9B237CB4-D117-4FEB-A3CE-DCED69722EA1}" type="pres">
      <dgm:prSet presAssocID="{684A4B19-12D6-464A-8BDD-F61E4CFA0C18}" presName="accent_5" presStyleCnt="0"/>
      <dgm:spPr/>
    </dgm:pt>
    <dgm:pt modelId="{8CFF46A6-62E8-466B-AC36-8FB79B8375CE}" type="pres">
      <dgm:prSet presAssocID="{684A4B19-12D6-464A-8BDD-F61E4CFA0C18}" presName="accentRepeatNode" presStyleLbl="solidFgAcc1" presStyleIdx="4" presStyleCnt="6"/>
      <dgm:spPr>
        <a:blipFill dpi="0" rotWithShape="1">
          <a:blip xmlns:r="http://schemas.openxmlformats.org/officeDocument/2006/relationships" r:embed="rId1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D637BEB4-F1B8-4C90-85CD-D2CEEB46D779}" type="pres">
      <dgm:prSet presAssocID="{62227A59-EAAE-4635-8F89-E388DBFD0E7C}" presName="text_6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88915332-5306-4EB9-922B-479D6D90FC94}" type="pres">
      <dgm:prSet presAssocID="{62227A59-EAAE-4635-8F89-E388DBFD0E7C}" presName="accent_6" presStyleCnt="0"/>
      <dgm:spPr/>
    </dgm:pt>
    <dgm:pt modelId="{669CF222-CF2C-4F74-95C2-B5BFDE206F58}" type="pres">
      <dgm:prSet presAssocID="{62227A59-EAAE-4635-8F89-E388DBFD0E7C}" presName="accentRepeatNode" presStyleLbl="solidFgAcc1" presStyleIdx="5" presStyleCnt="6"/>
      <dgm:spPr>
        <a:blipFill dpi="0" rotWithShape="0">
          <a:blip xmlns:r="http://schemas.openxmlformats.org/officeDocument/2006/relationships" r:embed="rId1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</dgm:ptLst>
  <dgm:cxnLst>
    <dgm:cxn modelId="{2F9C046C-65A5-49D5-9BF7-7113483B1005}" srcId="{BF9B37EB-9B87-42E9-86DD-98D6A819434D}" destId="{B78DFDD4-7CDC-46D1-8B7A-A225EDA9CF10}" srcOrd="0" destOrd="0" parTransId="{2F399433-8CDF-45B3-B180-BC3385B1DE85}" sibTransId="{341AAB53-9B01-48D4-BABD-42F65808B04E}"/>
    <dgm:cxn modelId="{AB145559-C103-4F71-8FE4-6269991208BB}" type="presOf" srcId="{DD8464CE-4BAA-4BA9-BB90-9888D58C97C2}" destId="{575856E8-A547-4D76-87D0-1575639B8212}" srcOrd="0" destOrd="0" presId="urn:microsoft.com/office/officeart/2008/layout/VerticalCurvedList"/>
    <dgm:cxn modelId="{14AE47D8-76FD-4917-B08D-D838AF509272}" type="presOf" srcId="{341AAB53-9B01-48D4-BABD-42F65808B04E}" destId="{0F94FFF8-1801-4DEF-B10E-808ECFFDB698}" srcOrd="0" destOrd="0" presId="urn:microsoft.com/office/officeart/2008/layout/VerticalCurvedList"/>
    <dgm:cxn modelId="{1783418E-3F4E-42A3-B147-369B5BA18478}" srcId="{BF9B37EB-9B87-42E9-86DD-98D6A819434D}" destId="{DD8464CE-4BAA-4BA9-BB90-9888D58C97C2}" srcOrd="2" destOrd="0" parTransId="{41A5AFB6-EDFA-488A-B0CE-61A783766597}" sibTransId="{DC0683A9-A0EF-4E20-81F1-517EB7C9ABD8}"/>
    <dgm:cxn modelId="{1D4D782E-8302-44C2-BF77-A03CD1B32EEB}" type="presOf" srcId="{684A4B19-12D6-464A-8BDD-F61E4CFA0C18}" destId="{ADF7EFBE-5DD7-422A-AA4E-26777D9687A1}" srcOrd="0" destOrd="0" presId="urn:microsoft.com/office/officeart/2008/layout/VerticalCurvedList"/>
    <dgm:cxn modelId="{151980CF-31BE-40F1-987D-8E0513F82F45}" type="presOf" srcId="{62227A59-EAAE-4635-8F89-E388DBFD0E7C}" destId="{D637BEB4-F1B8-4C90-85CD-D2CEEB46D779}" srcOrd="0" destOrd="0" presId="urn:microsoft.com/office/officeart/2008/layout/VerticalCurvedList"/>
    <dgm:cxn modelId="{66F340CA-A956-4F35-93E3-6743C848A170}" srcId="{BF9B37EB-9B87-42E9-86DD-98D6A819434D}" destId="{62227A59-EAAE-4635-8F89-E388DBFD0E7C}" srcOrd="5" destOrd="0" parTransId="{E612FF11-5F91-4C54-BA46-402487E3EDDA}" sibTransId="{6C29FB23-9186-4884-93E7-F94602B10D83}"/>
    <dgm:cxn modelId="{5ED0B666-6496-4F30-8B4F-62B442977D7E}" srcId="{BF9B37EB-9B87-42E9-86DD-98D6A819434D}" destId="{566CE31F-9367-4326-AE28-8A082714E93C}" srcOrd="3" destOrd="0" parTransId="{E965C47A-12F7-45AD-B3BC-7658093AD018}" sibTransId="{D393E598-33D9-49C1-88A2-DF7A325B60AE}"/>
    <dgm:cxn modelId="{04F9DE9E-3D60-422A-90DA-55E4FF1B0F6F}" srcId="{BF9B37EB-9B87-42E9-86DD-98D6A819434D}" destId="{E5B01A71-8F4F-4E3D-AED6-786FEDB39127}" srcOrd="1" destOrd="0" parTransId="{E5DBD06E-101F-465A-AFB5-F8BD1730BB21}" sibTransId="{A61EB51A-D97C-459C-926E-2B197F462788}"/>
    <dgm:cxn modelId="{82340ECE-CAF8-467B-8DC4-42E791787184}" type="presOf" srcId="{B78DFDD4-7CDC-46D1-8B7A-A225EDA9CF10}" destId="{604E5489-1FC7-46F6-8E41-913D7F55BD6E}" srcOrd="0" destOrd="0" presId="urn:microsoft.com/office/officeart/2008/layout/VerticalCurvedList"/>
    <dgm:cxn modelId="{8C440724-6B83-40E1-B24F-CE6387654406}" type="presOf" srcId="{566CE31F-9367-4326-AE28-8A082714E93C}" destId="{89315FD4-BB0E-48BF-9BB2-323CA3FA3337}" srcOrd="0" destOrd="0" presId="urn:microsoft.com/office/officeart/2008/layout/VerticalCurvedList"/>
    <dgm:cxn modelId="{69A8AA1E-73C5-4416-B27C-928BD32EE743}" type="presOf" srcId="{E5B01A71-8F4F-4E3D-AED6-786FEDB39127}" destId="{10F41F1F-DE23-481C-B8F3-E79AF8AF0E28}" srcOrd="0" destOrd="0" presId="urn:microsoft.com/office/officeart/2008/layout/VerticalCurvedList"/>
    <dgm:cxn modelId="{C8DBB405-CB01-4EBF-BD49-37E58649EE3F}" type="presOf" srcId="{BF9B37EB-9B87-42E9-86DD-98D6A819434D}" destId="{4160B493-115E-42AC-A8B6-06A928FFFA70}" srcOrd="0" destOrd="0" presId="urn:microsoft.com/office/officeart/2008/layout/VerticalCurvedList"/>
    <dgm:cxn modelId="{8B50B5A3-48C1-4680-BE13-240826A5C2B4}" srcId="{BF9B37EB-9B87-42E9-86DD-98D6A819434D}" destId="{684A4B19-12D6-464A-8BDD-F61E4CFA0C18}" srcOrd="4" destOrd="0" parTransId="{C181EDB1-F08C-4EAF-B918-2A9BBD84D57F}" sibTransId="{8B959E0C-6CF3-4849-827D-8473C4FEF4D5}"/>
    <dgm:cxn modelId="{1EEC23F7-3D95-4D24-B471-BCBDF7D3D932}" type="presParOf" srcId="{4160B493-115E-42AC-A8B6-06A928FFFA70}" destId="{047EE3B3-C9AB-46E1-A349-C66D841C82BE}" srcOrd="0" destOrd="0" presId="urn:microsoft.com/office/officeart/2008/layout/VerticalCurvedList"/>
    <dgm:cxn modelId="{CCFB4B0F-2B6E-4FB0-84EE-087FE3E8DECC}" type="presParOf" srcId="{047EE3B3-C9AB-46E1-A349-C66D841C82BE}" destId="{345DF8A1-2E4E-4708-A6B4-3AC640802705}" srcOrd="0" destOrd="0" presId="urn:microsoft.com/office/officeart/2008/layout/VerticalCurvedList"/>
    <dgm:cxn modelId="{F0AC5B13-DE30-4F15-AD59-8D6D50CD3C8A}" type="presParOf" srcId="{345DF8A1-2E4E-4708-A6B4-3AC640802705}" destId="{7B07D6DD-4231-4FE6-B3AF-892055F051FC}" srcOrd="0" destOrd="0" presId="urn:microsoft.com/office/officeart/2008/layout/VerticalCurvedList"/>
    <dgm:cxn modelId="{DCDFE717-77D7-42DA-B469-0AB4D29E847D}" type="presParOf" srcId="{345DF8A1-2E4E-4708-A6B4-3AC640802705}" destId="{0F94FFF8-1801-4DEF-B10E-808ECFFDB698}" srcOrd="1" destOrd="0" presId="urn:microsoft.com/office/officeart/2008/layout/VerticalCurvedList"/>
    <dgm:cxn modelId="{AB51A465-5EBA-4E66-BF49-6CE413A40368}" type="presParOf" srcId="{345DF8A1-2E4E-4708-A6B4-3AC640802705}" destId="{99488E10-3AE5-4190-9A1C-7B6911D85BDC}" srcOrd="2" destOrd="0" presId="urn:microsoft.com/office/officeart/2008/layout/VerticalCurvedList"/>
    <dgm:cxn modelId="{0CE6A420-F46B-49E7-B4AA-9880A8378BA3}" type="presParOf" srcId="{345DF8A1-2E4E-4708-A6B4-3AC640802705}" destId="{BB7C05CE-E1FC-46EC-AE1E-D7A33D874458}" srcOrd="3" destOrd="0" presId="urn:microsoft.com/office/officeart/2008/layout/VerticalCurvedList"/>
    <dgm:cxn modelId="{6165A36F-7459-4147-B8C9-61D5AAA03EA7}" type="presParOf" srcId="{047EE3B3-C9AB-46E1-A349-C66D841C82BE}" destId="{604E5489-1FC7-46F6-8E41-913D7F55BD6E}" srcOrd="1" destOrd="0" presId="urn:microsoft.com/office/officeart/2008/layout/VerticalCurvedList"/>
    <dgm:cxn modelId="{74E59656-9CE6-4F5E-A691-A664027C7B91}" type="presParOf" srcId="{047EE3B3-C9AB-46E1-A349-C66D841C82BE}" destId="{513E2A3D-2B63-4B00-957D-81B2BCEB99C2}" srcOrd="2" destOrd="0" presId="urn:microsoft.com/office/officeart/2008/layout/VerticalCurvedList"/>
    <dgm:cxn modelId="{3F3C58BD-2CED-45E1-BF87-61C27A1FFC79}" type="presParOf" srcId="{513E2A3D-2B63-4B00-957D-81B2BCEB99C2}" destId="{2ED0C42D-ED52-491A-A16D-E0D11A30B111}" srcOrd="0" destOrd="0" presId="urn:microsoft.com/office/officeart/2008/layout/VerticalCurvedList"/>
    <dgm:cxn modelId="{394C9B63-6C32-46D1-BD1D-2DB728848741}" type="presParOf" srcId="{047EE3B3-C9AB-46E1-A349-C66D841C82BE}" destId="{10F41F1F-DE23-481C-B8F3-E79AF8AF0E28}" srcOrd="3" destOrd="0" presId="urn:microsoft.com/office/officeart/2008/layout/VerticalCurvedList"/>
    <dgm:cxn modelId="{0B942998-1043-45C6-AC83-F5462071EAEA}" type="presParOf" srcId="{047EE3B3-C9AB-46E1-A349-C66D841C82BE}" destId="{44D09710-919C-4B93-BA96-48047CA61A34}" srcOrd="4" destOrd="0" presId="urn:microsoft.com/office/officeart/2008/layout/VerticalCurvedList"/>
    <dgm:cxn modelId="{0598B419-F191-40FF-9F89-2C9A5BC73FD7}" type="presParOf" srcId="{44D09710-919C-4B93-BA96-48047CA61A34}" destId="{A4A6F0FD-0A73-4158-9806-B75916215433}" srcOrd="0" destOrd="0" presId="urn:microsoft.com/office/officeart/2008/layout/VerticalCurvedList"/>
    <dgm:cxn modelId="{12BB8F1B-A6D7-43F1-B4F8-7109A266A99E}" type="presParOf" srcId="{047EE3B3-C9AB-46E1-A349-C66D841C82BE}" destId="{575856E8-A547-4D76-87D0-1575639B8212}" srcOrd="5" destOrd="0" presId="urn:microsoft.com/office/officeart/2008/layout/VerticalCurvedList"/>
    <dgm:cxn modelId="{A3C0C492-2020-46D2-A79B-5C8B02FB7517}" type="presParOf" srcId="{047EE3B3-C9AB-46E1-A349-C66D841C82BE}" destId="{47410FCD-4F03-4D35-855C-8B87D1809E01}" srcOrd="6" destOrd="0" presId="urn:microsoft.com/office/officeart/2008/layout/VerticalCurvedList"/>
    <dgm:cxn modelId="{9014D36B-EE6D-4EA6-87BD-F1B3FB9017FB}" type="presParOf" srcId="{47410FCD-4F03-4D35-855C-8B87D1809E01}" destId="{DA28A3DC-C2EA-4542-A85A-093D184A789A}" srcOrd="0" destOrd="0" presId="urn:microsoft.com/office/officeart/2008/layout/VerticalCurvedList"/>
    <dgm:cxn modelId="{25755C9C-AD4C-41FB-B94C-71CCE3D2A299}" type="presParOf" srcId="{047EE3B3-C9AB-46E1-A349-C66D841C82BE}" destId="{89315FD4-BB0E-48BF-9BB2-323CA3FA3337}" srcOrd="7" destOrd="0" presId="urn:microsoft.com/office/officeart/2008/layout/VerticalCurvedList"/>
    <dgm:cxn modelId="{E3280445-BA7B-42A7-88CF-EA03EDAF3A6F}" type="presParOf" srcId="{047EE3B3-C9AB-46E1-A349-C66D841C82BE}" destId="{D71441DC-40EB-405E-B05F-A7FBEF04B73B}" srcOrd="8" destOrd="0" presId="urn:microsoft.com/office/officeart/2008/layout/VerticalCurvedList"/>
    <dgm:cxn modelId="{E97E4CC3-051A-4F89-BC31-368F1F5A69F3}" type="presParOf" srcId="{D71441DC-40EB-405E-B05F-A7FBEF04B73B}" destId="{8A5F2CA2-6ED8-495E-8291-D52FE30DA6B3}" srcOrd="0" destOrd="0" presId="urn:microsoft.com/office/officeart/2008/layout/VerticalCurvedList"/>
    <dgm:cxn modelId="{C16DECB8-F2F0-457A-BEED-6C5391E6F71F}" type="presParOf" srcId="{047EE3B3-C9AB-46E1-A349-C66D841C82BE}" destId="{ADF7EFBE-5DD7-422A-AA4E-26777D9687A1}" srcOrd="9" destOrd="0" presId="urn:microsoft.com/office/officeart/2008/layout/VerticalCurvedList"/>
    <dgm:cxn modelId="{EE66CAA9-58EA-4778-ACF7-96DD56D8CFE9}" type="presParOf" srcId="{047EE3B3-C9AB-46E1-A349-C66D841C82BE}" destId="{9B237CB4-D117-4FEB-A3CE-DCED69722EA1}" srcOrd="10" destOrd="0" presId="urn:microsoft.com/office/officeart/2008/layout/VerticalCurvedList"/>
    <dgm:cxn modelId="{DE949D63-BB48-486E-B3BC-176A08C2C508}" type="presParOf" srcId="{9B237CB4-D117-4FEB-A3CE-DCED69722EA1}" destId="{8CFF46A6-62E8-466B-AC36-8FB79B8375CE}" srcOrd="0" destOrd="0" presId="urn:microsoft.com/office/officeart/2008/layout/VerticalCurvedList"/>
    <dgm:cxn modelId="{5A047025-381D-4C32-8A8E-9D969ECDA4CD}" type="presParOf" srcId="{047EE3B3-C9AB-46E1-A349-C66D841C82BE}" destId="{D637BEB4-F1B8-4C90-85CD-D2CEEB46D779}" srcOrd="11" destOrd="0" presId="urn:microsoft.com/office/officeart/2008/layout/VerticalCurvedList"/>
    <dgm:cxn modelId="{C4A3A835-6AD1-4AB5-B15B-3FC4ADCABAB8}" type="presParOf" srcId="{047EE3B3-C9AB-46E1-A349-C66D841C82BE}" destId="{88915332-5306-4EB9-922B-479D6D90FC94}" srcOrd="12" destOrd="0" presId="urn:microsoft.com/office/officeart/2008/layout/VerticalCurvedList"/>
    <dgm:cxn modelId="{4D882DEF-7146-478E-8F66-4B43C408F479}" type="presParOf" srcId="{88915332-5306-4EB9-922B-479D6D90FC94}" destId="{669CF222-CF2C-4F74-95C2-B5BFDE206F58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E139364-9592-44A1-A062-52AEED9FE1B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361553A4-AB96-41EE-8FD9-1649C250E6D8}">
      <dgm:prSet/>
      <dgm:spPr/>
      <dgm:t>
        <a:bodyPr/>
        <a:lstStyle/>
        <a:p>
          <a:pPr rtl="0"/>
          <a:r>
            <a:rPr lang="cs-CZ"/>
            <a:t>Národní zdroje: </a:t>
          </a:r>
        </a:p>
      </dgm:t>
    </dgm:pt>
    <dgm:pt modelId="{E953C94D-2F4A-4C02-8AB2-62C31852A445}" type="parTrans" cxnId="{D7A2EA47-4C25-49CA-9C2A-43938664473E}">
      <dgm:prSet/>
      <dgm:spPr/>
      <dgm:t>
        <a:bodyPr/>
        <a:lstStyle/>
        <a:p>
          <a:endParaRPr lang="cs-CZ"/>
        </a:p>
      </dgm:t>
    </dgm:pt>
    <dgm:pt modelId="{89073DD0-05C6-40DB-8E12-1FDBF3FAACAD}" type="sibTrans" cxnId="{D7A2EA47-4C25-49CA-9C2A-43938664473E}">
      <dgm:prSet/>
      <dgm:spPr/>
      <dgm:t>
        <a:bodyPr/>
        <a:lstStyle/>
        <a:p>
          <a:endParaRPr lang="cs-CZ"/>
        </a:p>
      </dgm:t>
    </dgm:pt>
    <dgm:pt modelId="{A04B0118-4AEE-4CFE-8C65-AE731D8EEF32}">
      <dgm:prSet/>
      <dgm:spPr/>
      <dgm:t>
        <a:bodyPr/>
        <a:lstStyle/>
        <a:p>
          <a:pPr rtl="0"/>
          <a:r>
            <a:rPr lang="cs-CZ">
              <a:solidFill>
                <a:schemeClr val="tx1"/>
              </a:solidFill>
            </a:rPr>
            <a:t>Kromě vlastních zdrojů měst a obcí např</a:t>
          </a:r>
          <a:r>
            <a:rPr lang="cs-CZ"/>
            <a:t>. podpora přípravy SMART projektů v rámci NPO (součástí komponenty k podpoře veřejného investování); podpora pilotních projektů motivující obce, města a regiony navazovat partnerství a posilovat vlastní kapacity pro zavádění inovací a </a:t>
          </a:r>
          <a:r>
            <a:rPr lang="cs-CZ" err="1"/>
            <a:t>smart</a:t>
          </a:r>
          <a:r>
            <a:rPr lang="cs-CZ"/>
            <a:t> řešení v oblasti řízení a poskytovaných služeb.</a:t>
          </a:r>
          <a:r>
            <a:rPr lang="en-US"/>
            <a:t>​</a:t>
          </a:r>
          <a:endParaRPr lang="cs-CZ"/>
        </a:p>
      </dgm:t>
    </dgm:pt>
    <dgm:pt modelId="{25B4E44F-9953-4C92-BD2F-5512CBA4CE56}" type="parTrans" cxnId="{B7C7DFDA-4489-463D-B826-48BA5C7306E1}">
      <dgm:prSet/>
      <dgm:spPr/>
      <dgm:t>
        <a:bodyPr/>
        <a:lstStyle/>
        <a:p>
          <a:endParaRPr lang="cs-CZ"/>
        </a:p>
      </dgm:t>
    </dgm:pt>
    <dgm:pt modelId="{7A0E2AF8-0D3E-4BA6-A96B-137763AB3ED5}" type="sibTrans" cxnId="{B7C7DFDA-4489-463D-B826-48BA5C7306E1}">
      <dgm:prSet/>
      <dgm:spPr/>
      <dgm:t>
        <a:bodyPr/>
        <a:lstStyle/>
        <a:p>
          <a:endParaRPr lang="cs-CZ"/>
        </a:p>
      </dgm:t>
    </dgm:pt>
    <dgm:pt modelId="{0355FFAB-43B2-48D8-AE47-2C51787B3355}">
      <dgm:prSet/>
      <dgm:spPr/>
      <dgm:t>
        <a:bodyPr/>
        <a:lstStyle/>
        <a:p>
          <a:pPr rtl="0"/>
          <a:r>
            <a:rPr lang="cs-CZ"/>
            <a:t>​Operační programy: </a:t>
          </a:r>
        </a:p>
      </dgm:t>
    </dgm:pt>
    <dgm:pt modelId="{89F89E95-0E86-4BEA-B0FE-86CFC5A49E7B}" type="parTrans" cxnId="{7BB586F0-9ED9-4642-94D0-FCA52D0D5B2B}">
      <dgm:prSet/>
      <dgm:spPr/>
      <dgm:t>
        <a:bodyPr/>
        <a:lstStyle/>
        <a:p>
          <a:endParaRPr lang="cs-CZ"/>
        </a:p>
      </dgm:t>
    </dgm:pt>
    <dgm:pt modelId="{48DDD0C5-5834-47E2-9785-0E5C2A47F41F}" type="sibTrans" cxnId="{7BB586F0-9ED9-4642-94D0-FCA52D0D5B2B}">
      <dgm:prSet/>
      <dgm:spPr/>
      <dgm:t>
        <a:bodyPr/>
        <a:lstStyle/>
        <a:p>
          <a:endParaRPr lang="cs-CZ"/>
        </a:p>
      </dgm:t>
    </dgm:pt>
    <dgm:pt modelId="{DA5C19BA-70A2-4BEF-998E-430FBF321018}">
      <dgm:prSet/>
      <dgm:spPr/>
      <dgm:t>
        <a:bodyPr/>
        <a:lstStyle/>
        <a:p>
          <a:pPr rtl="0"/>
          <a:r>
            <a:rPr lang="cs-CZ"/>
            <a:t>Zejména </a:t>
          </a:r>
          <a:r>
            <a:rPr lang="nl-NL"/>
            <a:t>IROP</a:t>
          </a:r>
          <a:r>
            <a:rPr lang="cs-CZ"/>
            <a:t>2</a:t>
          </a:r>
          <a:r>
            <a:rPr lang="nl-NL"/>
            <a:t>, OP TAK, OP ŽP</a:t>
          </a:r>
          <a:r>
            <a:rPr lang="cs-CZ"/>
            <a:t>2</a:t>
          </a:r>
          <a:r>
            <a:rPr lang="en-US"/>
            <a:t>​</a:t>
          </a:r>
          <a:endParaRPr lang="cs-CZ"/>
        </a:p>
      </dgm:t>
    </dgm:pt>
    <dgm:pt modelId="{F6A3FFD2-F0D2-46C2-9BAA-B7C7BBDAED44}" type="parTrans" cxnId="{EBBCDE17-8480-49C3-AC7E-A2683130244E}">
      <dgm:prSet/>
      <dgm:spPr/>
      <dgm:t>
        <a:bodyPr/>
        <a:lstStyle/>
        <a:p>
          <a:endParaRPr lang="cs-CZ"/>
        </a:p>
      </dgm:t>
    </dgm:pt>
    <dgm:pt modelId="{D4C334F2-36AC-4F6E-8775-BD77F3B4D4D4}" type="sibTrans" cxnId="{EBBCDE17-8480-49C3-AC7E-A2683130244E}">
      <dgm:prSet/>
      <dgm:spPr/>
      <dgm:t>
        <a:bodyPr/>
        <a:lstStyle/>
        <a:p>
          <a:endParaRPr lang="cs-CZ"/>
        </a:p>
      </dgm:t>
    </dgm:pt>
    <dgm:pt modelId="{AD6F4039-A1EC-4B78-92E0-8FD4EA185940}">
      <dgm:prSet/>
      <dgm:spPr/>
      <dgm:t>
        <a:bodyPr/>
        <a:lstStyle/>
        <a:p>
          <a:pPr rtl="0"/>
          <a:r>
            <a:rPr lang="cs-CZ"/>
            <a:t>​Evropské a přeshraniční programy: </a:t>
          </a:r>
        </a:p>
      </dgm:t>
    </dgm:pt>
    <dgm:pt modelId="{4B850101-DE5C-47C4-8DD7-8E25B131D1A7}" type="parTrans" cxnId="{2E0E261E-5E49-4719-AE3C-479DDAEDE940}">
      <dgm:prSet/>
      <dgm:spPr/>
      <dgm:t>
        <a:bodyPr/>
        <a:lstStyle/>
        <a:p>
          <a:endParaRPr lang="cs-CZ"/>
        </a:p>
      </dgm:t>
    </dgm:pt>
    <dgm:pt modelId="{FD6B93F6-5BBA-4A68-96E9-36102CFF6C5F}" type="sibTrans" cxnId="{2E0E261E-5E49-4719-AE3C-479DDAEDE940}">
      <dgm:prSet/>
      <dgm:spPr/>
      <dgm:t>
        <a:bodyPr/>
        <a:lstStyle/>
        <a:p>
          <a:endParaRPr lang="cs-CZ"/>
        </a:p>
      </dgm:t>
    </dgm:pt>
    <dgm:pt modelId="{27A85547-94DD-4C9F-B4CD-4D2AD2F5D0D1}">
      <dgm:prSet/>
      <dgm:spPr/>
      <dgm:t>
        <a:bodyPr/>
        <a:lstStyle/>
        <a:p>
          <a:pPr rtl="0"/>
          <a:r>
            <a:rPr lang="cs-CZ"/>
            <a:t>Horizont </a:t>
          </a:r>
          <a:r>
            <a:rPr lang="cs-CZ" err="1"/>
            <a:t>Europe</a:t>
          </a:r>
          <a:r>
            <a:rPr lang="cs-CZ"/>
            <a:t>, </a:t>
          </a:r>
          <a:r>
            <a:rPr lang="cs-CZ" err="1"/>
            <a:t>Life</a:t>
          </a:r>
          <a:r>
            <a:rPr lang="cs-CZ"/>
            <a:t>, COSME, </a:t>
          </a:r>
          <a:r>
            <a:rPr lang="cs-CZ" err="1"/>
            <a:t>Interreg</a:t>
          </a:r>
          <a:r>
            <a:rPr lang="cs-CZ"/>
            <a:t> programy, URBACT III, ESPON atd.</a:t>
          </a:r>
        </a:p>
      </dgm:t>
    </dgm:pt>
    <dgm:pt modelId="{00D37016-4860-498C-8E31-A92C5E5C0CFD}" type="parTrans" cxnId="{2BB3B6B6-4F07-40F6-B4C2-58367CFB7DA1}">
      <dgm:prSet/>
      <dgm:spPr/>
      <dgm:t>
        <a:bodyPr/>
        <a:lstStyle/>
        <a:p>
          <a:endParaRPr lang="cs-CZ"/>
        </a:p>
      </dgm:t>
    </dgm:pt>
    <dgm:pt modelId="{90DE2F28-81AC-466B-829B-51E786A1EA9D}" type="sibTrans" cxnId="{2BB3B6B6-4F07-40F6-B4C2-58367CFB7DA1}">
      <dgm:prSet/>
      <dgm:spPr/>
      <dgm:t>
        <a:bodyPr/>
        <a:lstStyle/>
        <a:p>
          <a:endParaRPr lang="cs-CZ"/>
        </a:p>
      </dgm:t>
    </dgm:pt>
    <dgm:pt modelId="{E4CBF040-16CE-4BDD-9512-C62E270A5121}">
      <dgm:prSet/>
      <dgm:spPr/>
      <dgm:t>
        <a:bodyPr/>
        <a:lstStyle/>
        <a:p>
          <a:pPr rtl="0"/>
          <a:r>
            <a:rPr lang="cs-CZ"/>
            <a:t>​Alternativní přístupy: </a:t>
          </a:r>
        </a:p>
      </dgm:t>
    </dgm:pt>
    <dgm:pt modelId="{4A0AEEB6-030C-47BA-9901-9015666483E3}" type="parTrans" cxnId="{5830BD16-1CAC-40E4-984F-74FA4EB599A5}">
      <dgm:prSet/>
      <dgm:spPr/>
      <dgm:t>
        <a:bodyPr/>
        <a:lstStyle/>
        <a:p>
          <a:endParaRPr lang="cs-CZ"/>
        </a:p>
      </dgm:t>
    </dgm:pt>
    <dgm:pt modelId="{AFC7DA12-AE18-4396-8925-908C6BC1DE02}" type="sibTrans" cxnId="{5830BD16-1CAC-40E4-984F-74FA4EB599A5}">
      <dgm:prSet/>
      <dgm:spPr/>
      <dgm:t>
        <a:bodyPr/>
        <a:lstStyle/>
        <a:p>
          <a:endParaRPr lang="cs-CZ"/>
        </a:p>
      </dgm:t>
    </dgm:pt>
    <dgm:pt modelId="{68433359-1663-47B4-B90E-ADEDF894FB6E}" type="pres">
      <dgm:prSet presAssocID="{0E139364-9592-44A1-A062-52AEED9FE1B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F1022F5E-60B0-4983-B9C2-FDD12213812F}" type="pres">
      <dgm:prSet presAssocID="{361553A4-AB96-41EE-8FD9-1649C250E6D8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5F93F55-535D-4434-8EA6-4EDFC83F80E6}" type="pres">
      <dgm:prSet presAssocID="{361553A4-AB96-41EE-8FD9-1649C250E6D8}" presName="childText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FE9A8284-3F1B-4161-90D0-4895916F16CB}" type="pres">
      <dgm:prSet presAssocID="{0355FFAB-43B2-48D8-AE47-2C51787B3355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D7ECD0EC-D88D-4FF3-A40C-6530F6E0F261}" type="pres">
      <dgm:prSet presAssocID="{0355FFAB-43B2-48D8-AE47-2C51787B3355}" presName="childText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1B8923C-0544-425E-BF28-DDE2215E6672}" type="pres">
      <dgm:prSet presAssocID="{AD6F4039-A1EC-4B78-92E0-8FD4EA185940}" presName="parentText" presStyleLbl="node1" presStyleIdx="2" presStyleCnt="4" custLinFactNeighborY="-6824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3D344718-2A11-421C-A329-0538E815B604}" type="pres">
      <dgm:prSet presAssocID="{AD6F4039-A1EC-4B78-92E0-8FD4EA185940}" presName="childText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3C43B05D-583D-462B-8A61-2F726F9757AC}" type="pres">
      <dgm:prSet presAssocID="{E4CBF040-16CE-4BDD-9512-C62E270A5121}" presName="parentText" presStyleLbl="node1" presStyleIdx="3" presStyleCnt="4" custLinFactNeighborY="-6824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3156EF8B-26FD-48FD-BD8D-3B03EE6360E5}" type="presOf" srcId="{A04B0118-4AEE-4CFE-8C65-AE731D8EEF32}" destId="{15F93F55-535D-4434-8EA6-4EDFC83F80E6}" srcOrd="0" destOrd="0" presId="urn:microsoft.com/office/officeart/2005/8/layout/vList2"/>
    <dgm:cxn modelId="{087F926C-63F7-494B-8A63-519C511E8E29}" type="presOf" srcId="{E4CBF040-16CE-4BDD-9512-C62E270A5121}" destId="{3C43B05D-583D-462B-8A61-2F726F9757AC}" srcOrd="0" destOrd="0" presId="urn:microsoft.com/office/officeart/2005/8/layout/vList2"/>
    <dgm:cxn modelId="{B7C7DFDA-4489-463D-B826-48BA5C7306E1}" srcId="{361553A4-AB96-41EE-8FD9-1649C250E6D8}" destId="{A04B0118-4AEE-4CFE-8C65-AE731D8EEF32}" srcOrd="0" destOrd="0" parTransId="{25B4E44F-9953-4C92-BD2F-5512CBA4CE56}" sibTransId="{7A0E2AF8-0D3E-4BA6-A96B-137763AB3ED5}"/>
    <dgm:cxn modelId="{FFB0ECE1-8C4D-4DE3-BB36-DE66307C2D41}" type="presOf" srcId="{0355FFAB-43B2-48D8-AE47-2C51787B3355}" destId="{FE9A8284-3F1B-4161-90D0-4895916F16CB}" srcOrd="0" destOrd="0" presId="urn:microsoft.com/office/officeart/2005/8/layout/vList2"/>
    <dgm:cxn modelId="{F50996FF-D4E7-4689-BFEF-F42A275081E8}" type="presOf" srcId="{AD6F4039-A1EC-4B78-92E0-8FD4EA185940}" destId="{11B8923C-0544-425E-BF28-DDE2215E6672}" srcOrd="0" destOrd="0" presId="urn:microsoft.com/office/officeart/2005/8/layout/vList2"/>
    <dgm:cxn modelId="{B5EC636D-5C8A-4E10-BB98-6879E18130C9}" type="presOf" srcId="{27A85547-94DD-4C9F-B4CD-4D2AD2F5D0D1}" destId="{3D344718-2A11-421C-A329-0538E815B604}" srcOrd="0" destOrd="0" presId="urn:microsoft.com/office/officeart/2005/8/layout/vList2"/>
    <dgm:cxn modelId="{7BB586F0-9ED9-4642-94D0-FCA52D0D5B2B}" srcId="{0E139364-9592-44A1-A062-52AEED9FE1B6}" destId="{0355FFAB-43B2-48D8-AE47-2C51787B3355}" srcOrd="1" destOrd="0" parTransId="{89F89E95-0E86-4BEA-B0FE-86CFC5A49E7B}" sibTransId="{48DDD0C5-5834-47E2-9785-0E5C2A47F41F}"/>
    <dgm:cxn modelId="{2BB3B6B6-4F07-40F6-B4C2-58367CFB7DA1}" srcId="{AD6F4039-A1EC-4B78-92E0-8FD4EA185940}" destId="{27A85547-94DD-4C9F-B4CD-4D2AD2F5D0D1}" srcOrd="0" destOrd="0" parTransId="{00D37016-4860-498C-8E31-A92C5E5C0CFD}" sibTransId="{90DE2F28-81AC-466B-829B-51E786A1EA9D}"/>
    <dgm:cxn modelId="{D5AB9104-81F6-4679-9457-6E0F0C1E27FC}" type="presOf" srcId="{361553A4-AB96-41EE-8FD9-1649C250E6D8}" destId="{F1022F5E-60B0-4983-B9C2-FDD12213812F}" srcOrd="0" destOrd="0" presId="urn:microsoft.com/office/officeart/2005/8/layout/vList2"/>
    <dgm:cxn modelId="{4FC428AB-8263-47CD-8E3D-00B955035CA0}" type="presOf" srcId="{DA5C19BA-70A2-4BEF-998E-430FBF321018}" destId="{D7ECD0EC-D88D-4FF3-A40C-6530F6E0F261}" srcOrd="0" destOrd="0" presId="urn:microsoft.com/office/officeart/2005/8/layout/vList2"/>
    <dgm:cxn modelId="{2E0E261E-5E49-4719-AE3C-479DDAEDE940}" srcId="{0E139364-9592-44A1-A062-52AEED9FE1B6}" destId="{AD6F4039-A1EC-4B78-92E0-8FD4EA185940}" srcOrd="2" destOrd="0" parTransId="{4B850101-DE5C-47C4-8DD7-8E25B131D1A7}" sibTransId="{FD6B93F6-5BBA-4A68-96E9-36102CFF6C5F}"/>
    <dgm:cxn modelId="{5830BD16-1CAC-40E4-984F-74FA4EB599A5}" srcId="{0E139364-9592-44A1-A062-52AEED9FE1B6}" destId="{E4CBF040-16CE-4BDD-9512-C62E270A5121}" srcOrd="3" destOrd="0" parTransId="{4A0AEEB6-030C-47BA-9901-9015666483E3}" sibTransId="{AFC7DA12-AE18-4396-8925-908C6BC1DE02}"/>
    <dgm:cxn modelId="{D7A2EA47-4C25-49CA-9C2A-43938664473E}" srcId="{0E139364-9592-44A1-A062-52AEED9FE1B6}" destId="{361553A4-AB96-41EE-8FD9-1649C250E6D8}" srcOrd="0" destOrd="0" parTransId="{E953C94D-2F4A-4C02-8AB2-62C31852A445}" sibTransId="{89073DD0-05C6-40DB-8E12-1FDBF3FAACAD}"/>
    <dgm:cxn modelId="{5DF2CA88-6447-4CCF-8E99-05E5094E9433}" type="presOf" srcId="{0E139364-9592-44A1-A062-52AEED9FE1B6}" destId="{68433359-1663-47B4-B90E-ADEDF894FB6E}" srcOrd="0" destOrd="0" presId="urn:microsoft.com/office/officeart/2005/8/layout/vList2"/>
    <dgm:cxn modelId="{EBBCDE17-8480-49C3-AC7E-A2683130244E}" srcId="{0355FFAB-43B2-48D8-AE47-2C51787B3355}" destId="{DA5C19BA-70A2-4BEF-998E-430FBF321018}" srcOrd="0" destOrd="0" parTransId="{F6A3FFD2-F0D2-46C2-9BAA-B7C7BBDAED44}" sibTransId="{D4C334F2-36AC-4F6E-8775-BD77F3B4D4D4}"/>
    <dgm:cxn modelId="{31EDCDFC-F062-46CD-8C93-F69BDE70ED32}" type="presParOf" srcId="{68433359-1663-47B4-B90E-ADEDF894FB6E}" destId="{F1022F5E-60B0-4983-B9C2-FDD12213812F}" srcOrd="0" destOrd="0" presId="urn:microsoft.com/office/officeart/2005/8/layout/vList2"/>
    <dgm:cxn modelId="{7C2CA5F3-C560-48D3-AA09-4CCE39C09B0E}" type="presParOf" srcId="{68433359-1663-47B4-B90E-ADEDF894FB6E}" destId="{15F93F55-535D-4434-8EA6-4EDFC83F80E6}" srcOrd="1" destOrd="0" presId="urn:microsoft.com/office/officeart/2005/8/layout/vList2"/>
    <dgm:cxn modelId="{F5D5C1E2-3A4E-4439-A459-9C82361A5FF3}" type="presParOf" srcId="{68433359-1663-47B4-B90E-ADEDF894FB6E}" destId="{FE9A8284-3F1B-4161-90D0-4895916F16CB}" srcOrd="2" destOrd="0" presId="urn:microsoft.com/office/officeart/2005/8/layout/vList2"/>
    <dgm:cxn modelId="{96C87B54-0CB7-4482-90FD-59EB0035AC4E}" type="presParOf" srcId="{68433359-1663-47B4-B90E-ADEDF894FB6E}" destId="{D7ECD0EC-D88D-4FF3-A40C-6530F6E0F261}" srcOrd="3" destOrd="0" presId="urn:microsoft.com/office/officeart/2005/8/layout/vList2"/>
    <dgm:cxn modelId="{C5E8058A-D1A7-4F2C-BCDF-A6FFF5510295}" type="presParOf" srcId="{68433359-1663-47B4-B90E-ADEDF894FB6E}" destId="{11B8923C-0544-425E-BF28-DDE2215E6672}" srcOrd="4" destOrd="0" presId="urn:microsoft.com/office/officeart/2005/8/layout/vList2"/>
    <dgm:cxn modelId="{6DAF2922-3A39-4A77-BBC3-B4E1EABA2267}" type="presParOf" srcId="{68433359-1663-47B4-B90E-ADEDF894FB6E}" destId="{3D344718-2A11-421C-A329-0538E815B604}" srcOrd="5" destOrd="0" presId="urn:microsoft.com/office/officeart/2005/8/layout/vList2"/>
    <dgm:cxn modelId="{819E0F28-12DD-4E00-A7CB-4CCB84BD4C9D}" type="presParOf" srcId="{68433359-1663-47B4-B90E-ADEDF894FB6E}" destId="{3C43B05D-583D-462B-8A61-2F726F9757AC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27A10B9-AB10-4B5F-AE5F-C49D764FA496}" type="doc">
      <dgm:prSet loTypeId="urn:microsoft.com/office/officeart/2008/layout/VerticalCurvedList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918CF335-5F7D-473B-935D-F4A4870DC848}">
      <dgm:prSet phldrT="[Text]"/>
      <dgm:spPr/>
      <dgm:t>
        <a:bodyPr/>
        <a:lstStyle/>
        <a:p>
          <a:r>
            <a:rPr lang="cs-CZ" dirty="0">
              <a:latin typeface="Calibri"/>
            </a:rPr>
            <a:t>Předložení</a:t>
          </a:r>
          <a:r>
            <a:rPr lang="cs-CZ" dirty="0"/>
            <a:t> materiálu na jednání vlády ČR (duben 2021)</a:t>
          </a:r>
        </a:p>
      </dgm:t>
    </dgm:pt>
    <dgm:pt modelId="{3AF77F6A-2FE5-48FF-8285-8033AF20A160}" type="parTrans" cxnId="{C8268AAD-36F6-426B-9B55-F82EA2A38BD7}">
      <dgm:prSet/>
      <dgm:spPr/>
      <dgm:t>
        <a:bodyPr/>
        <a:lstStyle/>
        <a:p>
          <a:endParaRPr lang="cs-CZ"/>
        </a:p>
      </dgm:t>
    </dgm:pt>
    <dgm:pt modelId="{EF4BB12C-3D1D-498F-A5E9-DDA6D68B5E06}" type="sibTrans" cxnId="{C8268AAD-36F6-426B-9B55-F82EA2A38BD7}">
      <dgm:prSet/>
      <dgm:spPr/>
      <dgm:t>
        <a:bodyPr/>
        <a:lstStyle/>
        <a:p>
          <a:endParaRPr lang="cs-CZ"/>
        </a:p>
      </dgm:t>
    </dgm:pt>
    <dgm:pt modelId="{C3E70F47-3E1B-4E56-9F49-E1DB7201419C}">
      <dgm:prSet phldrT="[Text]"/>
      <dgm:spPr/>
      <dgm:t>
        <a:bodyPr/>
        <a:lstStyle/>
        <a:p>
          <a:r>
            <a:rPr lang="cs-CZ" dirty="0"/>
            <a:t>Koncepce bude následně realizována prostřednictvím implementačního dokumentu strukturovaného dle jednotlivých komponent společně s příslušnými gestory.</a:t>
          </a:r>
        </a:p>
      </dgm:t>
    </dgm:pt>
    <dgm:pt modelId="{38255147-189E-415D-A473-90613D29792F}" type="parTrans" cxnId="{601F7F10-A1C7-4126-903C-0F8D1B20554C}">
      <dgm:prSet/>
      <dgm:spPr/>
      <dgm:t>
        <a:bodyPr/>
        <a:lstStyle/>
        <a:p>
          <a:endParaRPr lang="cs-CZ"/>
        </a:p>
      </dgm:t>
    </dgm:pt>
    <dgm:pt modelId="{3D9B1966-BADF-48AC-8A2A-764E196982BC}" type="sibTrans" cxnId="{601F7F10-A1C7-4126-903C-0F8D1B20554C}">
      <dgm:prSet/>
      <dgm:spPr/>
      <dgm:t>
        <a:bodyPr/>
        <a:lstStyle/>
        <a:p>
          <a:endParaRPr lang="cs-CZ"/>
        </a:p>
      </dgm:t>
    </dgm:pt>
    <dgm:pt modelId="{C7539F7A-44AC-44B0-8164-03D192196682}">
      <dgm:prSet phldrT="[Text]"/>
      <dgm:spPr/>
      <dgm:t>
        <a:bodyPr/>
        <a:lstStyle/>
        <a:p>
          <a:r>
            <a:rPr lang="cs-CZ" dirty="0"/>
            <a:t>Implementační dokument bude obsahovat dohodnutá opatření vycházející z typových opatření, resp. je upravující a doplňující.</a:t>
          </a:r>
        </a:p>
      </dgm:t>
    </dgm:pt>
    <dgm:pt modelId="{2FDCED61-A21B-479B-A2CE-D9C40B0DCB39}" type="parTrans" cxnId="{9AB8DA9C-2313-48DF-AAA9-979D9B234C6B}">
      <dgm:prSet/>
      <dgm:spPr/>
      <dgm:t>
        <a:bodyPr/>
        <a:lstStyle/>
        <a:p>
          <a:endParaRPr lang="cs-CZ"/>
        </a:p>
      </dgm:t>
    </dgm:pt>
    <dgm:pt modelId="{EC02CCEA-1D9C-4E21-BF43-63C2C4F4E83B}" type="sibTrans" cxnId="{9AB8DA9C-2313-48DF-AAA9-979D9B234C6B}">
      <dgm:prSet/>
      <dgm:spPr/>
      <dgm:t>
        <a:bodyPr/>
        <a:lstStyle/>
        <a:p>
          <a:endParaRPr lang="cs-CZ"/>
        </a:p>
      </dgm:t>
    </dgm:pt>
    <dgm:pt modelId="{D397D0A0-2DB4-4597-9E06-2FB10399C84B}">
      <dgm:prSet/>
      <dgm:spPr/>
      <dgm:t>
        <a:bodyPr/>
        <a:lstStyle/>
        <a:p>
          <a:r>
            <a:rPr lang="cs-CZ" dirty="0"/>
            <a:t>Tato opatření mohou být typu legislativního, metodického, technického, dotačního, pilotního projektu apod.</a:t>
          </a:r>
        </a:p>
      </dgm:t>
    </dgm:pt>
    <dgm:pt modelId="{19F42805-E378-46FE-B81E-E096D91939D6}" type="parTrans" cxnId="{D011C917-0FD4-4B78-AA34-6A156A3A657E}">
      <dgm:prSet/>
      <dgm:spPr/>
      <dgm:t>
        <a:bodyPr/>
        <a:lstStyle/>
        <a:p>
          <a:endParaRPr lang="cs-CZ"/>
        </a:p>
      </dgm:t>
    </dgm:pt>
    <dgm:pt modelId="{38F3847A-DEBC-4A9F-A356-B8606908A40D}" type="sibTrans" cxnId="{D011C917-0FD4-4B78-AA34-6A156A3A657E}">
      <dgm:prSet/>
      <dgm:spPr/>
      <dgm:t>
        <a:bodyPr/>
        <a:lstStyle/>
        <a:p>
          <a:endParaRPr lang="cs-CZ"/>
        </a:p>
      </dgm:t>
    </dgm:pt>
    <dgm:pt modelId="{54A7CB2E-6F49-49F2-914E-60414AC77601}" type="pres">
      <dgm:prSet presAssocID="{F27A10B9-AB10-4B5F-AE5F-C49D764FA496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cs-CZ"/>
        </a:p>
      </dgm:t>
    </dgm:pt>
    <dgm:pt modelId="{A886B517-AF49-4D59-8E1A-F8D0440F889C}" type="pres">
      <dgm:prSet presAssocID="{F27A10B9-AB10-4B5F-AE5F-C49D764FA496}" presName="Name1" presStyleCnt="0"/>
      <dgm:spPr/>
    </dgm:pt>
    <dgm:pt modelId="{902497D0-25FF-417E-A7BC-42EFBE8008CE}" type="pres">
      <dgm:prSet presAssocID="{F27A10B9-AB10-4B5F-AE5F-C49D764FA496}" presName="cycle" presStyleCnt="0"/>
      <dgm:spPr/>
    </dgm:pt>
    <dgm:pt modelId="{599523D1-0E83-4CA1-9DB3-75BDEBB4B542}" type="pres">
      <dgm:prSet presAssocID="{F27A10B9-AB10-4B5F-AE5F-C49D764FA496}" presName="srcNode" presStyleLbl="node1" presStyleIdx="0" presStyleCnt="4"/>
      <dgm:spPr/>
    </dgm:pt>
    <dgm:pt modelId="{94BD4690-5B8D-4228-BB6A-705A01AAB422}" type="pres">
      <dgm:prSet presAssocID="{F27A10B9-AB10-4B5F-AE5F-C49D764FA496}" presName="conn" presStyleLbl="parChTrans1D2" presStyleIdx="0" presStyleCnt="1"/>
      <dgm:spPr/>
      <dgm:t>
        <a:bodyPr/>
        <a:lstStyle/>
        <a:p>
          <a:endParaRPr lang="cs-CZ"/>
        </a:p>
      </dgm:t>
    </dgm:pt>
    <dgm:pt modelId="{3B8D6E02-B747-4333-96E1-79468D9FB58A}" type="pres">
      <dgm:prSet presAssocID="{F27A10B9-AB10-4B5F-AE5F-C49D764FA496}" presName="extraNode" presStyleLbl="node1" presStyleIdx="0" presStyleCnt="4"/>
      <dgm:spPr/>
    </dgm:pt>
    <dgm:pt modelId="{49043497-5CCF-40F9-955D-EBC6583B7EB9}" type="pres">
      <dgm:prSet presAssocID="{F27A10B9-AB10-4B5F-AE5F-C49D764FA496}" presName="dstNode" presStyleLbl="node1" presStyleIdx="0" presStyleCnt="4"/>
      <dgm:spPr/>
    </dgm:pt>
    <dgm:pt modelId="{C8BA0400-F122-4281-814A-7116549D996F}" type="pres">
      <dgm:prSet presAssocID="{918CF335-5F7D-473B-935D-F4A4870DC848}" presName="text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A6D31E3F-67B2-4B6F-AAA7-45866A992C5E}" type="pres">
      <dgm:prSet presAssocID="{918CF335-5F7D-473B-935D-F4A4870DC848}" presName="accent_1" presStyleCnt="0"/>
      <dgm:spPr/>
    </dgm:pt>
    <dgm:pt modelId="{3D241ABE-73A8-4366-AF4F-CBAF82D3D08E}" type="pres">
      <dgm:prSet presAssocID="{918CF335-5F7D-473B-935D-F4A4870DC848}" presName="accentRepeatNode" presStyleLbl="solidFgAcc1" presStyleIdx="0" presStyleCnt="4"/>
      <dgm:spPr>
        <a:blipFill dpi="0" rotWithShape="1">
          <a:blip xmlns:r="http://schemas.openxmlformats.org/officeDocument/2006/relationships" r:embed="rId1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2C12869B-0C40-47BA-9F2C-4AF56E01EB88}" type="pres">
      <dgm:prSet presAssocID="{C3E70F47-3E1B-4E56-9F49-E1DB7201419C}" presName="text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D9EC39A0-5823-422D-B35D-5F7511AF8615}" type="pres">
      <dgm:prSet presAssocID="{C3E70F47-3E1B-4E56-9F49-E1DB7201419C}" presName="accent_2" presStyleCnt="0"/>
      <dgm:spPr/>
    </dgm:pt>
    <dgm:pt modelId="{9A4C662F-2E4A-4FE6-9CFF-DA958C9E806C}" type="pres">
      <dgm:prSet presAssocID="{C3E70F47-3E1B-4E56-9F49-E1DB7201419C}" presName="accentRepeatNode" presStyleLbl="solidFgAcc1" presStyleIdx="1" presStyleCnt="4"/>
      <dgm:spPr>
        <a:blipFill dpi="0" rotWithShape="1">
          <a:blip xmlns:r="http://schemas.openxmlformats.org/officeDocument/2006/relationships" r:embed="rId1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AEBB1A08-2344-4850-960C-101CEB138198}" type="pres">
      <dgm:prSet presAssocID="{C7539F7A-44AC-44B0-8164-03D192196682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E0108228-D1F4-4965-8A2B-4F4B4BAF9896}" type="pres">
      <dgm:prSet presAssocID="{C7539F7A-44AC-44B0-8164-03D192196682}" presName="accent_3" presStyleCnt="0"/>
      <dgm:spPr/>
    </dgm:pt>
    <dgm:pt modelId="{1EB78C46-A55D-4B58-B60C-B20CB3AB29AF}" type="pres">
      <dgm:prSet presAssocID="{C7539F7A-44AC-44B0-8164-03D192196682}" presName="accentRepeatNode" presStyleLbl="solidFgAcc1" presStyleIdx="2" presStyleCnt="4"/>
      <dgm:spPr>
        <a:blipFill dpi="0" rotWithShape="1">
          <a:blip xmlns:r="http://schemas.openxmlformats.org/officeDocument/2006/relationships" r:embed="rId1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C14CF8DA-6E40-4AED-9EFD-528706797171}" type="pres">
      <dgm:prSet presAssocID="{D397D0A0-2DB4-4597-9E06-2FB10399C84B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4CD3374-06AC-4850-A108-0239220927F5}" type="pres">
      <dgm:prSet presAssocID="{D397D0A0-2DB4-4597-9E06-2FB10399C84B}" presName="accent_4" presStyleCnt="0"/>
      <dgm:spPr/>
    </dgm:pt>
    <dgm:pt modelId="{62381EE4-CBC9-4059-96C1-886DEB024B4C}" type="pres">
      <dgm:prSet presAssocID="{D397D0A0-2DB4-4597-9E06-2FB10399C84B}" presName="accentRepeatNode" presStyleLbl="solidFgAcc1" presStyleIdx="3" presStyleCnt="4"/>
      <dgm:spPr>
        <a:blipFill dpi="0" rotWithShape="1">
          <a:blip xmlns:r="http://schemas.openxmlformats.org/officeDocument/2006/relationships" r:embed="rId1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</dgm:ptLst>
  <dgm:cxnLst>
    <dgm:cxn modelId="{D011C917-0FD4-4B78-AA34-6A156A3A657E}" srcId="{F27A10B9-AB10-4B5F-AE5F-C49D764FA496}" destId="{D397D0A0-2DB4-4597-9E06-2FB10399C84B}" srcOrd="3" destOrd="0" parTransId="{19F42805-E378-46FE-B81E-E096D91939D6}" sibTransId="{38F3847A-DEBC-4A9F-A356-B8606908A40D}"/>
    <dgm:cxn modelId="{A006A58A-D2E9-4FAC-957A-D42CE786D374}" type="presOf" srcId="{C7539F7A-44AC-44B0-8164-03D192196682}" destId="{AEBB1A08-2344-4850-960C-101CEB138198}" srcOrd="0" destOrd="0" presId="urn:microsoft.com/office/officeart/2008/layout/VerticalCurvedList"/>
    <dgm:cxn modelId="{66797F5A-F131-4FC1-9A38-7EDE665659DD}" type="presOf" srcId="{C3E70F47-3E1B-4E56-9F49-E1DB7201419C}" destId="{2C12869B-0C40-47BA-9F2C-4AF56E01EB88}" srcOrd="0" destOrd="0" presId="urn:microsoft.com/office/officeart/2008/layout/VerticalCurvedList"/>
    <dgm:cxn modelId="{601F7F10-A1C7-4126-903C-0F8D1B20554C}" srcId="{F27A10B9-AB10-4B5F-AE5F-C49D764FA496}" destId="{C3E70F47-3E1B-4E56-9F49-E1DB7201419C}" srcOrd="1" destOrd="0" parTransId="{38255147-189E-415D-A473-90613D29792F}" sibTransId="{3D9B1966-BADF-48AC-8A2A-764E196982BC}"/>
    <dgm:cxn modelId="{2F6F1A0C-2D4C-4942-BC8D-F86DDAE3F931}" type="presOf" srcId="{D397D0A0-2DB4-4597-9E06-2FB10399C84B}" destId="{C14CF8DA-6E40-4AED-9EFD-528706797171}" srcOrd="0" destOrd="0" presId="urn:microsoft.com/office/officeart/2008/layout/VerticalCurvedList"/>
    <dgm:cxn modelId="{1C43477E-7A86-41A6-A0A2-7918824FA7AD}" type="presOf" srcId="{F27A10B9-AB10-4B5F-AE5F-C49D764FA496}" destId="{54A7CB2E-6F49-49F2-914E-60414AC77601}" srcOrd="0" destOrd="0" presId="urn:microsoft.com/office/officeart/2008/layout/VerticalCurvedList"/>
    <dgm:cxn modelId="{08A7B025-CC68-456E-9C9D-6361BA15511F}" type="presOf" srcId="{EF4BB12C-3D1D-498F-A5E9-DDA6D68B5E06}" destId="{94BD4690-5B8D-4228-BB6A-705A01AAB422}" srcOrd="0" destOrd="0" presId="urn:microsoft.com/office/officeart/2008/layout/VerticalCurvedList"/>
    <dgm:cxn modelId="{9DF9618F-7EB3-423E-8C58-FC56BB2E657D}" type="presOf" srcId="{918CF335-5F7D-473B-935D-F4A4870DC848}" destId="{C8BA0400-F122-4281-814A-7116549D996F}" srcOrd="0" destOrd="0" presId="urn:microsoft.com/office/officeart/2008/layout/VerticalCurvedList"/>
    <dgm:cxn modelId="{C8268AAD-36F6-426B-9B55-F82EA2A38BD7}" srcId="{F27A10B9-AB10-4B5F-AE5F-C49D764FA496}" destId="{918CF335-5F7D-473B-935D-F4A4870DC848}" srcOrd="0" destOrd="0" parTransId="{3AF77F6A-2FE5-48FF-8285-8033AF20A160}" sibTransId="{EF4BB12C-3D1D-498F-A5E9-DDA6D68B5E06}"/>
    <dgm:cxn modelId="{9AB8DA9C-2313-48DF-AAA9-979D9B234C6B}" srcId="{F27A10B9-AB10-4B5F-AE5F-C49D764FA496}" destId="{C7539F7A-44AC-44B0-8164-03D192196682}" srcOrd="2" destOrd="0" parTransId="{2FDCED61-A21B-479B-A2CE-D9C40B0DCB39}" sibTransId="{EC02CCEA-1D9C-4E21-BF43-63C2C4F4E83B}"/>
    <dgm:cxn modelId="{386AF5A7-F199-4B17-9D68-FD67642E61CF}" type="presParOf" srcId="{54A7CB2E-6F49-49F2-914E-60414AC77601}" destId="{A886B517-AF49-4D59-8E1A-F8D0440F889C}" srcOrd="0" destOrd="0" presId="urn:microsoft.com/office/officeart/2008/layout/VerticalCurvedList"/>
    <dgm:cxn modelId="{F9CA9281-9582-4ADD-AE1A-497B814C9BEA}" type="presParOf" srcId="{A886B517-AF49-4D59-8E1A-F8D0440F889C}" destId="{902497D0-25FF-417E-A7BC-42EFBE8008CE}" srcOrd="0" destOrd="0" presId="urn:microsoft.com/office/officeart/2008/layout/VerticalCurvedList"/>
    <dgm:cxn modelId="{5285C06A-EA11-4628-B286-D72AD4E8A6A8}" type="presParOf" srcId="{902497D0-25FF-417E-A7BC-42EFBE8008CE}" destId="{599523D1-0E83-4CA1-9DB3-75BDEBB4B542}" srcOrd="0" destOrd="0" presId="urn:microsoft.com/office/officeart/2008/layout/VerticalCurvedList"/>
    <dgm:cxn modelId="{D54B44EA-0C92-4F0F-BB0B-99B46084073B}" type="presParOf" srcId="{902497D0-25FF-417E-A7BC-42EFBE8008CE}" destId="{94BD4690-5B8D-4228-BB6A-705A01AAB422}" srcOrd="1" destOrd="0" presId="urn:microsoft.com/office/officeart/2008/layout/VerticalCurvedList"/>
    <dgm:cxn modelId="{4E5688B8-92CD-4854-AC60-F56156E57564}" type="presParOf" srcId="{902497D0-25FF-417E-A7BC-42EFBE8008CE}" destId="{3B8D6E02-B747-4333-96E1-79468D9FB58A}" srcOrd="2" destOrd="0" presId="urn:microsoft.com/office/officeart/2008/layout/VerticalCurvedList"/>
    <dgm:cxn modelId="{AF2E4B22-4F8A-41BA-A839-A6A4BF64FD92}" type="presParOf" srcId="{902497D0-25FF-417E-A7BC-42EFBE8008CE}" destId="{49043497-5CCF-40F9-955D-EBC6583B7EB9}" srcOrd="3" destOrd="0" presId="urn:microsoft.com/office/officeart/2008/layout/VerticalCurvedList"/>
    <dgm:cxn modelId="{D155DCE1-D637-4563-AE45-1EEC875D187E}" type="presParOf" srcId="{A886B517-AF49-4D59-8E1A-F8D0440F889C}" destId="{C8BA0400-F122-4281-814A-7116549D996F}" srcOrd="1" destOrd="0" presId="urn:microsoft.com/office/officeart/2008/layout/VerticalCurvedList"/>
    <dgm:cxn modelId="{214613F0-E331-41B0-80DF-5E9CFCC3D1D4}" type="presParOf" srcId="{A886B517-AF49-4D59-8E1A-F8D0440F889C}" destId="{A6D31E3F-67B2-4B6F-AAA7-45866A992C5E}" srcOrd="2" destOrd="0" presId="urn:microsoft.com/office/officeart/2008/layout/VerticalCurvedList"/>
    <dgm:cxn modelId="{0F667599-BB2D-49C6-8BAF-1437A5DC7932}" type="presParOf" srcId="{A6D31E3F-67B2-4B6F-AAA7-45866A992C5E}" destId="{3D241ABE-73A8-4366-AF4F-CBAF82D3D08E}" srcOrd="0" destOrd="0" presId="urn:microsoft.com/office/officeart/2008/layout/VerticalCurvedList"/>
    <dgm:cxn modelId="{F18EE149-17F2-4D19-AC87-BD48607CE449}" type="presParOf" srcId="{A886B517-AF49-4D59-8E1A-F8D0440F889C}" destId="{2C12869B-0C40-47BA-9F2C-4AF56E01EB88}" srcOrd="3" destOrd="0" presId="urn:microsoft.com/office/officeart/2008/layout/VerticalCurvedList"/>
    <dgm:cxn modelId="{6FFCE2E6-D29A-40AA-A413-23496B77903E}" type="presParOf" srcId="{A886B517-AF49-4D59-8E1A-F8D0440F889C}" destId="{D9EC39A0-5823-422D-B35D-5F7511AF8615}" srcOrd="4" destOrd="0" presId="urn:microsoft.com/office/officeart/2008/layout/VerticalCurvedList"/>
    <dgm:cxn modelId="{6104434D-B340-4EB8-94AD-AF85AC90766A}" type="presParOf" srcId="{D9EC39A0-5823-422D-B35D-5F7511AF8615}" destId="{9A4C662F-2E4A-4FE6-9CFF-DA958C9E806C}" srcOrd="0" destOrd="0" presId="urn:microsoft.com/office/officeart/2008/layout/VerticalCurvedList"/>
    <dgm:cxn modelId="{8A8FD5B2-660E-466D-A182-149262FE4D30}" type="presParOf" srcId="{A886B517-AF49-4D59-8E1A-F8D0440F889C}" destId="{AEBB1A08-2344-4850-960C-101CEB138198}" srcOrd="5" destOrd="0" presId="urn:microsoft.com/office/officeart/2008/layout/VerticalCurvedList"/>
    <dgm:cxn modelId="{7C79A2F7-6FFD-4E3F-9C7E-90897BA83073}" type="presParOf" srcId="{A886B517-AF49-4D59-8E1A-F8D0440F889C}" destId="{E0108228-D1F4-4965-8A2B-4F4B4BAF9896}" srcOrd="6" destOrd="0" presId="urn:microsoft.com/office/officeart/2008/layout/VerticalCurvedList"/>
    <dgm:cxn modelId="{B7C646D3-90FE-42D1-A9D1-E4FAB4370DD8}" type="presParOf" srcId="{E0108228-D1F4-4965-8A2B-4F4B4BAF9896}" destId="{1EB78C46-A55D-4B58-B60C-B20CB3AB29AF}" srcOrd="0" destOrd="0" presId="urn:microsoft.com/office/officeart/2008/layout/VerticalCurvedList"/>
    <dgm:cxn modelId="{7D658CE7-AEB2-4E24-B732-E78711804E23}" type="presParOf" srcId="{A886B517-AF49-4D59-8E1A-F8D0440F889C}" destId="{C14CF8DA-6E40-4AED-9EFD-528706797171}" srcOrd="7" destOrd="0" presId="urn:microsoft.com/office/officeart/2008/layout/VerticalCurvedList"/>
    <dgm:cxn modelId="{77BEAA67-3F29-4579-9268-E1FE77E7E645}" type="presParOf" srcId="{A886B517-AF49-4D59-8E1A-F8D0440F889C}" destId="{14CD3374-06AC-4850-A108-0239220927F5}" srcOrd="8" destOrd="0" presId="urn:microsoft.com/office/officeart/2008/layout/VerticalCurvedList"/>
    <dgm:cxn modelId="{B2CBB515-C84F-4745-9D8C-7C8A89C08635}" type="presParOf" srcId="{14CD3374-06AC-4850-A108-0239220927F5}" destId="{62381EE4-CBC9-4059-96C1-886DEB024B4C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27A10B9-AB10-4B5F-AE5F-C49D764FA496}" type="doc">
      <dgm:prSet loTypeId="urn:microsoft.com/office/officeart/2008/layout/VerticalCurvedList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918CF335-5F7D-473B-935D-F4A4870DC848}">
      <dgm:prSet phldrT="[Text]"/>
      <dgm:spPr/>
      <dgm:t>
        <a:bodyPr/>
        <a:lstStyle/>
        <a:p>
          <a:r>
            <a:rPr lang="cs-CZ"/>
            <a:t>SMART řešení v obcích, městech a regionech budou mít řadu možností financování z národních prostředků, operačních programů i programů přímo řízených Evropskou komisí. </a:t>
          </a:r>
        </a:p>
      </dgm:t>
    </dgm:pt>
    <dgm:pt modelId="{3AF77F6A-2FE5-48FF-8285-8033AF20A160}" type="parTrans" cxnId="{C8268AAD-36F6-426B-9B55-F82EA2A38BD7}">
      <dgm:prSet/>
      <dgm:spPr/>
      <dgm:t>
        <a:bodyPr/>
        <a:lstStyle/>
        <a:p>
          <a:endParaRPr lang="cs-CZ"/>
        </a:p>
      </dgm:t>
    </dgm:pt>
    <dgm:pt modelId="{EF4BB12C-3D1D-498F-A5E9-DDA6D68B5E06}" type="sibTrans" cxnId="{C8268AAD-36F6-426B-9B55-F82EA2A38BD7}">
      <dgm:prSet/>
      <dgm:spPr/>
      <dgm:t>
        <a:bodyPr/>
        <a:lstStyle/>
        <a:p>
          <a:endParaRPr lang="cs-CZ"/>
        </a:p>
      </dgm:t>
    </dgm:pt>
    <dgm:pt modelId="{C3E70F47-3E1B-4E56-9F49-E1DB7201419C}">
      <dgm:prSet phldrT="[Text]"/>
      <dgm:spPr/>
      <dgm:t>
        <a:bodyPr/>
        <a:lstStyle/>
        <a:p>
          <a:r>
            <a:rPr lang="cs-CZ"/>
            <a:t>Součástí koncepce je příloha Přehled základních možností financování.</a:t>
          </a:r>
        </a:p>
      </dgm:t>
    </dgm:pt>
    <dgm:pt modelId="{38255147-189E-415D-A473-90613D29792F}" type="parTrans" cxnId="{601F7F10-A1C7-4126-903C-0F8D1B20554C}">
      <dgm:prSet/>
      <dgm:spPr/>
      <dgm:t>
        <a:bodyPr/>
        <a:lstStyle/>
        <a:p>
          <a:endParaRPr lang="cs-CZ"/>
        </a:p>
      </dgm:t>
    </dgm:pt>
    <dgm:pt modelId="{3D9B1966-BADF-48AC-8A2A-764E196982BC}" type="sibTrans" cxnId="{601F7F10-A1C7-4126-903C-0F8D1B20554C}">
      <dgm:prSet/>
      <dgm:spPr/>
      <dgm:t>
        <a:bodyPr/>
        <a:lstStyle/>
        <a:p>
          <a:endParaRPr lang="cs-CZ"/>
        </a:p>
      </dgm:t>
    </dgm:pt>
    <dgm:pt modelId="{C7539F7A-44AC-44B0-8164-03D192196682}">
      <dgm:prSet phldrT="[Text]"/>
      <dgm:spPr/>
      <dgm:t>
        <a:bodyPr/>
        <a:lstStyle/>
        <a:p>
          <a:r>
            <a:rPr lang="cs-CZ"/>
            <a:t>Pro nastartování realizace chytrých řešení ve městech, obcích a regionech bude klíčová podpora přípravy SMART projektů – připravujeme jako součást (komponentu) Národního plánu obnovy</a:t>
          </a:r>
        </a:p>
      </dgm:t>
    </dgm:pt>
    <dgm:pt modelId="{2FDCED61-A21B-479B-A2CE-D9C40B0DCB39}" type="parTrans" cxnId="{9AB8DA9C-2313-48DF-AAA9-979D9B234C6B}">
      <dgm:prSet/>
      <dgm:spPr/>
      <dgm:t>
        <a:bodyPr/>
        <a:lstStyle/>
        <a:p>
          <a:endParaRPr lang="cs-CZ"/>
        </a:p>
      </dgm:t>
    </dgm:pt>
    <dgm:pt modelId="{EC02CCEA-1D9C-4E21-BF43-63C2C4F4E83B}" type="sibTrans" cxnId="{9AB8DA9C-2313-48DF-AAA9-979D9B234C6B}">
      <dgm:prSet/>
      <dgm:spPr/>
      <dgm:t>
        <a:bodyPr/>
        <a:lstStyle/>
        <a:p>
          <a:endParaRPr lang="cs-CZ"/>
        </a:p>
      </dgm:t>
    </dgm:pt>
    <dgm:pt modelId="{D397D0A0-2DB4-4597-9E06-2FB10399C84B}">
      <dgm:prSet/>
      <dgm:spPr/>
      <dgm:t>
        <a:bodyPr/>
        <a:lstStyle/>
        <a:p>
          <a:r>
            <a:rPr lang="cs-CZ"/>
            <a:t>V rámci v komponenty NPO 1.4, kterou připravilo MPO, bude také zohledněno téma Smart City a realizace demonstračních projektů (hlavně plynoucích z aktuálního projektu 5G); a komponenty 4.1, kterou připravuje MMR</a:t>
          </a:r>
        </a:p>
      </dgm:t>
    </dgm:pt>
    <dgm:pt modelId="{19F42805-E378-46FE-B81E-E096D91939D6}" type="parTrans" cxnId="{D011C917-0FD4-4B78-AA34-6A156A3A657E}">
      <dgm:prSet/>
      <dgm:spPr/>
      <dgm:t>
        <a:bodyPr/>
        <a:lstStyle/>
        <a:p>
          <a:endParaRPr lang="cs-CZ"/>
        </a:p>
      </dgm:t>
    </dgm:pt>
    <dgm:pt modelId="{38F3847A-DEBC-4A9F-A356-B8606908A40D}" type="sibTrans" cxnId="{D011C917-0FD4-4B78-AA34-6A156A3A657E}">
      <dgm:prSet/>
      <dgm:spPr/>
      <dgm:t>
        <a:bodyPr/>
        <a:lstStyle/>
        <a:p>
          <a:endParaRPr lang="cs-CZ"/>
        </a:p>
      </dgm:t>
    </dgm:pt>
    <dgm:pt modelId="{54A7CB2E-6F49-49F2-914E-60414AC77601}" type="pres">
      <dgm:prSet presAssocID="{F27A10B9-AB10-4B5F-AE5F-C49D764FA496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cs-CZ"/>
        </a:p>
      </dgm:t>
    </dgm:pt>
    <dgm:pt modelId="{A886B517-AF49-4D59-8E1A-F8D0440F889C}" type="pres">
      <dgm:prSet presAssocID="{F27A10B9-AB10-4B5F-AE5F-C49D764FA496}" presName="Name1" presStyleCnt="0"/>
      <dgm:spPr/>
    </dgm:pt>
    <dgm:pt modelId="{902497D0-25FF-417E-A7BC-42EFBE8008CE}" type="pres">
      <dgm:prSet presAssocID="{F27A10B9-AB10-4B5F-AE5F-C49D764FA496}" presName="cycle" presStyleCnt="0"/>
      <dgm:spPr/>
    </dgm:pt>
    <dgm:pt modelId="{599523D1-0E83-4CA1-9DB3-75BDEBB4B542}" type="pres">
      <dgm:prSet presAssocID="{F27A10B9-AB10-4B5F-AE5F-C49D764FA496}" presName="srcNode" presStyleLbl="node1" presStyleIdx="0" presStyleCnt="4"/>
      <dgm:spPr/>
    </dgm:pt>
    <dgm:pt modelId="{94BD4690-5B8D-4228-BB6A-705A01AAB422}" type="pres">
      <dgm:prSet presAssocID="{F27A10B9-AB10-4B5F-AE5F-C49D764FA496}" presName="conn" presStyleLbl="parChTrans1D2" presStyleIdx="0" presStyleCnt="1"/>
      <dgm:spPr/>
      <dgm:t>
        <a:bodyPr/>
        <a:lstStyle/>
        <a:p>
          <a:endParaRPr lang="cs-CZ"/>
        </a:p>
      </dgm:t>
    </dgm:pt>
    <dgm:pt modelId="{3B8D6E02-B747-4333-96E1-79468D9FB58A}" type="pres">
      <dgm:prSet presAssocID="{F27A10B9-AB10-4B5F-AE5F-C49D764FA496}" presName="extraNode" presStyleLbl="node1" presStyleIdx="0" presStyleCnt="4"/>
      <dgm:spPr/>
    </dgm:pt>
    <dgm:pt modelId="{49043497-5CCF-40F9-955D-EBC6583B7EB9}" type="pres">
      <dgm:prSet presAssocID="{F27A10B9-AB10-4B5F-AE5F-C49D764FA496}" presName="dstNode" presStyleLbl="node1" presStyleIdx="0" presStyleCnt="4"/>
      <dgm:spPr/>
    </dgm:pt>
    <dgm:pt modelId="{C8BA0400-F122-4281-814A-7116549D996F}" type="pres">
      <dgm:prSet presAssocID="{918CF335-5F7D-473B-935D-F4A4870DC848}" presName="text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A6D31E3F-67B2-4B6F-AAA7-45866A992C5E}" type="pres">
      <dgm:prSet presAssocID="{918CF335-5F7D-473B-935D-F4A4870DC848}" presName="accent_1" presStyleCnt="0"/>
      <dgm:spPr/>
    </dgm:pt>
    <dgm:pt modelId="{3D241ABE-73A8-4366-AF4F-CBAF82D3D08E}" type="pres">
      <dgm:prSet presAssocID="{918CF335-5F7D-473B-935D-F4A4870DC848}" presName="accentRepeatNode" presStyleLbl="solidFgAcc1" presStyleIdx="0" presStyleCnt="4"/>
      <dgm:spPr>
        <a:blipFill dpi="0" rotWithShape="1">
          <a:blip xmlns:r="http://schemas.openxmlformats.org/officeDocument/2006/relationships" r:embed="rId1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5F8FC164-E29F-4420-8FB0-A4571F5D6FF7}" type="pres">
      <dgm:prSet presAssocID="{C3E70F47-3E1B-4E56-9F49-E1DB7201419C}" presName="text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0F16EB5-D71B-4562-939B-59A75471F784}" type="pres">
      <dgm:prSet presAssocID="{C3E70F47-3E1B-4E56-9F49-E1DB7201419C}" presName="accent_2" presStyleCnt="0"/>
      <dgm:spPr/>
    </dgm:pt>
    <dgm:pt modelId="{9A4C662F-2E4A-4FE6-9CFF-DA958C9E806C}" type="pres">
      <dgm:prSet presAssocID="{C3E70F47-3E1B-4E56-9F49-E1DB7201419C}" presName="accentRepeatNode" presStyleLbl="solidFgAcc1" presStyleIdx="1" presStyleCnt="4"/>
      <dgm:spPr>
        <a:blipFill dpi="0" rotWithShape="1">
          <a:blip xmlns:r="http://schemas.openxmlformats.org/officeDocument/2006/relationships" r:embed="rId1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C1C2B256-3605-48B4-8A95-FEFE76D918F7}" type="pres">
      <dgm:prSet presAssocID="{C7539F7A-44AC-44B0-8164-03D192196682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302E17FA-7075-4324-8195-6F0177D0D2BE}" type="pres">
      <dgm:prSet presAssocID="{C7539F7A-44AC-44B0-8164-03D192196682}" presName="accent_3" presStyleCnt="0"/>
      <dgm:spPr/>
    </dgm:pt>
    <dgm:pt modelId="{1EB78C46-A55D-4B58-B60C-B20CB3AB29AF}" type="pres">
      <dgm:prSet presAssocID="{C7539F7A-44AC-44B0-8164-03D192196682}" presName="accentRepeatNode" presStyleLbl="solidFgAcc1" presStyleIdx="2" presStyleCnt="4"/>
      <dgm:spPr>
        <a:blipFill dpi="0" rotWithShape="1">
          <a:blip xmlns:r="http://schemas.openxmlformats.org/officeDocument/2006/relationships" r:embed="rId1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2369EEBE-A783-4830-BA4E-705C0371A46E}" type="pres">
      <dgm:prSet presAssocID="{D397D0A0-2DB4-4597-9E06-2FB10399C84B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B3776FF3-9607-4C56-94E3-D485C6AA3EAC}" type="pres">
      <dgm:prSet presAssocID="{D397D0A0-2DB4-4597-9E06-2FB10399C84B}" presName="accent_4" presStyleCnt="0"/>
      <dgm:spPr/>
    </dgm:pt>
    <dgm:pt modelId="{62381EE4-CBC9-4059-96C1-886DEB024B4C}" type="pres">
      <dgm:prSet presAssocID="{D397D0A0-2DB4-4597-9E06-2FB10399C84B}" presName="accentRepeatNode" presStyleLbl="solidFgAcc1" presStyleIdx="3" presStyleCnt="4"/>
      <dgm:spPr>
        <a:blipFill dpi="0" rotWithShape="1">
          <a:blip xmlns:r="http://schemas.openxmlformats.org/officeDocument/2006/relationships" r:embed="rId1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</dgm:ptLst>
  <dgm:cxnLst>
    <dgm:cxn modelId="{A13354D0-3538-41F6-ABDD-B58CDB8564B4}" type="presOf" srcId="{D397D0A0-2DB4-4597-9E06-2FB10399C84B}" destId="{2369EEBE-A783-4830-BA4E-705C0371A46E}" srcOrd="0" destOrd="0" presId="urn:microsoft.com/office/officeart/2008/layout/VerticalCurvedList"/>
    <dgm:cxn modelId="{D011C917-0FD4-4B78-AA34-6A156A3A657E}" srcId="{F27A10B9-AB10-4B5F-AE5F-C49D764FA496}" destId="{D397D0A0-2DB4-4597-9E06-2FB10399C84B}" srcOrd="3" destOrd="0" parTransId="{19F42805-E378-46FE-B81E-E096D91939D6}" sibTransId="{38F3847A-DEBC-4A9F-A356-B8606908A40D}"/>
    <dgm:cxn modelId="{1E30A7D4-0465-4D6A-89C8-3E6890926F27}" type="presOf" srcId="{EF4BB12C-3D1D-498F-A5E9-DDA6D68B5E06}" destId="{94BD4690-5B8D-4228-BB6A-705A01AAB422}" srcOrd="0" destOrd="0" presId="urn:microsoft.com/office/officeart/2008/layout/VerticalCurvedList"/>
    <dgm:cxn modelId="{485D47F9-18D7-485E-BEF7-B8A5A1B54D1D}" type="presOf" srcId="{C7539F7A-44AC-44B0-8164-03D192196682}" destId="{C1C2B256-3605-48B4-8A95-FEFE76D918F7}" srcOrd="0" destOrd="0" presId="urn:microsoft.com/office/officeart/2008/layout/VerticalCurvedList"/>
    <dgm:cxn modelId="{5BFE5FA9-CA27-4E1B-AE60-3E8F2614567C}" type="presOf" srcId="{C3E70F47-3E1B-4E56-9F49-E1DB7201419C}" destId="{5F8FC164-E29F-4420-8FB0-A4571F5D6FF7}" srcOrd="0" destOrd="0" presId="urn:microsoft.com/office/officeart/2008/layout/VerticalCurvedList"/>
    <dgm:cxn modelId="{1C43477E-7A86-41A6-A0A2-7918824FA7AD}" type="presOf" srcId="{F27A10B9-AB10-4B5F-AE5F-C49D764FA496}" destId="{54A7CB2E-6F49-49F2-914E-60414AC77601}" srcOrd="0" destOrd="0" presId="urn:microsoft.com/office/officeart/2008/layout/VerticalCurvedList"/>
    <dgm:cxn modelId="{601F7F10-A1C7-4126-903C-0F8D1B20554C}" srcId="{F27A10B9-AB10-4B5F-AE5F-C49D764FA496}" destId="{C3E70F47-3E1B-4E56-9F49-E1DB7201419C}" srcOrd="1" destOrd="0" parTransId="{38255147-189E-415D-A473-90613D29792F}" sibTransId="{3D9B1966-BADF-48AC-8A2A-764E196982BC}"/>
    <dgm:cxn modelId="{9E90211B-DBF8-4F23-9C11-E49E358B8A1A}" type="presOf" srcId="{918CF335-5F7D-473B-935D-F4A4870DC848}" destId="{C8BA0400-F122-4281-814A-7116549D996F}" srcOrd="0" destOrd="0" presId="urn:microsoft.com/office/officeart/2008/layout/VerticalCurvedList"/>
    <dgm:cxn modelId="{9AB8DA9C-2313-48DF-AAA9-979D9B234C6B}" srcId="{F27A10B9-AB10-4B5F-AE5F-C49D764FA496}" destId="{C7539F7A-44AC-44B0-8164-03D192196682}" srcOrd="2" destOrd="0" parTransId="{2FDCED61-A21B-479B-A2CE-D9C40B0DCB39}" sibTransId="{EC02CCEA-1D9C-4E21-BF43-63C2C4F4E83B}"/>
    <dgm:cxn modelId="{C8268AAD-36F6-426B-9B55-F82EA2A38BD7}" srcId="{F27A10B9-AB10-4B5F-AE5F-C49D764FA496}" destId="{918CF335-5F7D-473B-935D-F4A4870DC848}" srcOrd="0" destOrd="0" parTransId="{3AF77F6A-2FE5-48FF-8285-8033AF20A160}" sibTransId="{EF4BB12C-3D1D-498F-A5E9-DDA6D68B5E06}"/>
    <dgm:cxn modelId="{BC52E225-EE3A-49E7-94F2-22148F8C2E93}" type="presParOf" srcId="{54A7CB2E-6F49-49F2-914E-60414AC77601}" destId="{A886B517-AF49-4D59-8E1A-F8D0440F889C}" srcOrd="0" destOrd="0" presId="urn:microsoft.com/office/officeart/2008/layout/VerticalCurvedList"/>
    <dgm:cxn modelId="{B723D2EF-906F-4E07-99ED-EA38007EE9BF}" type="presParOf" srcId="{A886B517-AF49-4D59-8E1A-F8D0440F889C}" destId="{902497D0-25FF-417E-A7BC-42EFBE8008CE}" srcOrd="0" destOrd="0" presId="urn:microsoft.com/office/officeart/2008/layout/VerticalCurvedList"/>
    <dgm:cxn modelId="{BFA9B101-ADBC-4E7E-8502-E89F41146A66}" type="presParOf" srcId="{902497D0-25FF-417E-A7BC-42EFBE8008CE}" destId="{599523D1-0E83-4CA1-9DB3-75BDEBB4B542}" srcOrd="0" destOrd="0" presId="urn:microsoft.com/office/officeart/2008/layout/VerticalCurvedList"/>
    <dgm:cxn modelId="{D830AD78-3831-4609-ADAA-68EB81593D5A}" type="presParOf" srcId="{902497D0-25FF-417E-A7BC-42EFBE8008CE}" destId="{94BD4690-5B8D-4228-BB6A-705A01AAB422}" srcOrd="1" destOrd="0" presId="urn:microsoft.com/office/officeart/2008/layout/VerticalCurvedList"/>
    <dgm:cxn modelId="{48A22AAA-02DE-4C90-83E6-91D191CEF00A}" type="presParOf" srcId="{902497D0-25FF-417E-A7BC-42EFBE8008CE}" destId="{3B8D6E02-B747-4333-96E1-79468D9FB58A}" srcOrd="2" destOrd="0" presId="urn:microsoft.com/office/officeart/2008/layout/VerticalCurvedList"/>
    <dgm:cxn modelId="{271310E7-DFA0-4D5A-B425-F0FAE73120AD}" type="presParOf" srcId="{902497D0-25FF-417E-A7BC-42EFBE8008CE}" destId="{49043497-5CCF-40F9-955D-EBC6583B7EB9}" srcOrd="3" destOrd="0" presId="urn:microsoft.com/office/officeart/2008/layout/VerticalCurvedList"/>
    <dgm:cxn modelId="{D4ACD2EA-EDB5-4C37-B795-DBEA32D245BE}" type="presParOf" srcId="{A886B517-AF49-4D59-8E1A-F8D0440F889C}" destId="{C8BA0400-F122-4281-814A-7116549D996F}" srcOrd="1" destOrd="0" presId="urn:microsoft.com/office/officeart/2008/layout/VerticalCurvedList"/>
    <dgm:cxn modelId="{CE8DCD9C-15C7-44C8-8FA7-E757CA96F435}" type="presParOf" srcId="{A886B517-AF49-4D59-8E1A-F8D0440F889C}" destId="{A6D31E3F-67B2-4B6F-AAA7-45866A992C5E}" srcOrd="2" destOrd="0" presId="urn:microsoft.com/office/officeart/2008/layout/VerticalCurvedList"/>
    <dgm:cxn modelId="{762BD80D-2D61-4902-8B4A-8DC99B0FF51B}" type="presParOf" srcId="{A6D31E3F-67B2-4B6F-AAA7-45866A992C5E}" destId="{3D241ABE-73A8-4366-AF4F-CBAF82D3D08E}" srcOrd="0" destOrd="0" presId="urn:microsoft.com/office/officeart/2008/layout/VerticalCurvedList"/>
    <dgm:cxn modelId="{BE56B933-04EA-4AEB-ACBE-2CF7A1E5998E}" type="presParOf" srcId="{A886B517-AF49-4D59-8E1A-F8D0440F889C}" destId="{5F8FC164-E29F-4420-8FB0-A4571F5D6FF7}" srcOrd="3" destOrd="0" presId="urn:microsoft.com/office/officeart/2008/layout/VerticalCurvedList"/>
    <dgm:cxn modelId="{1D8E65D9-E2C3-4071-912B-AFCE7369917B}" type="presParOf" srcId="{A886B517-AF49-4D59-8E1A-F8D0440F889C}" destId="{70F16EB5-D71B-4562-939B-59A75471F784}" srcOrd="4" destOrd="0" presId="urn:microsoft.com/office/officeart/2008/layout/VerticalCurvedList"/>
    <dgm:cxn modelId="{3ED18F71-284A-4A37-9599-5482986E4953}" type="presParOf" srcId="{70F16EB5-D71B-4562-939B-59A75471F784}" destId="{9A4C662F-2E4A-4FE6-9CFF-DA958C9E806C}" srcOrd="0" destOrd="0" presId="urn:microsoft.com/office/officeart/2008/layout/VerticalCurvedList"/>
    <dgm:cxn modelId="{7B5D7CF3-54D7-490D-A5D8-A9BFDB894409}" type="presParOf" srcId="{A886B517-AF49-4D59-8E1A-F8D0440F889C}" destId="{C1C2B256-3605-48B4-8A95-FEFE76D918F7}" srcOrd="5" destOrd="0" presId="urn:microsoft.com/office/officeart/2008/layout/VerticalCurvedList"/>
    <dgm:cxn modelId="{82DE85DA-C070-4647-AAB6-E099397ED797}" type="presParOf" srcId="{A886B517-AF49-4D59-8E1A-F8D0440F889C}" destId="{302E17FA-7075-4324-8195-6F0177D0D2BE}" srcOrd="6" destOrd="0" presId="urn:microsoft.com/office/officeart/2008/layout/VerticalCurvedList"/>
    <dgm:cxn modelId="{8E0F0D64-94F8-47B8-A3D2-78364E1FCF17}" type="presParOf" srcId="{302E17FA-7075-4324-8195-6F0177D0D2BE}" destId="{1EB78C46-A55D-4B58-B60C-B20CB3AB29AF}" srcOrd="0" destOrd="0" presId="urn:microsoft.com/office/officeart/2008/layout/VerticalCurvedList"/>
    <dgm:cxn modelId="{B23D5750-8B20-49B8-B133-310FBB02A1FC}" type="presParOf" srcId="{A886B517-AF49-4D59-8E1A-F8D0440F889C}" destId="{2369EEBE-A783-4830-BA4E-705C0371A46E}" srcOrd="7" destOrd="0" presId="urn:microsoft.com/office/officeart/2008/layout/VerticalCurvedList"/>
    <dgm:cxn modelId="{DF013EA3-A78B-4D70-823E-B481F688E7C1}" type="presParOf" srcId="{A886B517-AF49-4D59-8E1A-F8D0440F889C}" destId="{B3776FF3-9607-4C56-94E3-D485C6AA3EAC}" srcOrd="8" destOrd="0" presId="urn:microsoft.com/office/officeart/2008/layout/VerticalCurvedList"/>
    <dgm:cxn modelId="{E7D1FE50-BE2D-49DD-9EBB-29F76DA5589C}" type="presParOf" srcId="{B3776FF3-9607-4C56-94E3-D485C6AA3EAC}" destId="{62381EE4-CBC9-4059-96C1-886DEB024B4C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94FFF8-1801-4DEF-B10E-808ECFFDB698}">
      <dsp:nvSpPr>
        <dsp:cNvPr id="0" name=""/>
        <dsp:cNvSpPr/>
      </dsp:nvSpPr>
      <dsp:spPr>
        <a:xfrm>
          <a:off x="-6513034" y="-996101"/>
          <a:ext cx="7752092" cy="7752092"/>
        </a:xfrm>
        <a:prstGeom prst="blockArc">
          <a:avLst>
            <a:gd name="adj1" fmla="val 18900000"/>
            <a:gd name="adj2" fmla="val 2700000"/>
            <a:gd name="adj3" fmla="val 279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4E5489-1FC7-46F6-8E41-913D7F55BD6E}">
      <dsp:nvSpPr>
        <dsp:cNvPr id="0" name=""/>
        <dsp:cNvSpPr/>
      </dsp:nvSpPr>
      <dsp:spPr>
        <a:xfrm>
          <a:off x="541248" y="359877"/>
          <a:ext cx="9056143" cy="72021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1672" tIns="48260" rIns="48260" bIns="4826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Char char="•"/>
          </a:pPr>
          <a:r>
            <a:rPr lang="cs-CZ" sz="1900" b="1" kern="1200"/>
            <a:t>5G pro 5 měst</a:t>
          </a:r>
          <a:r>
            <a:rPr lang="cs-CZ" sz="1900" kern="1200"/>
            <a:t> (spolupráce s MPO), </a:t>
          </a:r>
        </a:p>
      </dsp:txBody>
      <dsp:txXfrm>
        <a:off x="541248" y="359877"/>
        <a:ext cx="9056143" cy="720216"/>
      </dsp:txXfrm>
    </dsp:sp>
    <dsp:sp modelId="{2ED0C42D-ED52-491A-A16D-E0D11A30B111}">
      <dsp:nvSpPr>
        <dsp:cNvPr id="0" name=""/>
        <dsp:cNvSpPr/>
      </dsp:nvSpPr>
      <dsp:spPr>
        <a:xfrm>
          <a:off x="91113" y="269850"/>
          <a:ext cx="900270" cy="900270"/>
        </a:xfrm>
        <a:prstGeom prst="ellipse">
          <a:avLst/>
        </a:prstGeom>
        <a:blipFill dpi="0" rotWithShape="0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10F41F1F-DE23-481C-B8F3-E79AF8AF0E28}">
      <dsp:nvSpPr>
        <dsp:cNvPr id="0" name=""/>
        <dsp:cNvSpPr/>
      </dsp:nvSpPr>
      <dsp:spPr>
        <a:xfrm>
          <a:off x="1057334" y="1439857"/>
          <a:ext cx="8540057" cy="72021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1672" tIns="48260" rIns="48260" bIns="4826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Char char="•"/>
          </a:pPr>
          <a:r>
            <a:rPr lang="cs-CZ" sz="1900" b="1" kern="1200"/>
            <a:t>Nastavení financování chytrých řešení </a:t>
          </a:r>
          <a:r>
            <a:rPr lang="cs-CZ" sz="1900" kern="1200"/>
            <a:t>v ČR (podpořeno z evropského programu na podporu strukturálních reforem - SRSP ve spolupráci s VNG a SMO ČR);</a:t>
          </a:r>
        </a:p>
      </dsp:txBody>
      <dsp:txXfrm>
        <a:off x="1057334" y="1439857"/>
        <a:ext cx="8540057" cy="720216"/>
      </dsp:txXfrm>
    </dsp:sp>
    <dsp:sp modelId="{A4A6F0FD-0A73-4158-9806-B75916215433}">
      <dsp:nvSpPr>
        <dsp:cNvPr id="0" name=""/>
        <dsp:cNvSpPr/>
      </dsp:nvSpPr>
      <dsp:spPr>
        <a:xfrm>
          <a:off x="607199" y="1349830"/>
          <a:ext cx="900270" cy="900270"/>
        </a:xfrm>
        <a:prstGeom prst="ellipse">
          <a:avLst/>
        </a:prstGeom>
        <a:blipFill dpi="0" rotWithShape="0"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575856E8-A547-4D76-87D0-1575639B8212}">
      <dsp:nvSpPr>
        <dsp:cNvPr id="0" name=""/>
        <dsp:cNvSpPr/>
      </dsp:nvSpPr>
      <dsp:spPr>
        <a:xfrm>
          <a:off x="1215731" y="2519836"/>
          <a:ext cx="8381660" cy="72021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1672" tIns="48260" rIns="48260" bIns="4826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Char char="•"/>
          </a:pPr>
          <a:r>
            <a:rPr lang="cs-CZ" sz="1900" b="1" kern="1200"/>
            <a:t>Smart City </a:t>
          </a:r>
          <a:r>
            <a:rPr lang="cs-CZ" sz="1900" b="1" kern="1200" err="1"/>
            <a:t>Compass</a:t>
          </a:r>
          <a:r>
            <a:rPr lang="cs-CZ" sz="1900" b="1" kern="1200"/>
            <a:t> </a:t>
          </a:r>
          <a:r>
            <a:rPr lang="cs-CZ" sz="1900" kern="1200"/>
            <a:t>(ČVUT/UCEEB), </a:t>
          </a:r>
        </a:p>
      </dsp:txBody>
      <dsp:txXfrm>
        <a:off x="1215731" y="2519836"/>
        <a:ext cx="8381660" cy="720216"/>
      </dsp:txXfrm>
    </dsp:sp>
    <dsp:sp modelId="{DA28A3DC-C2EA-4542-A85A-093D184A789A}">
      <dsp:nvSpPr>
        <dsp:cNvPr id="0" name=""/>
        <dsp:cNvSpPr/>
      </dsp:nvSpPr>
      <dsp:spPr>
        <a:xfrm>
          <a:off x="765596" y="2429809"/>
          <a:ext cx="900270" cy="900270"/>
        </a:xfrm>
        <a:prstGeom prst="ellipse">
          <a:avLst/>
        </a:prstGeom>
        <a:blipFill dpi="0" rotWithShape="0"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89315FD4-BB0E-48BF-9BB2-323CA3FA3337}">
      <dsp:nvSpPr>
        <dsp:cNvPr id="0" name=""/>
        <dsp:cNvSpPr/>
      </dsp:nvSpPr>
      <dsp:spPr>
        <a:xfrm>
          <a:off x="1057334" y="3599816"/>
          <a:ext cx="8540057" cy="72021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1672" tIns="48260" rIns="48260" bIns="4826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Char char="•"/>
          </a:pPr>
          <a:r>
            <a:rPr lang="cs-CZ" sz="1900" b="1" kern="1200"/>
            <a:t>Smart </a:t>
          </a:r>
          <a:r>
            <a:rPr lang="cs-CZ" sz="1900" b="1" kern="1200" err="1"/>
            <a:t>Village</a:t>
          </a:r>
          <a:r>
            <a:rPr lang="cs-CZ" sz="1900" b="1" kern="1200"/>
            <a:t>/</a:t>
          </a:r>
          <a:r>
            <a:rPr lang="cs-CZ" sz="1900" kern="1200"/>
            <a:t>Chytrá města pro budoucnost – soutěž (Éta TAČR a NS MAS, na MMR oddělení venkova: projekt k metodice chytrého venkova) </a:t>
          </a:r>
        </a:p>
      </dsp:txBody>
      <dsp:txXfrm>
        <a:off x="1057334" y="3599816"/>
        <a:ext cx="8540057" cy="720216"/>
      </dsp:txXfrm>
    </dsp:sp>
    <dsp:sp modelId="{8A5F2CA2-6ED8-495E-8291-D52FE30DA6B3}">
      <dsp:nvSpPr>
        <dsp:cNvPr id="0" name=""/>
        <dsp:cNvSpPr/>
      </dsp:nvSpPr>
      <dsp:spPr>
        <a:xfrm>
          <a:off x="607199" y="3509788"/>
          <a:ext cx="900270" cy="900270"/>
        </a:xfrm>
        <a:prstGeom prst="ellipse">
          <a:avLst/>
        </a:prstGeom>
        <a:blipFill dpi="0" rotWithShape="0"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ADF7EFBE-5DD7-422A-AA4E-26777D9687A1}">
      <dsp:nvSpPr>
        <dsp:cNvPr id="0" name=""/>
        <dsp:cNvSpPr/>
      </dsp:nvSpPr>
      <dsp:spPr>
        <a:xfrm>
          <a:off x="541248" y="4679795"/>
          <a:ext cx="9056143" cy="72021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1672" tIns="48260" rIns="48260" bIns="4826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Char char="•"/>
          </a:pPr>
          <a:r>
            <a:rPr lang="cs-CZ" sz="1900" kern="1200"/>
            <a:t>Spolupráce se SMO ČR na projektu Smart Česko II (financování OP Z)</a:t>
          </a:r>
        </a:p>
      </dsp:txBody>
      <dsp:txXfrm>
        <a:off x="541248" y="4679795"/>
        <a:ext cx="9056143" cy="720216"/>
      </dsp:txXfrm>
    </dsp:sp>
    <dsp:sp modelId="{8CFF46A6-62E8-466B-AC36-8FB79B8375CE}">
      <dsp:nvSpPr>
        <dsp:cNvPr id="0" name=""/>
        <dsp:cNvSpPr/>
      </dsp:nvSpPr>
      <dsp:spPr>
        <a:xfrm>
          <a:off x="91113" y="4589768"/>
          <a:ext cx="900270" cy="900270"/>
        </a:xfrm>
        <a:prstGeom prst="ellipse">
          <a:avLst/>
        </a:prstGeom>
        <a:blipFill dpi="0" rotWithShape="0"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94FFF8-1801-4DEF-B10E-808ECFFDB698}">
      <dsp:nvSpPr>
        <dsp:cNvPr id="0" name=""/>
        <dsp:cNvSpPr/>
      </dsp:nvSpPr>
      <dsp:spPr>
        <a:xfrm>
          <a:off x="-6676255" y="-1020932"/>
          <a:ext cx="7946124" cy="7946124"/>
        </a:xfrm>
        <a:prstGeom prst="blockArc">
          <a:avLst>
            <a:gd name="adj1" fmla="val 18900000"/>
            <a:gd name="adj2" fmla="val 2700000"/>
            <a:gd name="adj3" fmla="val 272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4E5489-1FC7-46F6-8E41-913D7F55BD6E}">
      <dsp:nvSpPr>
        <dsp:cNvPr id="0" name=""/>
        <dsp:cNvSpPr/>
      </dsp:nvSpPr>
      <dsp:spPr>
        <a:xfrm>
          <a:off x="472635" y="310918"/>
          <a:ext cx="9320830" cy="62160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93395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Char char="•"/>
          </a:pPr>
          <a:r>
            <a:rPr lang="cs-CZ" sz="1800" kern="1200">
              <a:ea typeface="+mj-ea"/>
            </a:rPr>
            <a:t>Splnit úkol z Inovační strategie,</a:t>
          </a:r>
          <a:r>
            <a:rPr lang="cs-CZ" sz="1800" kern="1200">
              <a:solidFill>
                <a:srgbClr val="FF0000"/>
              </a:solidFill>
              <a:ea typeface="+mj-ea"/>
            </a:rPr>
            <a:t> </a:t>
          </a:r>
          <a:r>
            <a:rPr lang="cs-CZ" sz="1800" kern="1200">
              <a:solidFill>
                <a:schemeClr val="tx1"/>
              </a:solidFill>
              <a:ea typeface="+mj-ea"/>
            </a:rPr>
            <a:t>opatření ze Strategie regionálního rozvoje ČR 21+ a vhodně navázat na dosavadní aktivity SMO ČR</a:t>
          </a:r>
          <a:endParaRPr lang="cs-CZ" sz="1800" kern="1200">
            <a:solidFill>
              <a:schemeClr val="tx1"/>
            </a:solidFill>
          </a:endParaRPr>
        </a:p>
      </dsp:txBody>
      <dsp:txXfrm>
        <a:off x="472635" y="310918"/>
        <a:ext cx="9320830" cy="621600"/>
      </dsp:txXfrm>
    </dsp:sp>
    <dsp:sp modelId="{2ED0C42D-ED52-491A-A16D-E0D11A30B111}">
      <dsp:nvSpPr>
        <dsp:cNvPr id="0" name=""/>
        <dsp:cNvSpPr/>
      </dsp:nvSpPr>
      <dsp:spPr>
        <a:xfrm>
          <a:off x="84135" y="233218"/>
          <a:ext cx="777000" cy="777000"/>
        </a:xfrm>
        <a:prstGeom prst="ellipse">
          <a:avLst/>
        </a:prstGeom>
        <a:blipFill dpi="0" rotWithShape="1">
          <a:blip xmlns:r="http://schemas.openxmlformats.org/officeDocument/2006/relationships" r:embed="rId1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10F41F1F-DE23-481C-B8F3-E79AF8AF0E28}">
      <dsp:nvSpPr>
        <dsp:cNvPr id="0" name=""/>
        <dsp:cNvSpPr/>
      </dsp:nvSpPr>
      <dsp:spPr>
        <a:xfrm>
          <a:off x="983944" y="1243200"/>
          <a:ext cx="8809521" cy="62160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93395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Char char="•"/>
          </a:pPr>
          <a:r>
            <a:rPr lang="cs-CZ" sz="1800" kern="1200">
              <a:ea typeface="+mj-ea"/>
            </a:rPr>
            <a:t>Zareagovat na zkušenosti z posledního roku a na velkou dynamiku změn</a:t>
          </a:r>
          <a:endParaRPr lang="cs-CZ" sz="1800" kern="1200"/>
        </a:p>
      </dsp:txBody>
      <dsp:txXfrm>
        <a:off x="983944" y="1243200"/>
        <a:ext cx="8809521" cy="621600"/>
      </dsp:txXfrm>
    </dsp:sp>
    <dsp:sp modelId="{A4A6F0FD-0A73-4158-9806-B75916215433}">
      <dsp:nvSpPr>
        <dsp:cNvPr id="0" name=""/>
        <dsp:cNvSpPr/>
      </dsp:nvSpPr>
      <dsp:spPr>
        <a:xfrm>
          <a:off x="595444" y="1165500"/>
          <a:ext cx="777000" cy="777000"/>
        </a:xfrm>
        <a:prstGeom prst="ellipse">
          <a:avLst/>
        </a:prstGeom>
        <a:blipFill dpi="0" rotWithShape="1">
          <a:blip xmlns:r="http://schemas.openxmlformats.org/officeDocument/2006/relationships" r:embed="rId1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575856E8-A547-4D76-87D0-1575639B8212}">
      <dsp:nvSpPr>
        <dsp:cNvPr id="0" name=""/>
        <dsp:cNvSpPr/>
      </dsp:nvSpPr>
      <dsp:spPr>
        <a:xfrm>
          <a:off x="1217753" y="2175483"/>
          <a:ext cx="8575712" cy="62160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93395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Char char="•"/>
          </a:pPr>
          <a:r>
            <a:rPr lang="cs-CZ" sz="1800" u="sng" kern="1200">
              <a:ea typeface="+mj-ea"/>
            </a:rPr>
            <a:t>Pomoci k </a:t>
          </a:r>
          <a:r>
            <a:rPr lang="cs-CZ" sz="1800" u="sng" kern="1200" err="1">
              <a:ea typeface="+mj-ea"/>
            </a:rPr>
            <a:t>resilienci</a:t>
          </a:r>
          <a:r>
            <a:rPr lang="cs-CZ" sz="1800" u="sng" kern="1200">
              <a:ea typeface="+mj-ea"/>
            </a:rPr>
            <a:t> českých měst, obcí a regionů</a:t>
          </a:r>
          <a:endParaRPr lang="cs-CZ" sz="1800" kern="1200"/>
        </a:p>
      </dsp:txBody>
      <dsp:txXfrm>
        <a:off x="1217753" y="2175483"/>
        <a:ext cx="8575712" cy="621600"/>
      </dsp:txXfrm>
    </dsp:sp>
    <dsp:sp modelId="{DA28A3DC-C2EA-4542-A85A-093D184A789A}">
      <dsp:nvSpPr>
        <dsp:cNvPr id="0" name=""/>
        <dsp:cNvSpPr/>
      </dsp:nvSpPr>
      <dsp:spPr>
        <a:xfrm>
          <a:off x="829253" y="2097783"/>
          <a:ext cx="777000" cy="777000"/>
        </a:xfrm>
        <a:prstGeom prst="ellipse">
          <a:avLst/>
        </a:prstGeom>
        <a:blipFill dpi="0" rotWithShape="1">
          <a:blip xmlns:r="http://schemas.openxmlformats.org/officeDocument/2006/relationships" r:embed="rId1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89315FD4-BB0E-48BF-9BB2-323CA3FA3337}">
      <dsp:nvSpPr>
        <dsp:cNvPr id="0" name=""/>
        <dsp:cNvSpPr/>
      </dsp:nvSpPr>
      <dsp:spPr>
        <a:xfrm>
          <a:off x="1217753" y="3107175"/>
          <a:ext cx="8575712" cy="62160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93395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Char char="•"/>
          </a:pPr>
          <a:r>
            <a:rPr lang="cs-CZ" sz="1800" kern="1200">
              <a:ea typeface="+mj-ea"/>
            </a:rPr>
            <a:t>Využít příležitost pro </a:t>
          </a:r>
          <a:r>
            <a:rPr lang="cs-CZ" sz="1800" u="sng" kern="1200">
              <a:ea typeface="+mj-ea"/>
            </a:rPr>
            <a:t>nastartování endogenního českého byznysu</a:t>
          </a:r>
          <a:endParaRPr lang="cs-CZ" sz="1800" kern="1200"/>
        </a:p>
      </dsp:txBody>
      <dsp:txXfrm>
        <a:off x="1217753" y="3107175"/>
        <a:ext cx="8575712" cy="621600"/>
      </dsp:txXfrm>
    </dsp:sp>
    <dsp:sp modelId="{8A5F2CA2-6ED8-495E-8291-D52FE30DA6B3}">
      <dsp:nvSpPr>
        <dsp:cNvPr id="0" name=""/>
        <dsp:cNvSpPr/>
      </dsp:nvSpPr>
      <dsp:spPr>
        <a:xfrm>
          <a:off x="829253" y="3029475"/>
          <a:ext cx="777000" cy="777000"/>
        </a:xfrm>
        <a:prstGeom prst="ellipse">
          <a:avLst/>
        </a:prstGeom>
        <a:blipFill dpi="0" rotWithShape="1">
          <a:blip xmlns:r="http://schemas.openxmlformats.org/officeDocument/2006/relationships" r:embed="rId1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ADF7EFBE-5DD7-422A-AA4E-26777D9687A1}">
      <dsp:nvSpPr>
        <dsp:cNvPr id="0" name=""/>
        <dsp:cNvSpPr/>
      </dsp:nvSpPr>
      <dsp:spPr>
        <a:xfrm>
          <a:off x="983944" y="4039457"/>
          <a:ext cx="8809521" cy="62160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93395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Char char="•"/>
          </a:pPr>
          <a:r>
            <a:rPr lang="cs-CZ" sz="1800" kern="1200">
              <a:ea typeface="+mj-ea"/>
            </a:rPr>
            <a:t>Zohlednit výsledky procesu aktualizace Lipské charty</a:t>
          </a:r>
          <a:endParaRPr lang="cs-CZ" sz="1800" kern="1200"/>
        </a:p>
      </dsp:txBody>
      <dsp:txXfrm>
        <a:off x="983944" y="4039457"/>
        <a:ext cx="8809521" cy="621600"/>
      </dsp:txXfrm>
    </dsp:sp>
    <dsp:sp modelId="{8CFF46A6-62E8-466B-AC36-8FB79B8375CE}">
      <dsp:nvSpPr>
        <dsp:cNvPr id="0" name=""/>
        <dsp:cNvSpPr/>
      </dsp:nvSpPr>
      <dsp:spPr>
        <a:xfrm>
          <a:off x="595444" y="3961757"/>
          <a:ext cx="777000" cy="777000"/>
        </a:xfrm>
        <a:prstGeom prst="ellipse">
          <a:avLst/>
        </a:prstGeom>
        <a:blipFill dpi="0" rotWithShape="1">
          <a:blip xmlns:r="http://schemas.openxmlformats.org/officeDocument/2006/relationships" r:embed="rId1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D637BEB4-F1B8-4C90-85CD-D2CEEB46D779}">
      <dsp:nvSpPr>
        <dsp:cNvPr id="0" name=""/>
        <dsp:cNvSpPr/>
      </dsp:nvSpPr>
      <dsp:spPr>
        <a:xfrm>
          <a:off x="472635" y="4971740"/>
          <a:ext cx="9320830" cy="62160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93395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Char char="•"/>
          </a:pPr>
          <a:r>
            <a:rPr lang="cs-CZ" sz="1800" kern="1200">
              <a:ea typeface="+mj-ea"/>
            </a:rPr>
            <a:t>Ukotvit koordinační roli MMR do podoby konkrétních úkolů s přidělenou odpovědností a datem plnění</a:t>
          </a:r>
          <a:endParaRPr lang="cs-CZ" sz="1800" kern="1200"/>
        </a:p>
      </dsp:txBody>
      <dsp:txXfrm>
        <a:off x="472635" y="4971740"/>
        <a:ext cx="9320830" cy="621600"/>
      </dsp:txXfrm>
    </dsp:sp>
    <dsp:sp modelId="{669CF222-CF2C-4F74-95C2-B5BFDE206F58}">
      <dsp:nvSpPr>
        <dsp:cNvPr id="0" name=""/>
        <dsp:cNvSpPr/>
      </dsp:nvSpPr>
      <dsp:spPr>
        <a:xfrm>
          <a:off x="84135" y="4894040"/>
          <a:ext cx="777000" cy="777000"/>
        </a:xfrm>
        <a:prstGeom prst="ellipse">
          <a:avLst/>
        </a:prstGeom>
        <a:blipFill dpi="0" rotWithShape="0">
          <a:blip xmlns:r="http://schemas.openxmlformats.org/officeDocument/2006/relationships" r:embed="rId1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1022F5E-60B0-4983-B9C2-FDD12213812F}">
      <dsp:nvSpPr>
        <dsp:cNvPr id="0" name=""/>
        <dsp:cNvSpPr/>
      </dsp:nvSpPr>
      <dsp:spPr>
        <a:xfrm>
          <a:off x="0" y="168090"/>
          <a:ext cx="10607798" cy="5276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200" kern="1200"/>
            <a:t>Národní zdroje: </a:t>
          </a:r>
        </a:p>
      </dsp:txBody>
      <dsp:txXfrm>
        <a:off x="25759" y="193849"/>
        <a:ext cx="10556280" cy="476152"/>
      </dsp:txXfrm>
    </dsp:sp>
    <dsp:sp modelId="{15F93F55-535D-4434-8EA6-4EDFC83F80E6}">
      <dsp:nvSpPr>
        <dsp:cNvPr id="0" name=""/>
        <dsp:cNvSpPr/>
      </dsp:nvSpPr>
      <dsp:spPr>
        <a:xfrm>
          <a:off x="0" y="695760"/>
          <a:ext cx="10607798" cy="7741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6798" tIns="27940" rIns="156464" bIns="27940" numCol="1" spcCol="1270" anchor="t" anchorCtr="0">
          <a:noAutofit/>
        </a:bodyPr>
        <a:lstStyle/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cs-CZ" sz="1700" kern="1200">
              <a:solidFill>
                <a:schemeClr val="tx1"/>
              </a:solidFill>
            </a:rPr>
            <a:t>Kromě vlastních zdrojů měst a obcí např</a:t>
          </a:r>
          <a:r>
            <a:rPr lang="cs-CZ" sz="1700" kern="1200"/>
            <a:t>. podpora přípravy SMART projektů v rámci NPO (součástí komponenty k podpoře veřejného investování); podpora pilotních projektů motivující obce, města a regiony navazovat partnerství a posilovat vlastní kapacity pro zavádění inovací a </a:t>
          </a:r>
          <a:r>
            <a:rPr lang="cs-CZ" sz="1700" kern="1200" err="1"/>
            <a:t>smart</a:t>
          </a:r>
          <a:r>
            <a:rPr lang="cs-CZ" sz="1700" kern="1200"/>
            <a:t> řešení v oblasti řízení a poskytovaných služeb.</a:t>
          </a:r>
          <a:r>
            <a:rPr lang="en-US" sz="1700" kern="1200"/>
            <a:t>​</a:t>
          </a:r>
          <a:endParaRPr lang="cs-CZ" sz="1700" kern="1200"/>
        </a:p>
      </dsp:txBody>
      <dsp:txXfrm>
        <a:off x="0" y="695760"/>
        <a:ext cx="10607798" cy="774180"/>
      </dsp:txXfrm>
    </dsp:sp>
    <dsp:sp modelId="{FE9A8284-3F1B-4161-90D0-4895916F16CB}">
      <dsp:nvSpPr>
        <dsp:cNvPr id="0" name=""/>
        <dsp:cNvSpPr/>
      </dsp:nvSpPr>
      <dsp:spPr>
        <a:xfrm>
          <a:off x="0" y="1469941"/>
          <a:ext cx="10607798" cy="5276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200" kern="1200"/>
            <a:t>​Operační programy: </a:t>
          </a:r>
        </a:p>
      </dsp:txBody>
      <dsp:txXfrm>
        <a:off x="25759" y="1495700"/>
        <a:ext cx="10556280" cy="476152"/>
      </dsp:txXfrm>
    </dsp:sp>
    <dsp:sp modelId="{D7ECD0EC-D88D-4FF3-A40C-6530F6E0F261}">
      <dsp:nvSpPr>
        <dsp:cNvPr id="0" name=""/>
        <dsp:cNvSpPr/>
      </dsp:nvSpPr>
      <dsp:spPr>
        <a:xfrm>
          <a:off x="0" y="1997611"/>
          <a:ext cx="10607798" cy="3643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6798" tIns="27940" rIns="156464" bIns="27940" numCol="1" spcCol="1270" anchor="t" anchorCtr="0">
          <a:noAutofit/>
        </a:bodyPr>
        <a:lstStyle/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cs-CZ" sz="1700" kern="1200"/>
            <a:t>Zejména </a:t>
          </a:r>
          <a:r>
            <a:rPr lang="nl-NL" sz="1700" kern="1200"/>
            <a:t>IROP</a:t>
          </a:r>
          <a:r>
            <a:rPr lang="cs-CZ" sz="1700" kern="1200"/>
            <a:t>2</a:t>
          </a:r>
          <a:r>
            <a:rPr lang="nl-NL" sz="1700" kern="1200"/>
            <a:t>, OP TAK, OP ŽP</a:t>
          </a:r>
          <a:r>
            <a:rPr lang="cs-CZ" sz="1700" kern="1200"/>
            <a:t>2</a:t>
          </a:r>
          <a:r>
            <a:rPr lang="en-US" sz="1700" kern="1200"/>
            <a:t>​</a:t>
          </a:r>
          <a:endParaRPr lang="cs-CZ" sz="1700" kern="1200"/>
        </a:p>
      </dsp:txBody>
      <dsp:txXfrm>
        <a:off x="0" y="1997611"/>
        <a:ext cx="10607798" cy="364320"/>
      </dsp:txXfrm>
    </dsp:sp>
    <dsp:sp modelId="{11B8923C-0544-425E-BF28-DDE2215E6672}">
      <dsp:nvSpPr>
        <dsp:cNvPr id="0" name=""/>
        <dsp:cNvSpPr/>
      </dsp:nvSpPr>
      <dsp:spPr>
        <a:xfrm>
          <a:off x="0" y="2337069"/>
          <a:ext cx="10607798" cy="5276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200" kern="1200"/>
            <a:t>​Evropské a přeshraniční programy: </a:t>
          </a:r>
        </a:p>
      </dsp:txBody>
      <dsp:txXfrm>
        <a:off x="25759" y="2362828"/>
        <a:ext cx="10556280" cy="476152"/>
      </dsp:txXfrm>
    </dsp:sp>
    <dsp:sp modelId="{3D344718-2A11-421C-A329-0538E815B604}">
      <dsp:nvSpPr>
        <dsp:cNvPr id="0" name=""/>
        <dsp:cNvSpPr/>
      </dsp:nvSpPr>
      <dsp:spPr>
        <a:xfrm>
          <a:off x="0" y="2889601"/>
          <a:ext cx="10607798" cy="3643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6798" tIns="27940" rIns="156464" bIns="27940" numCol="1" spcCol="1270" anchor="t" anchorCtr="0">
          <a:noAutofit/>
        </a:bodyPr>
        <a:lstStyle/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cs-CZ" sz="1700" kern="1200"/>
            <a:t>Horizont </a:t>
          </a:r>
          <a:r>
            <a:rPr lang="cs-CZ" sz="1700" kern="1200" err="1"/>
            <a:t>Europe</a:t>
          </a:r>
          <a:r>
            <a:rPr lang="cs-CZ" sz="1700" kern="1200"/>
            <a:t>, </a:t>
          </a:r>
          <a:r>
            <a:rPr lang="cs-CZ" sz="1700" kern="1200" err="1"/>
            <a:t>Life</a:t>
          </a:r>
          <a:r>
            <a:rPr lang="cs-CZ" sz="1700" kern="1200"/>
            <a:t>, COSME, </a:t>
          </a:r>
          <a:r>
            <a:rPr lang="cs-CZ" sz="1700" kern="1200" err="1"/>
            <a:t>Interreg</a:t>
          </a:r>
          <a:r>
            <a:rPr lang="cs-CZ" sz="1700" kern="1200"/>
            <a:t> programy, URBACT III, ESPON atd.</a:t>
          </a:r>
        </a:p>
      </dsp:txBody>
      <dsp:txXfrm>
        <a:off x="0" y="2889601"/>
        <a:ext cx="10607798" cy="364320"/>
      </dsp:txXfrm>
    </dsp:sp>
    <dsp:sp modelId="{3C43B05D-583D-462B-8A61-2F726F9757AC}">
      <dsp:nvSpPr>
        <dsp:cNvPr id="0" name=""/>
        <dsp:cNvSpPr/>
      </dsp:nvSpPr>
      <dsp:spPr>
        <a:xfrm>
          <a:off x="0" y="3229059"/>
          <a:ext cx="10607798" cy="5276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200" kern="1200"/>
            <a:t>​Alternativní přístupy: </a:t>
          </a:r>
        </a:p>
      </dsp:txBody>
      <dsp:txXfrm>
        <a:off x="25759" y="3254818"/>
        <a:ext cx="10556280" cy="47615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4BD4690-5B8D-4228-BB6A-705A01AAB422}">
      <dsp:nvSpPr>
        <dsp:cNvPr id="0" name=""/>
        <dsp:cNvSpPr/>
      </dsp:nvSpPr>
      <dsp:spPr>
        <a:xfrm>
          <a:off x="-6696809" y="-1024039"/>
          <a:ext cx="7970403" cy="7970403"/>
        </a:xfrm>
        <a:prstGeom prst="blockArc">
          <a:avLst>
            <a:gd name="adj1" fmla="val 18900000"/>
            <a:gd name="adj2" fmla="val 2700000"/>
            <a:gd name="adj3" fmla="val 271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8BA0400-F122-4281-814A-7116549D996F}">
      <dsp:nvSpPr>
        <dsp:cNvPr id="0" name=""/>
        <dsp:cNvSpPr/>
      </dsp:nvSpPr>
      <dsp:spPr>
        <a:xfrm>
          <a:off x="666413" y="455308"/>
          <a:ext cx="9044083" cy="91109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3178" tIns="48260" rIns="48260" bIns="4826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900" kern="1200" dirty="0">
              <a:latin typeface="Calibri"/>
            </a:rPr>
            <a:t>Předložení</a:t>
          </a:r>
          <a:r>
            <a:rPr lang="cs-CZ" sz="1900" kern="1200" dirty="0"/>
            <a:t> materiálu na jednání vlády ČR (duben 2021)</a:t>
          </a:r>
        </a:p>
      </dsp:txBody>
      <dsp:txXfrm>
        <a:off x="666413" y="455308"/>
        <a:ext cx="9044083" cy="911090"/>
      </dsp:txXfrm>
    </dsp:sp>
    <dsp:sp modelId="{3D241ABE-73A8-4366-AF4F-CBAF82D3D08E}">
      <dsp:nvSpPr>
        <dsp:cNvPr id="0" name=""/>
        <dsp:cNvSpPr/>
      </dsp:nvSpPr>
      <dsp:spPr>
        <a:xfrm>
          <a:off x="96982" y="341421"/>
          <a:ext cx="1138862" cy="1138862"/>
        </a:xfrm>
        <a:prstGeom prst="ellipse">
          <a:avLst/>
        </a:prstGeom>
        <a:blipFill dpi="0" rotWithShape="1">
          <a:blip xmlns:r="http://schemas.openxmlformats.org/officeDocument/2006/relationships" r:embed="rId1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2C12869B-0C40-47BA-9F2C-4AF56E01EB88}">
      <dsp:nvSpPr>
        <dsp:cNvPr id="0" name=""/>
        <dsp:cNvSpPr/>
      </dsp:nvSpPr>
      <dsp:spPr>
        <a:xfrm>
          <a:off x="1188762" y="1822180"/>
          <a:ext cx="8521734" cy="91109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3178" tIns="48260" rIns="48260" bIns="4826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900" kern="1200" dirty="0"/>
            <a:t>Koncepce bude následně realizována prostřednictvím implementačního dokumentu strukturovaného dle jednotlivých komponent společně s příslušnými gestory.</a:t>
          </a:r>
        </a:p>
      </dsp:txBody>
      <dsp:txXfrm>
        <a:off x="1188762" y="1822180"/>
        <a:ext cx="8521734" cy="911090"/>
      </dsp:txXfrm>
    </dsp:sp>
    <dsp:sp modelId="{9A4C662F-2E4A-4FE6-9CFF-DA958C9E806C}">
      <dsp:nvSpPr>
        <dsp:cNvPr id="0" name=""/>
        <dsp:cNvSpPr/>
      </dsp:nvSpPr>
      <dsp:spPr>
        <a:xfrm>
          <a:off x="619331" y="1708294"/>
          <a:ext cx="1138862" cy="1138862"/>
        </a:xfrm>
        <a:prstGeom prst="ellipse">
          <a:avLst/>
        </a:prstGeom>
        <a:blipFill dpi="0" rotWithShape="1">
          <a:blip xmlns:r="http://schemas.openxmlformats.org/officeDocument/2006/relationships" r:embed="rId1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AEBB1A08-2344-4850-960C-101CEB138198}">
      <dsp:nvSpPr>
        <dsp:cNvPr id="0" name=""/>
        <dsp:cNvSpPr/>
      </dsp:nvSpPr>
      <dsp:spPr>
        <a:xfrm>
          <a:off x="1188762" y="3189053"/>
          <a:ext cx="8521734" cy="91109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3178" tIns="48260" rIns="48260" bIns="4826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900" kern="1200" dirty="0"/>
            <a:t>Implementační dokument bude obsahovat dohodnutá opatření vycházející z typových opatření, resp. je upravující a doplňující.</a:t>
          </a:r>
        </a:p>
      </dsp:txBody>
      <dsp:txXfrm>
        <a:off x="1188762" y="3189053"/>
        <a:ext cx="8521734" cy="911090"/>
      </dsp:txXfrm>
    </dsp:sp>
    <dsp:sp modelId="{1EB78C46-A55D-4B58-B60C-B20CB3AB29AF}">
      <dsp:nvSpPr>
        <dsp:cNvPr id="0" name=""/>
        <dsp:cNvSpPr/>
      </dsp:nvSpPr>
      <dsp:spPr>
        <a:xfrm>
          <a:off x="619331" y="3075166"/>
          <a:ext cx="1138862" cy="1138862"/>
        </a:xfrm>
        <a:prstGeom prst="ellipse">
          <a:avLst/>
        </a:prstGeom>
        <a:blipFill dpi="0" rotWithShape="1">
          <a:blip xmlns:r="http://schemas.openxmlformats.org/officeDocument/2006/relationships" r:embed="rId1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C14CF8DA-6E40-4AED-9EFD-528706797171}">
      <dsp:nvSpPr>
        <dsp:cNvPr id="0" name=""/>
        <dsp:cNvSpPr/>
      </dsp:nvSpPr>
      <dsp:spPr>
        <a:xfrm>
          <a:off x="666413" y="4555925"/>
          <a:ext cx="9044083" cy="91109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3178" tIns="48260" rIns="48260" bIns="4826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900" kern="1200" dirty="0"/>
            <a:t>Tato opatření mohou být typu legislativního, metodického, technického, dotačního, pilotního projektu apod.</a:t>
          </a:r>
        </a:p>
      </dsp:txBody>
      <dsp:txXfrm>
        <a:off x="666413" y="4555925"/>
        <a:ext cx="9044083" cy="911090"/>
      </dsp:txXfrm>
    </dsp:sp>
    <dsp:sp modelId="{62381EE4-CBC9-4059-96C1-886DEB024B4C}">
      <dsp:nvSpPr>
        <dsp:cNvPr id="0" name=""/>
        <dsp:cNvSpPr/>
      </dsp:nvSpPr>
      <dsp:spPr>
        <a:xfrm>
          <a:off x="96982" y="4442039"/>
          <a:ext cx="1138862" cy="1138862"/>
        </a:xfrm>
        <a:prstGeom prst="ellipse">
          <a:avLst/>
        </a:prstGeom>
        <a:blipFill dpi="0" rotWithShape="1">
          <a:blip xmlns:r="http://schemas.openxmlformats.org/officeDocument/2006/relationships" r:embed="rId1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4BD4690-5B8D-4228-BB6A-705A01AAB422}">
      <dsp:nvSpPr>
        <dsp:cNvPr id="0" name=""/>
        <dsp:cNvSpPr/>
      </dsp:nvSpPr>
      <dsp:spPr>
        <a:xfrm>
          <a:off x="-6696809" y="-1024039"/>
          <a:ext cx="7970403" cy="7970403"/>
        </a:xfrm>
        <a:prstGeom prst="blockArc">
          <a:avLst>
            <a:gd name="adj1" fmla="val 18900000"/>
            <a:gd name="adj2" fmla="val 2700000"/>
            <a:gd name="adj3" fmla="val 271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8BA0400-F122-4281-814A-7116549D996F}">
      <dsp:nvSpPr>
        <dsp:cNvPr id="0" name=""/>
        <dsp:cNvSpPr/>
      </dsp:nvSpPr>
      <dsp:spPr>
        <a:xfrm>
          <a:off x="666413" y="455308"/>
          <a:ext cx="9044083" cy="91109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3178" tIns="48260" rIns="48260" bIns="4826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900" kern="1200"/>
            <a:t>SMART řešení v obcích, městech a regionech budou mít řadu možností financování z národních prostředků, operačních programů i programů přímo řízených Evropskou komisí. </a:t>
          </a:r>
        </a:p>
      </dsp:txBody>
      <dsp:txXfrm>
        <a:off x="666413" y="455308"/>
        <a:ext cx="9044083" cy="911090"/>
      </dsp:txXfrm>
    </dsp:sp>
    <dsp:sp modelId="{3D241ABE-73A8-4366-AF4F-CBAF82D3D08E}">
      <dsp:nvSpPr>
        <dsp:cNvPr id="0" name=""/>
        <dsp:cNvSpPr/>
      </dsp:nvSpPr>
      <dsp:spPr>
        <a:xfrm>
          <a:off x="96982" y="341421"/>
          <a:ext cx="1138862" cy="1138862"/>
        </a:xfrm>
        <a:prstGeom prst="ellipse">
          <a:avLst/>
        </a:prstGeom>
        <a:blipFill dpi="0" rotWithShape="1">
          <a:blip xmlns:r="http://schemas.openxmlformats.org/officeDocument/2006/relationships" r:embed="rId1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5F8FC164-E29F-4420-8FB0-A4571F5D6FF7}">
      <dsp:nvSpPr>
        <dsp:cNvPr id="0" name=""/>
        <dsp:cNvSpPr/>
      </dsp:nvSpPr>
      <dsp:spPr>
        <a:xfrm>
          <a:off x="1188762" y="1822180"/>
          <a:ext cx="8521734" cy="91109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3178" tIns="48260" rIns="48260" bIns="4826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900" kern="1200"/>
            <a:t>Součástí koncepce je příloha Přehled základních možností financování.</a:t>
          </a:r>
        </a:p>
      </dsp:txBody>
      <dsp:txXfrm>
        <a:off x="1188762" y="1822180"/>
        <a:ext cx="8521734" cy="911090"/>
      </dsp:txXfrm>
    </dsp:sp>
    <dsp:sp modelId="{9A4C662F-2E4A-4FE6-9CFF-DA958C9E806C}">
      <dsp:nvSpPr>
        <dsp:cNvPr id="0" name=""/>
        <dsp:cNvSpPr/>
      </dsp:nvSpPr>
      <dsp:spPr>
        <a:xfrm>
          <a:off x="619331" y="1708294"/>
          <a:ext cx="1138862" cy="1138862"/>
        </a:xfrm>
        <a:prstGeom prst="ellipse">
          <a:avLst/>
        </a:prstGeom>
        <a:blipFill dpi="0" rotWithShape="1">
          <a:blip xmlns:r="http://schemas.openxmlformats.org/officeDocument/2006/relationships" r:embed="rId1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C1C2B256-3605-48B4-8A95-FEFE76D918F7}">
      <dsp:nvSpPr>
        <dsp:cNvPr id="0" name=""/>
        <dsp:cNvSpPr/>
      </dsp:nvSpPr>
      <dsp:spPr>
        <a:xfrm>
          <a:off x="1188762" y="3189053"/>
          <a:ext cx="8521734" cy="91109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3178" tIns="48260" rIns="48260" bIns="4826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900" kern="1200"/>
            <a:t>Pro nastartování realizace chytrých řešení ve městech, obcích a regionech bude klíčová podpora přípravy SMART projektů – připravujeme jako součást (komponentu) Národního plánu obnovy</a:t>
          </a:r>
        </a:p>
      </dsp:txBody>
      <dsp:txXfrm>
        <a:off x="1188762" y="3189053"/>
        <a:ext cx="8521734" cy="911090"/>
      </dsp:txXfrm>
    </dsp:sp>
    <dsp:sp modelId="{1EB78C46-A55D-4B58-B60C-B20CB3AB29AF}">
      <dsp:nvSpPr>
        <dsp:cNvPr id="0" name=""/>
        <dsp:cNvSpPr/>
      </dsp:nvSpPr>
      <dsp:spPr>
        <a:xfrm>
          <a:off x="619331" y="3075166"/>
          <a:ext cx="1138862" cy="1138862"/>
        </a:xfrm>
        <a:prstGeom prst="ellipse">
          <a:avLst/>
        </a:prstGeom>
        <a:blipFill dpi="0" rotWithShape="1">
          <a:blip xmlns:r="http://schemas.openxmlformats.org/officeDocument/2006/relationships" r:embed="rId1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2369EEBE-A783-4830-BA4E-705C0371A46E}">
      <dsp:nvSpPr>
        <dsp:cNvPr id="0" name=""/>
        <dsp:cNvSpPr/>
      </dsp:nvSpPr>
      <dsp:spPr>
        <a:xfrm>
          <a:off x="666413" y="4555925"/>
          <a:ext cx="9044083" cy="91109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3178" tIns="48260" rIns="48260" bIns="4826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900" kern="1200"/>
            <a:t>V rámci v komponenty NPO 1.4, kterou připravilo MPO, bude také zohledněno téma Smart City a realizace demonstračních projektů (hlavně plynoucích z aktuálního projektu 5G); a komponenty 4.1, kterou připravuje MMR</a:t>
          </a:r>
        </a:p>
      </dsp:txBody>
      <dsp:txXfrm>
        <a:off x="666413" y="4555925"/>
        <a:ext cx="9044083" cy="911090"/>
      </dsp:txXfrm>
    </dsp:sp>
    <dsp:sp modelId="{62381EE4-CBC9-4059-96C1-886DEB024B4C}">
      <dsp:nvSpPr>
        <dsp:cNvPr id="0" name=""/>
        <dsp:cNvSpPr/>
      </dsp:nvSpPr>
      <dsp:spPr>
        <a:xfrm>
          <a:off x="96982" y="4442039"/>
          <a:ext cx="1138862" cy="1138862"/>
        </a:xfrm>
        <a:prstGeom prst="ellipse">
          <a:avLst/>
        </a:prstGeom>
        <a:blipFill dpi="0" rotWithShape="1">
          <a:blip xmlns:r="http://schemas.openxmlformats.org/officeDocument/2006/relationships" r:embed="rId1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8056"/>
          </a:xfrm>
          <a:prstGeom prst="rect">
            <a:avLst/>
          </a:prstGeom>
        </p:spPr>
        <p:txBody>
          <a:bodyPr vert="horz" lIns="91432" tIns="45715" rIns="91432" bIns="45715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50444" y="0"/>
            <a:ext cx="2945659" cy="498056"/>
          </a:xfrm>
          <a:prstGeom prst="rect">
            <a:avLst/>
          </a:prstGeom>
        </p:spPr>
        <p:txBody>
          <a:bodyPr vert="horz" lIns="91432" tIns="45715" rIns="91432" bIns="45715" rtlCol="0"/>
          <a:lstStyle>
            <a:lvl1pPr algn="r">
              <a:defRPr sz="1200"/>
            </a:lvl1pPr>
          </a:lstStyle>
          <a:p>
            <a:fld id="{8D45ECD3-898F-4938-8F91-316EBF799E19}" type="datetimeFigureOut">
              <a:rPr lang="cs-CZ" smtClean="0"/>
              <a:t>22.04.2021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1" y="9428585"/>
            <a:ext cx="2945659" cy="498055"/>
          </a:xfrm>
          <a:prstGeom prst="rect">
            <a:avLst/>
          </a:prstGeom>
        </p:spPr>
        <p:txBody>
          <a:bodyPr vert="horz" lIns="91432" tIns="45715" rIns="91432" bIns="45715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50444" y="9428585"/>
            <a:ext cx="2945659" cy="498055"/>
          </a:xfrm>
          <a:prstGeom prst="rect">
            <a:avLst/>
          </a:prstGeom>
        </p:spPr>
        <p:txBody>
          <a:bodyPr vert="horz" lIns="91432" tIns="45715" rIns="91432" bIns="45715" rtlCol="0" anchor="b"/>
          <a:lstStyle>
            <a:lvl1pPr algn="r">
              <a:defRPr sz="1200"/>
            </a:lvl1pPr>
          </a:lstStyle>
          <a:p>
            <a:fld id="{66A3EE80-65DB-4D20-8862-FEC13CF549C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495420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8056"/>
          </a:xfrm>
          <a:prstGeom prst="rect">
            <a:avLst/>
          </a:prstGeom>
        </p:spPr>
        <p:txBody>
          <a:bodyPr vert="horz" lIns="91432" tIns="45715" rIns="91432" bIns="45715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8056"/>
          </a:xfrm>
          <a:prstGeom prst="rect">
            <a:avLst/>
          </a:prstGeom>
        </p:spPr>
        <p:txBody>
          <a:bodyPr vert="horz" lIns="91432" tIns="45715" rIns="91432" bIns="45715" rtlCol="0"/>
          <a:lstStyle>
            <a:lvl1pPr algn="r">
              <a:defRPr sz="1200"/>
            </a:lvl1pPr>
          </a:lstStyle>
          <a:p>
            <a:fld id="{57605558-CA49-4C57-A7DA-C61CC902B740}" type="datetimeFigureOut">
              <a:rPr lang="cs-CZ" smtClean="0"/>
              <a:t>22.04.2021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492125" y="1241425"/>
            <a:ext cx="58134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2" tIns="45715" rIns="91432" bIns="45715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32" tIns="45715" rIns="91432" bIns="45715" rtlCol="0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1" y="9428585"/>
            <a:ext cx="2945659" cy="498055"/>
          </a:xfrm>
          <a:prstGeom prst="rect">
            <a:avLst/>
          </a:prstGeom>
        </p:spPr>
        <p:txBody>
          <a:bodyPr vert="horz" lIns="91432" tIns="45715" rIns="91432" bIns="45715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50444" y="9428585"/>
            <a:ext cx="2945659" cy="498055"/>
          </a:xfrm>
          <a:prstGeom prst="rect">
            <a:avLst/>
          </a:prstGeom>
        </p:spPr>
        <p:txBody>
          <a:bodyPr vert="horz" lIns="91432" tIns="45715" rIns="91432" bIns="45715" rtlCol="0" anchor="b"/>
          <a:lstStyle>
            <a:lvl1pPr algn="r">
              <a:defRPr sz="1200"/>
            </a:lvl1pPr>
          </a:lstStyle>
          <a:p>
            <a:fld id="{3499E54A-1AF1-4500-BC1C-579C8999CFF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9047987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info.projektovezamery.cz/" TargetMode="External"/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99E54A-1AF1-4500-BC1C-579C8999CFFB}" type="slidenum">
              <a:rPr lang="cs-CZ" smtClean="0"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962609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66688" y="744538"/>
            <a:ext cx="6464300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cs-CZ" altLang="cs-CZ" sz="1400" b="1"/>
              <a:t>Smyslem koncepce Smart </a:t>
            </a:r>
            <a:r>
              <a:rPr lang="cs-CZ" altLang="cs-CZ" sz="1400" b="1" err="1"/>
              <a:t>Cities</a:t>
            </a:r>
            <a:r>
              <a:rPr lang="cs-CZ" altLang="cs-CZ" sz="1400" b="1" baseline="0"/>
              <a:t> je motivovat a podporovat města a obce ke SMART řešení nových problémů a výzev. </a:t>
            </a:r>
          </a:p>
          <a:p>
            <a:r>
              <a:rPr lang="cs-CZ" altLang="cs-CZ" sz="1400" b="1" baseline="0"/>
              <a:t>Na státní úrovni k tomu vytvářet potřebné podmínky zacílené na úroveň měst a obcí. </a:t>
            </a:r>
          </a:p>
          <a:p>
            <a:r>
              <a:rPr lang="cs-CZ" altLang="cs-CZ" sz="1400" b="1" baseline="0"/>
              <a:t>Základem realizace koncepce tedy musí být strategie a projekty měst a obcí zaměřené na SMART řešení s využitím cílů a typových opatření uvedených v koncepci. </a:t>
            </a:r>
          </a:p>
          <a:p>
            <a:r>
              <a:rPr lang="cs-CZ" altLang="cs-CZ" sz="1400" b="1" baseline="0"/>
              <a:t>Na státní úrovni je potom v rámci této koncepce třeba zdůraznit taková opatření existujících státních strategických dokumentů, která podporují taková řešení nebo navrhnout opatření nová.</a:t>
            </a:r>
          </a:p>
          <a:p>
            <a:r>
              <a:rPr lang="cs-CZ" altLang="cs-CZ" sz="1400" b="1" baseline="0"/>
              <a:t>Toto vše je nutné vzhledem k velké rozmanitosti a zároveň komplexnosti problémů, výzev a jejich řešení propojovat a koordinovat. </a:t>
            </a:r>
          </a:p>
          <a:p>
            <a:r>
              <a:rPr lang="cs-CZ" altLang="cs-CZ" sz="1400" b="1" baseline="0"/>
              <a:t>Jedním z takových nástrojů by měla být tato koncepci a její realizace.</a:t>
            </a:r>
            <a:endParaRPr lang="cs-CZ" altLang="cs-CZ" sz="1400" b="1"/>
          </a:p>
        </p:txBody>
      </p:sp>
      <p:sp>
        <p:nvSpPr>
          <p:cNvPr id="31748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329CFAA-A5A2-4F32-A6C4-EA41CD5701EA}" type="slidenum">
              <a:rPr lang="cs-CZ" altLang="cs-CZ" smtClean="0"/>
              <a:pPr>
                <a:spcBef>
                  <a:spcPct val="0"/>
                </a:spcBef>
              </a:pPr>
              <a:t>11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5254086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66688" y="744538"/>
            <a:ext cx="6464300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cs-CZ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Věcně je koncepce členěna na hlavní zastřešující průřezovou oblast, tři pilíře, jejich komponenty</a:t>
            </a:r>
            <a:r>
              <a:rPr lang="cs-CZ" sz="1200" b="1" kern="120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,</a:t>
            </a:r>
            <a:r>
              <a:rPr lang="cs-CZ" sz="1200" b="1" kern="1200" baseline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cs-CZ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cíle </a:t>
            </a:r>
            <a:r>
              <a:rPr lang="cs-CZ" sz="1200" b="1" kern="120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a</a:t>
            </a:r>
            <a:r>
              <a:rPr lang="cs-CZ" sz="1200" b="1" kern="1200" baseline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 typová opatření</a:t>
            </a:r>
            <a:r>
              <a:rPr lang="cs-CZ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(viz schémata). </a:t>
            </a:r>
          </a:p>
          <a:p>
            <a:endParaRPr lang="cs-CZ" altLang="cs-CZ"/>
          </a:p>
        </p:txBody>
      </p:sp>
      <p:sp>
        <p:nvSpPr>
          <p:cNvPr id="31748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329CFAA-A5A2-4F32-A6C4-EA41CD5701EA}" type="slidenum">
              <a:rPr lang="cs-CZ" altLang="cs-CZ" smtClean="0"/>
              <a:pPr>
                <a:spcBef>
                  <a:spcPct val="0"/>
                </a:spcBef>
              </a:pPr>
              <a:t>12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3085097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66688" y="744538"/>
            <a:ext cx="6464300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cs-CZ" altLang="cs-CZ" b="1"/>
              <a:t>Komponenty se dále dělí na cíle a následně na typová</a:t>
            </a:r>
            <a:r>
              <a:rPr lang="cs-CZ" altLang="cs-CZ" b="1" baseline="0"/>
              <a:t> </a:t>
            </a:r>
            <a:r>
              <a:rPr lang="cs-CZ" altLang="cs-CZ" b="1"/>
              <a:t>opatření.</a:t>
            </a:r>
          </a:p>
          <a:p>
            <a:r>
              <a:rPr lang="cs-CZ" altLang="cs-CZ" b="1"/>
              <a:t>Cíle ani typová</a:t>
            </a:r>
            <a:r>
              <a:rPr lang="cs-CZ" altLang="cs-CZ" b="1" baseline="0"/>
              <a:t> opatření </a:t>
            </a:r>
            <a:r>
              <a:rPr lang="cs-CZ" altLang="cs-CZ" b="1"/>
              <a:t>tady neuvádíme – kvůli rozsahu PPT. J</a:t>
            </a:r>
            <a:r>
              <a:rPr lang="cs-CZ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sou tč. v pracovní verzi, která je zpřesňována v rámci probíhajícího připomínkování</a:t>
            </a:r>
            <a:r>
              <a:rPr lang="cs-CZ" sz="1200" b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na pracovní úrovni, ještě před přeložením koncepce do meziresortního připomínkového řízení. </a:t>
            </a:r>
          </a:p>
          <a:p>
            <a:r>
              <a:rPr lang="cs-CZ" altLang="cs-CZ" sz="1200" b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Zastřešující průřezová oblast je soustředěna zejména na posilování odolnosti vůči negativním jevům a hrozbám na úrovni obcí, měst a regionů.</a:t>
            </a:r>
          </a:p>
          <a:p>
            <a:r>
              <a:rPr lang="cs-CZ" altLang="cs-CZ" sz="1200" b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Spočívá v soudržnosti a využití digitalizace, dalších technologických nástrojů a inovativních řešení, neboli SMART řešení. </a:t>
            </a:r>
            <a:endParaRPr lang="cs-CZ" altLang="cs-CZ" b="1"/>
          </a:p>
          <a:p>
            <a:endParaRPr lang="cs-CZ" altLang="cs-CZ"/>
          </a:p>
        </p:txBody>
      </p:sp>
      <p:sp>
        <p:nvSpPr>
          <p:cNvPr id="31748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329CFAA-A5A2-4F32-A6C4-EA41CD5701EA}" type="slidenum">
              <a:rPr lang="cs-CZ" altLang="cs-CZ" smtClean="0"/>
              <a:pPr>
                <a:spcBef>
                  <a:spcPct val="0"/>
                </a:spcBef>
              </a:pPr>
              <a:t>13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32416942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66688" y="744538"/>
            <a:ext cx="6464300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 altLang="cs-CZ"/>
          </a:p>
        </p:txBody>
      </p:sp>
      <p:sp>
        <p:nvSpPr>
          <p:cNvPr id="31748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329CFAA-A5A2-4F32-A6C4-EA41CD5701EA}" type="slidenum">
              <a:rPr lang="cs-CZ" altLang="cs-CZ" smtClean="0"/>
              <a:pPr>
                <a:spcBef>
                  <a:spcPct val="0"/>
                </a:spcBef>
              </a:pPr>
              <a:t>14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85099773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66688" y="744538"/>
            <a:ext cx="6464300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 altLang="cs-CZ" dirty="0"/>
          </a:p>
        </p:txBody>
      </p:sp>
      <p:sp>
        <p:nvSpPr>
          <p:cNvPr id="31748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329CFAA-A5A2-4F32-A6C4-EA41CD5701EA}" type="slidenum">
              <a:rPr lang="cs-CZ" altLang="cs-CZ" smtClean="0"/>
              <a:pPr>
                <a:spcBef>
                  <a:spcPct val="0"/>
                </a:spcBef>
              </a:pPr>
              <a:t>15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55931325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66688" y="744538"/>
            <a:ext cx="6464300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 altLang="cs-CZ"/>
          </a:p>
        </p:txBody>
      </p:sp>
      <p:sp>
        <p:nvSpPr>
          <p:cNvPr id="31748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329CFAA-A5A2-4F32-A6C4-EA41CD5701EA}" type="slidenum">
              <a:rPr lang="cs-CZ" altLang="cs-CZ" smtClean="0"/>
              <a:pPr>
                <a:spcBef>
                  <a:spcPct val="0"/>
                </a:spcBef>
              </a:pPr>
              <a:t>16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84987841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ACAC555-E0DB-49B1-B722-E182F98563D9}" type="slidenum">
              <a:rPr lang="cs-CZ" altLang="cs-CZ" smtClean="0"/>
              <a:pPr>
                <a:defRPr/>
              </a:pPr>
              <a:t>17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85924532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66688" y="744538"/>
            <a:ext cx="6464300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 altLang="cs-CZ"/>
          </a:p>
        </p:txBody>
      </p:sp>
      <p:sp>
        <p:nvSpPr>
          <p:cNvPr id="31748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329CFAA-A5A2-4F32-A6C4-EA41CD5701EA}" type="slidenum">
              <a:rPr lang="cs-CZ" altLang="cs-CZ" smtClean="0"/>
              <a:pPr>
                <a:spcBef>
                  <a:spcPct val="0"/>
                </a:spcBef>
              </a:pPr>
              <a:t>18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55658613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66688" y="744538"/>
            <a:ext cx="6464300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cs-CZ" altLang="cs-CZ"/>
              <a:t>Komponenta 4.1.: systematická podpora veřejných</a:t>
            </a:r>
            <a:r>
              <a:rPr lang="cs-CZ" altLang="cs-CZ" baseline="0"/>
              <a:t> investic</a:t>
            </a:r>
            <a:endParaRPr lang="cs-CZ" altLang="cs-CZ"/>
          </a:p>
        </p:txBody>
      </p:sp>
      <p:sp>
        <p:nvSpPr>
          <p:cNvPr id="31748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329CFAA-A5A2-4F32-A6C4-EA41CD5701EA}" type="slidenum">
              <a:rPr lang="cs-CZ" altLang="cs-CZ" smtClean="0"/>
              <a:pPr>
                <a:spcBef>
                  <a:spcPct val="0"/>
                </a:spcBef>
              </a:pPr>
              <a:t>19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11123044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400" b="1" dirty="0">
                <a:solidFill>
                  <a:prstClr val="black"/>
                </a:solidFill>
                <a:latin typeface="+mn-lt"/>
                <a:ea typeface="+mn-lt"/>
                <a:cs typeface="Calibri" panose="020F0502020204030204"/>
              </a:rPr>
              <a:t>Důvody vzniku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400" b="1" dirty="0">
                <a:solidFill>
                  <a:prstClr val="black"/>
                </a:solidFill>
                <a:latin typeface="+mn-lt"/>
                <a:ea typeface="+mn-lt"/>
                <a:cs typeface="Calibri" panose="020F0502020204030204"/>
              </a:rPr>
              <a:t>Obce, města, kraje</a:t>
            </a:r>
            <a:r>
              <a:rPr lang="cs-CZ" sz="1200" dirty="0">
                <a:solidFill>
                  <a:prstClr val="black"/>
                </a:solidFill>
                <a:latin typeface="+mn-lt"/>
                <a:ea typeface="+mn-lt"/>
                <a:cs typeface="Calibri" panose="020F0502020204030204"/>
              </a:rPr>
              <a:t> a další subjekty jsou opakovaně tázány různými orgány veřejné správy na své priority, plány a připravené projekty. Sesbírané údaje často nebývají systematicky zpracovány a zanalyzovány, výsledky nejsou zveřejňovány a mnohdy není potřeba sběru informací ani náležitě odůvodněna.  Velmi často nedochází ke sdílení sesbíraných dat mezi jednotlivými institucemi.</a:t>
            </a:r>
            <a:endParaRPr lang="en-US" sz="1200" dirty="0">
              <a:solidFill>
                <a:prstClr val="black"/>
              </a:solidFill>
              <a:latin typeface="+mn-lt"/>
              <a:ea typeface="+mn-lt"/>
              <a:cs typeface="Calibri" panose="020F0502020204030204"/>
            </a:endParaRPr>
          </a:p>
          <a:p>
            <a:pPr marL="342866" indent="-342866" defTabSz="914309">
              <a:buFont typeface="Wingdings"/>
              <a:buChar char="Ø"/>
            </a:pPr>
            <a:r>
              <a:rPr lang="cs-CZ" dirty="0">
                <a:solidFill>
                  <a:prstClr val="black"/>
                </a:solidFill>
                <a:latin typeface="Calibri Light"/>
                <a:cs typeface="Calibri Light"/>
              </a:rPr>
              <a:t>Jednotný informační systém</a:t>
            </a:r>
            <a:endParaRPr lang="cs-CZ" sz="1050" dirty="0">
              <a:solidFill>
                <a:prstClr val="black"/>
              </a:solidFill>
              <a:latin typeface="+mn-lt"/>
            </a:endParaRPr>
          </a:p>
          <a:p>
            <a:pPr marL="342866" indent="-342866" defTabSz="914309">
              <a:buFont typeface="Wingdings"/>
              <a:buChar char="Ø"/>
            </a:pPr>
            <a:r>
              <a:rPr lang="cs-CZ" dirty="0">
                <a:solidFill>
                  <a:prstClr val="black"/>
                </a:solidFill>
                <a:latin typeface="Calibri Light"/>
                <a:cs typeface="Calibri Light"/>
              </a:rPr>
              <a:t>Shodná struktura dat</a:t>
            </a:r>
          </a:p>
          <a:p>
            <a:pPr marL="342866" indent="-342866" defTabSz="914309">
              <a:buFont typeface="Wingdings"/>
              <a:buChar char="Ø"/>
            </a:pPr>
            <a:r>
              <a:rPr lang="cs-CZ" dirty="0">
                <a:solidFill>
                  <a:prstClr val="black"/>
                </a:solidFill>
                <a:latin typeface="Calibri Light"/>
                <a:cs typeface="Calibri"/>
              </a:rPr>
              <a:t>Kvalitní a jednotná data</a:t>
            </a:r>
          </a:p>
          <a:p>
            <a:pPr marL="342866" indent="-342866" defTabSz="914309">
              <a:buFont typeface="Wingdings"/>
              <a:buChar char="Ø"/>
            </a:pPr>
            <a:r>
              <a:rPr lang="cs-CZ" dirty="0">
                <a:solidFill>
                  <a:prstClr val="black"/>
                </a:solidFill>
                <a:latin typeface="Calibri Light"/>
                <a:cs typeface="Calibri"/>
              </a:rPr>
              <a:t>Aktuální informace</a:t>
            </a:r>
          </a:p>
          <a:p>
            <a:pPr marL="342866" indent="-342866" defTabSz="914309">
              <a:buFont typeface="Wingdings"/>
              <a:buChar char="Ø"/>
            </a:pPr>
            <a:endParaRPr lang="cs-CZ" dirty="0">
              <a:solidFill>
                <a:prstClr val="black"/>
              </a:solidFill>
              <a:latin typeface="Calibri Light"/>
              <a:cs typeface="Calibri"/>
            </a:endParaRPr>
          </a:p>
          <a:p>
            <a:pPr marL="0" indent="0" defTabSz="914309">
              <a:buFont typeface="Wingdings"/>
              <a:buNone/>
            </a:pPr>
            <a:r>
              <a:rPr lang="cs-CZ" dirty="0">
                <a:solidFill>
                  <a:prstClr val="black"/>
                </a:solidFill>
                <a:latin typeface="Calibri Light"/>
                <a:cs typeface="Calibri"/>
              </a:rPr>
              <a:t>ŘEŠENÍ:</a:t>
            </a:r>
          </a:p>
          <a:p>
            <a:pPr marL="342866" indent="-342866" defTabSz="914309">
              <a:buFont typeface="Courier New" panose="02070309020205020404" pitchFamily="49" charset="0"/>
              <a:buChar char="o"/>
            </a:pPr>
            <a:r>
              <a:rPr lang="cs-CZ" dirty="0">
                <a:solidFill>
                  <a:prstClr val="black"/>
                </a:solidFill>
                <a:latin typeface="+mn-lt"/>
                <a:cs typeface="Calibri Light"/>
              </a:rPr>
              <a:t>Vytvoření jednotné databáze projektových záměrů</a:t>
            </a:r>
          </a:p>
          <a:p>
            <a:pPr marL="342866" indent="-342866" defTabSz="914309">
              <a:buFont typeface="Courier New" panose="02070309020205020404" pitchFamily="49" charset="0"/>
              <a:buChar char="o"/>
            </a:pPr>
            <a:r>
              <a:rPr lang="cs-CZ" dirty="0">
                <a:solidFill>
                  <a:srgbClr val="000000"/>
                </a:solidFill>
                <a:latin typeface="+mn-lt"/>
                <a:cs typeface="Calibri Light"/>
              </a:rPr>
              <a:t>Průběžná aktualizace dat místo jednorázových sběrů</a:t>
            </a:r>
          </a:p>
          <a:p>
            <a:pPr marL="342866" indent="-342866" defTabSz="914309">
              <a:buFont typeface="Courier New" panose="02070309020205020404" pitchFamily="49" charset="0"/>
              <a:buChar char="o"/>
            </a:pPr>
            <a:r>
              <a:rPr lang="cs-CZ" dirty="0">
                <a:solidFill>
                  <a:srgbClr val="000000"/>
                </a:solidFill>
                <a:latin typeface="+mn-lt"/>
                <a:cs typeface="Calibri Light"/>
              </a:rPr>
              <a:t>Skladebnost informací o projektových záměrech z celého </a:t>
            </a:r>
            <a:br>
              <a:rPr lang="cs-CZ" dirty="0">
                <a:solidFill>
                  <a:srgbClr val="000000"/>
                </a:solidFill>
                <a:latin typeface="+mn-lt"/>
                <a:cs typeface="Calibri Light"/>
              </a:rPr>
            </a:br>
            <a:r>
              <a:rPr lang="cs-CZ" dirty="0">
                <a:solidFill>
                  <a:srgbClr val="000000"/>
                </a:solidFill>
                <a:latin typeface="+mn-lt"/>
                <a:cs typeface="Calibri Light"/>
              </a:rPr>
              <a:t>území ČR díky jednotné struktuře dat</a:t>
            </a:r>
          </a:p>
          <a:p>
            <a:pPr marL="342866" indent="-342866" defTabSz="914309">
              <a:buFont typeface="Courier New" panose="02070309020205020404" pitchFamily="49" charset="0"/>
              <a:buChar char="o"/>
            </a:pPr>
            <a:r>
              <a:rPr lang="cs-CZ" dirty="0">
                <a:solidFill>
                  <a:srgbClr val="000000"/>
                </a:solidFill>
                <a:latin typeface="+mn-lt"/>
                <a:cs typeface="Calibri Light"/>
              </a:rPr>
              <a:t>Sdílení dat o projektových záměrech </a:t>
            </a:r>
          </a:p>
          <a:p>
            <a:pPr marL="342866" indent="-342866" defTabSz="914309">
              <a:buFont typeface="Courier New" panose="02070309020205020404" pitchFamily="49" charset="0"/>
              <a:buChar char="o"/>
            </a:pPr>
            <a:r>
              <a:rPr lang="cs-CZ" dirty="0">
                <a:solidFill>
                  <a:srgbClr val="000000"/>
                </a:solidFill>
                <a:latin typeface="+mn-lt"/>
                <a:cs typeface="Calibri Light"/>
              </a:rPr>
              <a:t>Možnost výběru požadovaných záměrů ze širokého spektra evidovaných informací</a:t>
            </a:r>
          </a:p>
          <a:p>
            <a:pPr marL="800066" lvl="1" indent="-342866" defTabSz="914309">
              <a:buFont typeface="Wingdings"/>
              <a:buChar char="Ø"/>
            </a:pPr>
            <a:r>
              <a:rPr lang="cs-CZ" dirty="0">
                <a:solidFill>
                  <a:prstClr val="black"/>
                </a:solidFill>
                <a:latin typeface="Calibri Light"/>
                <a:cs typeface="Calibri Light"/>
              </a:rPr>
              <a:t>Shodná datová struktura</a:t>
            </a:r>
            <a:endParaRPr lang="cs-CZ" sz="1050" dirty="0">
              <a:solidFill>
                <a:prstClr val="black"/>
              </a:solidFill>
              <a:latin typeface="+mn-lt"/>
            </a:endParaRPr>
          </a:p>
          <a:p>
            <a:pPr marL="800066" lvl="1" indent="-342866" defTabSz="914309">
              <a:buFont typeface="Wingdings"/>
              <a:buChar char="Ø"/>
            </a:pPr>
            <a:r>
              <a:rPr lang="cs-CZ" dirty="0">
                <a:solidFill>
                  <a:prstClr val="black"/>
                </a:solidFill>
                <a:latin typeface="Calibri Light"/>
                <a:cs typeface="Calibri Light"/>
              </a:rPr>
              <a:t>Průběžná aktualizace dat</a:t>
            </a:r>
          </a:p>
          <a:p>
            <a:pPr marL="800066" lvl="1" indent="-342866" defTabSz="914309">
              <a:buFont typeface="Wingdings"/>
              <a:buChar char="Ø"/>
            </a:pPr>
            <a:r>
              <a:rPr lang="cs-CZ" dirty="0">
                <a:solidFill>
                  <a:prstClr val="black"/>
                </a:solidFill>
                <a:latin typeface="Calibri Light"/>
                <a:cs typeface="Calibri Light"/>
              </a:rPr>
              <a:t>Sdílení informací</a:t>
            </a:r>
          </a:p>
          <a:p>
            <a:pPr marL="800066" lvl="1" indent="-342866" defTabSz="914309">
              <a:buFont typeface="Wingdings"/>
              <a:buChar char="Ø"/>
            </a:pPr>
            <a:r>
              <a:rPr lang="cs-CZ" dirty="0">
                <a:solidFill>
                  <a:prstClr val="black"/>
                </a:solidFill>
                <a:latin typeface="Calibri Light"/>
                <a:cs typeface="Calibri Light"/>
              </a:rPr>
              <a:t>Rozsáhlá databáze projektových záměrů</a:t>
            </a:r>
          </a:p>
          <a:p>
            <a:pPr marL="342866" indent="-342866" defTabSz="914309">
              <a:buFont typeface="Courier New" panose="02070309020205020404" pitchFamily="49" charset="0"/>
              <a:buChar char="o"/>
            </a:pPr>
            <a:endParaRPr lang="cs-CZ" dirty="0">
              <a:solidFill>
                <a:srgbClr val="000000"/>
              </a:solidFill>
              <a:latin typeface="+mn-lt"/>
              <a:cs typeface="Calibri Light"/>
            </a:endParaRPr>
          </a:p>
          <a:p>
            <a:pPr marL="0" indent="0" defTabSz="914309">
              <a:buFont typeface="Wingdings"/>
              <a:buNone/>
            </a:pPr>
            <a:r>
              <a:rPr lang="cs-CZ" dirty="0">
                <a:solidFill>
                  <a:prstClr val="black"/>
                </a:solidFill>
                <a:latin typeface="Calibri Light"/>
                <a:cs typeface="Calibri"/>
              </a:rPr>
              <a:t>ISPZ Struktura</a:t>
            </a:r>
          </a:p>
          <a:p>
            <a:pPr marL="361914" indent="-361914">
              <a:buFont typeface="Courier New" panose="02070309020205020404" pitchFamily="49" charset="0"/>
              <a:buChar char="o"/>
            </a:pPr>
            <a:r>
              <a:rPr lang="cs-CZ" sz="1200" dirty="0">
                <a:cs typeface="Calibri"/>
              </a:rPr>
              <a:t>Systém je tvořen samostatnými krajskými databázemi</a:t>
            </a:r>
          </a:p>
          <a:p>
            <a:pPr marL="361914" indent="-361914">
              <a:buFont typeface="Courier New" panose="02070309020205020404" pitchFamily="49" charset="0"/>
              <a:buChar char="o"/>
            </a:pPr>
            <a:r>
              <a:rPr lang="cs-CZ" sz="1200" dirty="0">
                <a:cs typeface="Calibri"/>
              </a:rPr>
              <a:t>Uživatelé jsou přiřazování do databáze na základě údajů z autentizačních IS</a:t>
            </a:r>
          </a:p>
          <a:p>
            <a:pPr marL="361914" indent="-361914">
              <a:buFont typeface="Courier New" panose="02070309020205020404" pitchFamily="49" charset="0"/>
              <a:buChar char="o"/>
            </a:pPr>
            <a:r>
              <a:rPr lang="cs-CZ" sz="1200" dirty="0">
                <a:cs typeface="Calibri"/>
              </a:rPr>
              <a:t>Správu krajské databáze vykonávají sekretariáty Regionálních stálých konferencí (kromě Hl. m. Prahy)</a:t>
            </a:r>
          </a:p>
          <a:p>
            <a:pPr marL="361914" indent="-361914">
              <a:buFont typeface="Courier New" panose="02070309020205020404" pitchFamily="49" charset="0"/>
              <a:buChar char="o"/>
            </a:pPr>
            <a:r>
              <a:rPr lang="cs-CZ" sz="1200" dirty="0">
                <a:cs typeface="Calibri"/>
              </a:rPr>
              <a:t>Údaje o projektových záměrech jsou předávány do "centrální" databáze </a:t>
            </a:r>
          </a:p>
          <a:p>
            <a:pPr marL="361914" indent="-361914">
              <a:buFont typeface="Courier New" panose="02070309020205020404" pitchFamily="49" charset="0"/>
              <a:buChar char="o"/>
            </a:pPr>
            <a:r>
              <a:rPr lang="cs-CZ" sz="1200" dirty="0">
                <a:cs typeface="Calibri"/>
              </a:rPr>
              <a:t>Kraje mající vlastní systémy předávají data do ISPZ</a:t>
            </a:r>
          </a:p>
          <a:p>
            <a:pPr marL="0" indent="0" defTabSz="914309">
              <a:buFont typeface="Wingdings"/>
              <a:buNone/>
            </a:pPr>
            <a:endParaRPr lang="cs-CZ" dirty="0">
              <a:solidFill>
                <a:prstClr val="black"/>
              </a:solidFill>
              <a:latin typeface="Calibri Light"/>
              <a:cs typeface="Calibri"/>
            </a:endParaRPr>
          </a:p>
          <a:p>
            <a:r>
              <a:rPr lang="cs-CZ" dirty="0"/>
              <a:t>Aktuálně dostupná data v ISPZ</a:t>
            </a:r>
          </a:p>
          <a:p>
            <a:pPr marL="360327" indent="-360327">
              <a:buFont typeface="Courier New" panose="02070309020205020404" pitchFamily="49" charset="0"/>
              <a:buChar char="o"/>
            </a:pPr>
            <a:r>
              <a:rPr lang="cs-CZ" sz="1200" dirty="0"/>
              <a:t>Data ze sběru pro NIP z roku 2018</a:t>
            </a:r>
          </a:p>
          <a:p>
            <a:pPr marL="360327" indent="-360327">
              <a:buFont typeface="Courier New" panose="02070309020205020404" pitchFamily="49" charset="0"/>
              <a:buChar char="o"/>
            </a:pPr>
            <a:r>
              <a:rPr lang="cs-CZ" sz="1200" dirty="0"/>
              <a:t>Aktualizovaná data ze sběru pro NIP z roku 2018 – úprava do podoby bližší aktuální struktuře dat (2019)</a:t>
            </a:r>
          </a:p>
          <a:p>
            <a:pPr marL="360327" indent="-360327">
              <a:buFont typeface="Courier New" panose="02070309020205020404" pitchFamily="49" charset="0"/>
              <a:buChar char="o"/>
            </a:pPr>
            <a:r>
              <a:rPr lang="cs-CZ" sz="1200" dirty="0"/>
              <a:t>Aktualizace dat pro NIP z roku 2020 – pouze města a kraje</a:t>
            </a:r>
          </a:p>
          <a:p>
            <a:pPr marL="360327" indent="-360327">
              <a:buFont typeface="Courier New" panose="02070309020205020404" pitchFamily="49" charset="0"/>
              <a:buChar char="o"/>
            </a:pPr>
            <a:r>
              <a:rPr lang="cs-CZ" sz="1200" dirty="0">
                <a:cs typeface="Calibri" panose="020F0502020204030204"/>
              </a:rPr>
              <a:t>Data z vlastních sběrů krajů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206050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465584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Hlavním smyslem je vytvoření rozsáhlé databáze projektových záměrů a sdílení těchto dat. Vznikne tak unikátní zdroj dat reflektující aktuální potřeby území. Místo provádění "jednorázových" průzkumů projektových záměrů a jejich připravenosti bude možno vybírat požadované záměry z databáze ISPZ, na základě širokého spektra informací v tomto systému evidovaných.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800" b="1" dirty="0">
                <a:cs typeface="Calibri"/>
              </a:rPr>
              <a:t>Kraje</a:t>
            </a:r>
            <a:r>
              <a:rPr lang="cs-CZ" sz="1800" dirty="0">
                <a:cs typeface="Calibri"/>
              </a:rPr>
              <a:t>  mohou tyto data využít pro </a:t>
            </a:r>
            <a:r>
              <a:rPr lang="cs-CZ" sz="1800" b="1" dirty="0">
                <a:cs typeface="Calibri"/>
              </a:rPr>
              <a:t>sledování potřeb</a:t>
            </a:r>
            <a:r>
              <a:rPr lang="cs-CZ" sz="1800" dirty="0">
                <a:cs typeface="Calibri"/>
              </a:rPr>
              <a:t> ve svém území. Na základě informací z ISPZ mohou sestavit své strategické dokumenty, zpracovat regionální akční plány nebo nastavit krajskou dotační politik</a:t>
            </a:r>
            <a:endParaRPr lang="cs-CZ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800" b="1" dirty="0">
                <a:cs typeface="Calibri"/>
              </a:rPr>
              <a:t>Na národní úrovni</a:t>
            </a:r>
            <a:r>
              <a:rPr lang="cs-CZ" sz="1800" dirty="0">
                <a:cs typeface="Calibri"/>
              </a:rPr>
              <a:t> budou tato data zpracovány do strategických dokumentů, které určují směřování priorit státu. Budou využita k </a:t>
            </a:r>
            <a:r>
              <a:rPr lang="cs-CZ" sz="1800" b="1" dirty="0">
                <a:cs typeface="Calibri"/>
              </a:rPr>
              <a:t>mapování absorpční kapacity</a:t>
            </a:r>
            <a:r>
              <a:rPr lang="cs-CZ" sz="1800" dirty="0">
                <a:cs typeface="Calibri"/>
              </a:rPr>
              <a:t>, připravenosti projektů a dle nich </a:t>
            </a:r>
            <a:r>
              <a:rPr lang="cs-CZ" sz="1800" b="1" dirty="0">
                <a:cs typeface="Calibri"/>
              </a:rPr>
              <a:t>nastaveny vhodné ekonomické nástroje</a:t>
            </a:r>
            <a:r>
              <a:rPr lang="cs-CZ" sz="1800" dirty="0">
                <a:cs typeface="Calibri"/>
              </a:rPr>
              <a:t> regionální politiky.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800" dirty="0">
                <a:cs typeface="Calibri"/>
              </a:rPr>
              <a:t>ISPZ bude ústředním zdrojem informací pro </a:t>
            </a:r>
            <a:r>
              <a:rPr lang="cs-CZ" sz="1800" b="1" dirty="0">
                <a:cs typeface="Calibri"/>
              </a:rPr>
              <a:t>Národní investiční plán</a:t>
            </a:r>
            <a:r>
              <a:rPr lang="cs-CZ" sz="1800" dirty="0">
                <a:cs typeface="Calibri"/>
              </a:rPr>
              <a:t>, kam budou přebírány všechny záměry na 50 mil. Kč. Na základě informací zjištěných z NIP by měla být vytvořena </a:t>
            </a:r>
            <a:r>
              <a:rPr lang="cs-CZ" sz="1800" b="1" dirty="0">
                <a:cs typeface="Calibri"/>
              </a:rPr>
              <a:t>komponenta Národního plánu obnovy - 4.1. Systémová podpora veřejných investic </a:t>
            </a:r>
            <a:r>
              <a:rPr lang="cs-CZ" sz="1800" dirty="0">
                <a:cs typeface="Calibri"/>
              </a:rPr>
              <a:t>a měla by poskytovat finanční prostředky na přípravu velkých, SMART, inovativních a zelených projektů Národního plánu obnovy </a:t>
            </a:r>
          </a:p>
          <a:p>
            <a:pPr algn="l"/>
            <a:r>
              <a:rPr lang="cs-CZ" sz="1200" dirty="0"/>
              <a:t>Na základě dat z ISPZ bude možné identifikovat a zaměřit se na témata, jejichž podpora je v území žádána, ale zatím pro ně neexistuje vhodný nástroj pro podporu.</a:t>
            </a:r>
          </a:p>
          <a:p>
            <a:r>
              <a:rPr lang="cs-CZ" sz="1200" dirty="0">
                <a:cs typeface="Calibri"/>
              </a:rPr>
              <a:t>Základní informace o záměrech budou dále zveřejňovány ve formě otevřených dat široké veřejnosti, ale především budou k dispozici každé obci na </a:t>
            </a:r>
            <a:r>
              <a:rPr lang="cs-CZ" sz="1200" dirty="0">
                <a:cs typeface="Calibri"/>
                <a:hlinkClick r:id="rId3"/>
              </a:rPr>
              <a:t>info.projektovezamery.cz</a:t>
            </a:r>
            <a:r>
              <a:rPr lang="cs-CZ" sz="1200" dirty="0">
                <a:cs typeface="Calibri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dirty="0"/>
              <a:t>Jedním z budoucím cílů je provázání zadaných projektových záměrů s výzvami a možnost upozornění zadavatele záměrů na aktuální výzvy odpovídajících jejich projektovým záměrům.</a:t>
            </a:r>
            <a:endParaRPr lang="cs-CZ" sz="1200" dirty="0">
              <a:cs typeface="Calibri"/>
            </a:endParaRPr>
          </a:p>
          <a:p>
            <a:endParaRPr lang="cs-CZ" sz="1200" dirty="0">
              <a:cs typeface="Calibri"/>
            </a:endParaRPr>
          </a:p>
          <a:p>
            <a:pPr marL="0" indent="0">
              <a:buNone/>
            </a:pPr>
            <a:endParaRPr lang="cs-CZ" sz="1200" dirty="0">
              <a:cs typeface="Calibri"/>
            </a:endParaRPr>
          </a:p>
          <a:p>
            <a:pPr marL="0" indent="0">
              <a:buNone/>
            </a:pPr>
            <a:r>
              <a:rPr lang="cs-CZ" sz="1200" dirty="0">
                <a:cs typeface="Calibri"/>
              </a:rPr>
              <a:t>------------------------------------------------</a:t>
            </a:r>
          </a:p>
          <a:p>
            <a:pPr marL="0" indent="0">
              <a:buNone/>
            </a:pPr>
            <a:endParaRPr lang="cs-CZ" sz="1200" dirty="0">
              <a:cs typeface="Calibri"/>
            </a:endParaRPr>
          </a:p>
          <a:p>
            <a:pPr marL="0" indent="0">
              <a:buNone/>
            </a:pPr>
            <a:endParaRPr lang="cs-CZ" sz="1200" dirty="0">
              <a:cs typeface="Calibri"/>
            </a:endParaRPr>
          </a:p>
          <a:p>
            <a:pPr marL="0" indent="0">
              <a:buNone/>
            </a:pPr>
            <a:r>
              <a:rPr lang="cs-CZ" sz="1200" dirty="0">
                <a:cs typeface="Calibri"/>
              </a:rPr>
              <a:t>Národní</a:t>
            </a:r>
            <a:r>
              <a:rPr lang="cs-CZ" sz="1200" baseline="0" dirty="0">
                <a:cs typeface="Calibri"/>
              </a:rPr>
              <a:t> plán investic (NIP)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sz="1200" dirty="0">
                <a:cs typeface="Calibri"/>
              </a:rPr>
              <a:t>Do NIP jsou přebírány ze systému všechny projekty větší než 50 mil. Kč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sz="1200" dirty="0">
                <a:cs typeface="Calibri"/>
              </a:rPr>
              <a:t>NIP bude průběžně aktualizován v souladu s průběžnou aktualizací projektů v ISPZ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sz="1200" dirty="0">
                <a:cs typeface="Calibri"/>
              </a:rPr>
              <a:t>Projekty NIP byly, jsou a budou průběžně analyzovány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sz="1200" dirty="0">
                <a:cs typeface="Calibri"/>
              </a:rPr>
              <a:t>Na základě informací zjištěných z NIP by měla být vytvořena komponenta 4.1. Systémová podpora veřejných investic Národního plánu obnovy (NPO)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sz="1200" dirty="0">
                <a:cs typeface="Calibri"/>
              </a:rPr>
              <a:t>NIP bude využit k hledání projektů vhodných pro podporu z NPO – plánované komponenty 4.1 </a:t>
            </a:r>
            <a:endParaRPr lang="cs-CZ" sz="1200" dirty="0">
              <a:ea typeface="+mn-lt"/>
              <a:cs typeface="+mn-lt"/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cs-CZ" sz="1200" dirty="0">
                <a:cs typeface="Calibri"/>
              </a:rPr>
              <a:t>NIP bude využit k hledání projektů vhodných pro kofinancování z privátních zdrojů - tzv. PPP projektů</a:t>
            </a:r>
          </a:p>
          <a:p>
            <a:pPr marL="0" indent="0">
              <a:buNone/>
            </a:pPr>
            <a:endParaRPr lang="cs-CZ" sz="1200" dirty="0">
              <a:cs typeface="Calibri"/>
            </a:endParaRPr>
          </a:p>
          <a:p>
            <a:r>
              <a:rPr lang="cs-CZ" dirty="0">
                <a:cs typeface="Calibri"/>
              </a:rPr>
              <a:t>Komponenta 4.1. Národního plánu obnovy (NPO) by měla poskytovat finanční prostředky na přípravu velkých, SMART, inovativních a zelených projektů</a:t>
            </a:r>
          </a:p>
          <a:p>
            <a:r>
              <a:rPr lang="cs-CZ" dirty="0">
                <a:cs typeface="Calibri"/>
              </a:rPr>
              <a:t>Dále by měla z komponenty 4.1. NPO podporována příprava PPP projektů</a:t>
            </a:r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09802255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673EE-6ECD-4BAA-95DC-0416914010EA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8196717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02255107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05542768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103128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b="1" dirty="0" smtClean="0"/>
              <a:t>Aktuální stav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b="1" dirty="0" smtClean="0"/>
              <a:t>MPŘ </a:t>
            </a:r>
            <a:r>
              <a:rPr lang="cs-CZ" dirty="0" smtClean="0"/>
              <a:t>– probíhá do 23. dubna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sz="1200" b="0" baseline="0" dirty="0" smtClean="0"/>
              <a:t>MMR uplatňuje zásadní připomínku na </a:t>
            </a:r>
            <a:r>
              <a:rPr lang="cs-CZ" sz="1200" b="0" baseline="0" dirty="0" err="1" smtClean="0"/>
              <a:t>znovuzahrnutí</a:t>
            </a:r>
            <a:r>
              <a:rPr lang="cs-CZ" sz="1200" b="0" baseline="0" dirty="0" smtClean="0"/>
              <a:t> komponenty 2.8 Regenerace brownfieldů, která byla před zahájením MPŘ </a:t>
            </a:r>
            <a:r>
              <a:rPr lang="cs-CZ" sz="1200" b="0" baseline="0" dirty="0" err="1" smtClean="0"/>
              <a:t>vyžazena</a:t>
            </a:r>
            <a:endParaRPr lang="cs-CZ" sz="1200" b="0" baseline="0" dirty="0" smtClean="0"/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sz="1200" b="0" baseline="0" dirty="0" smtClean="0"/>
              <a:t>Zároveň se MMR v připomínkách snaží více zohlednit oblast cestovního ruchu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cs-CZ" sz="1200" b="1" dirty="0" smtClean="0"/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b="1" dirty="0" smtClean="0"/>
              <a:t>Po</a:t>
            </a:r>
            <a:r>
              <a:rPr lang="cs-CZ" sz="1200" b="1" baseline="0" dirty="0" smtClean="0"/>
              <a:t> schválení NPO vládou bude předložen ke schválení EK, </a:t>
            </a:r>
            <a:r>
              <a:rPr lang="cs-CZ" sz="1200" b="0" baseline="0" dirty="0" smtClean="0"/>
              <a:t>původní T: 30. dubna, ale bude prodlouženo (také ostatní EU státy odevzdají později). </a:t>
            </a:r>
            <a:endParaRPr lang="cs-CZ" sz="1200" b="0" dirty="0" smtClean="0"/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cs-CZ" sz="1200" b="1" dirty="0" smtClean="0"/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cs-CZ" sz="1200" b="1" dirty="0" smtClean="0"/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b="1" dirty="0" smtClean="0"/>
              <a:t>Národní plán obnovy (NPO) a jeho cíl: </a:t>
            </a:r>
            <a:r>
              <a:rPr lang="cs-CZ" sz="1200" dirty="0" smtClean="0"/>
              <a:t>financovat strukturální reformy a veřejné investice.</a:t>
            </a:r>
          </a:p>
          <a:p>
            <a:pPr algn="just"/>
            <a:endParaRPr lang="cs-CZ" sz="1200" b="1" dirty="0" smtClean="0"/>
          </a:p>
          <a:p>
            <a:pPr algn="just"/>
            <a:r>
              <a:rPr lang="cs-CZ" sz="1200" b="1" dirty="0" smtClean="0"/>
              <a:t>NPO</a:t>
            </a:r>
            <a:r>
              <a:rPr lang="cs-CZ" sz="1200" b="1" baseline="0" dirty="0" smtClean="0"/>
              <a:t> </a:t>
            </a:r>
            <a:r>
              <a:rPr lang="cs-CZ" sz="1200" b="1" dirty="0" smtClean="0"/>
              <a:t>obsahuje:</a:t>
            </a:r>
            <a:endParaRPr lang="cs-CZ" sz="1200" b="1" dirty="0" smtClean="0">
              <a:cs typeface="Calibri"/>
            </a:endParaRP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cs-CZ" sz="1200" dirty="0" smtClean="0"/>
              <a:t>plán reforem a investic, prostředky z RRF (odhadem 172 mld. Kč</a:t>
            </a:r>
            <a:r>
              <a:rPr lang="cs-CZ" dirty="0" smtClean="0"/>
              <a:t> </a:t>
            </a:r>
            <a:r>
              <a:rPr lang="cs-CZ" sz="1200" dirty="0" smtClean="0"/>
              <a:t> (ve stálých cenách roku 2018) na roky 2020-2026).</a:t>
            </a:r>
            <a:endParaRPr lang="cs-CZ" sz="1200" dirty="0" smtClean="0">
              <a:cs typeface="Calibri"/>
            </a:endParaRP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cs-CZ" sz="1200" dirty="0" smtClean="0"/>
              <a:t>závazky do konce roku 2023 (70 % do konce roku 2022).</a:t>
            </a:r>
            <a:endParaRPr lang="cs-CZ" sz="1200" dirty="0" smtClean="0">
              <a:cs typeface="Calibri"/>
            </a:endParaRP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cs-CZ" sz="1200" dirty="0" smtClean="0"/>
              <a:t>platby jsou možné</a:t>
            </a:r>
            <a:r>
              <a:rPr lang="cs-CZ" dirty="0" smtClean="0"/>
              <a:t> do konce prvního čtvrtletí roku 2026</a:t>
            </a:r>
            <a:r>
              <a:rPr lang="cs-CZ" sz="1200" dirty="0" smtClean="0"/>
              <a:t>. Zpětně způsobilé výdaje od 1. února 2020.</a:t>
            </a:r>
            <a:r>
              <a:rPr lang="cs-CZ" dirty="0" smtClean="0"/>
              <a:t> </a:t>
            </a:r>
            <a:endParaRPr lang="cs-CZ" sz="1200" dirty="0" smtClean="0">
              <a:cs typeface="Calibri"/>
            </a:endParaRPr>
          </a:p>
          <a:p>
            <a:pPr marL="171450" indent="-171450" algn="just">
              <a:buFont typeface="Arial" panose="020B0604020202020204" pitchFamily="34" charset="0"/>
              <a:buChar char="•"/>
            </a:pPr>
            <a:endParaRPr lang="cs-CZ" sz="1200" dirty="0">
              <a:cs typeface="Calibri"/>
            </a:endParaRPr>
          </a:p>
          <a:p>
            <a:pPr marL="171450" indent="-171450" algn="just">
              <a:buFont typeface="Arial" panose="020B0604020202020204" pitchFamily="34" charset="0"/>
              <a:buChar char="•"/>
            </a:pPr>
            <a:endParaRPr lang="cs-CZ" sz="1200" dirty="0">
              <a:cs typeface="Calibri"/>
            </a:endParaRPr>
          </a:p>
          <a:p>
            <a:pPr marL="0" indent="0" algn="just">
              <a:buFont typeface="Arial" panose="020B0604020202020204" pitchFamily="34" charset="0"/>
              <a:buNone/>
            </a:pPr>
            <a:endParaRPr lang="cs-CZ" dirty="0"/>
          </a:p>
          <a:p>
            <a:pPr marL="0" indent="0" algn="just">
              <a:buFont typeface="Arial" panose="020B0604020202020204" pitchFamily="34" charset="0"/>
              <a:buNone/>
            </a:pPr>
            <a:endParaRPr dirty="0"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452438" y="685800"/>
            <a:ext cx="59531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427844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Snaha o zachování v NPO i revitalizaci BF ve výši 1,97 Mld.</a:t>
            </a:r>
            <a:r>
              <a:rPr lang="cs-CZ" baseline="0" dirty="0"/>
              <a:t> Kč z toho 2022 – 470 mil. Kč, 2023 -670 mil. Kč, 2024 – 830 mil. Kč</a:t>
            </a:r>
          </a:p>
          <a:p>
            <a:r>
              <a:rPr lang="cs-CZ" baseline="0" dirty="0"/>
              <a:t>V rámci připomínkového řízení vrácení do NPO. </a:t>
            </a:r>
          </a:p>
          <a:p>
            <a:endParaRPr lang="cs-CZ" baseline="0" dirty="0"/>
          </a:p>
          <a:p>
            <a:r>
              <a:rPr lang="cs-CZ" baseline="0" dirty="0"/>
              <a:t>Za MMR jde i komponenta 1.6 Zrychlení digitalizace stavebního řízení  za 1,75 mld. Kč,  2022- 994,5 mil. Kč, 2023 – 677,5 mil. Kč, 2024 -40 mil. Kč, 2025 -38 mil. Kč.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913560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ctr"/>
            <a:endParaRPr lang="cs-CZ" dirty="0"/>
          </a:p>
          <a:p>
            <a:pPr fontAlgn="ctr"/>
            <a:endParaRPr lang="cs-CZ" dirty="0"/>
          </a:p>
          <a:p>
            <a:pPr fontAlgn="ctr"/>
            <a:r>
              <a:rPr lang="cs-CZ" dirty="0" smtClean="0"/>
              <a:t>Komplikovaný materiál a koncept</a:t>
            </a:r>
          </a:p>
          <a:p>
            <a:pPr fontAlgn="ctr"/>
            <a:endParaRPr lang="cs-CZ" dirty="0" smtClean="0"/>
          </a:p>
          <a:p>
            <a:pPr fontAlgn="ctr"/>
            <a:r>
              <a:rPr lang="cs-CZ" dirty="0" smtClean="0"/>
              <a:t>Nepřesnosti v médiích, mnohdy i přesto, že jsme s nimi byli v kontaktu</a:t>
            </a:r>
          </a:p>
          <a:p>
            <a:pPr marL="171450" indent="-171450" fontAlgn="ctr">
              <a:buFontTx/>
              <a:buChar char="-"/>
            </a:pPr>
            <a:r>
              <a:rPr lang="cs-CZ" dirty="0" smtClean="0"/>
              <a:t>Podpora jen ohrožených regionů nebo konkrétních 132 měst</a:t>
            </a:r>
            <a:r>
              <a:rPr lang="cs-CZ" baseline="0" dirty="0" smtClean="0"/>
              <a:t> na jejich území</a:t>
            </a:r>
          </a:p>
          <a:p>
            <a:pPr marL="171450" indent="-171450" fontAlgn="ctr">
              <a:buFontTx/>
              <a:buChar char="-"/>
            </a:pPr>
            <a:r>
              <a:rPr lang="cs-CZ" dirty="0" smtClean="0"/>
              <a:t>Připraveno 65 mld. Kč</a:t>
            </a:r>
          </a:p>
          <a:p>
            <a:pPr marL="171450" indent="-171450" fontAlgn="ctr">
              <a:buFontTx/>
              <a:buChar char="-"/>
            </a:pPr>
            <a:r>
              <a:rPr lang="cs-CZ" dirty="0" smtClean="0"/>
              <a:t>Nový dotační</a:t>
            </a:r>
            <a:r>
              <a:rPr lang="cs-CZ" baseline="0" dirty="0" smtClean="0"/>
              <a:t> titul pro HSOÚ</a:t>
            </a:r>
            <a:endParaRPr lang="cs-CZ" dirty="0" smtClean="0"/>
          </a:p>
          <a:p>
            <a:pPr marL="171450" indent="-171450" fontAlgn="ctr">
              <a:buFontTx/>
              <a:buChar char="-"/>
            </a:pP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088244-E67A-4AD5-AD0F-8798BA61DF27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607241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088244-E67A-4AD5-AD0F-8798BA61DF27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79544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088244-E67A-4AD5-AD0F-8798BA61DF27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341603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cs-CZ" sz="2400">
                <a:cs typeface="Calibri"/>
              </a:rPr>
              <a:t>Karin</a:t>
            </a:r>
          </a:p>
          <a:p>
            <a:pPr lvl="0"/>
            <a:endParaRPr lang="cs-CZ" sz="2400">
              <a:cs typeface="Calibri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99E54A-1AF1-4500-BC1C-579C8999CFFB}" type="slidenum">
              <a:rPr lang="cs-CZ" smtClean="0"/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642407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66688" y="744538"/>
            <a:ext cx="6464300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360363" lvl="0" indent="-360363" defTabSz="900000" eaLnBrk="1" fontAlgn="auto" hangingPunct="1">
              <a:spcBef>
                <a:spcPts val="600"/>
              </a:spcBef>
              <a:spcAft>
                <a:spcPts val="600"/>
              </a:spcAft>
              <a:buBlip>
                <a:blip r:embed="rId3"/>
              </a:buBlip>
            </a:pPr>
            <a:r>
              <a:rPr lang="cs-CZ" altLang="cs-CZ" sz="1200" dirty="0"/>
              <a:t>5G: zapojená města: </a:t>
            </a:r>
            <a:r>
              <a:rPr lang="cs-CZ" sz="1200" b="1" dirty="0">
                <a:latin typeface="+mn-lt"/>
                <a:cs typeface="+mn-cs"/>
              </a:rPr>
              <a:t>Bílina</a:t>
            </a:r>
            <a:r>
              <a:rPr lang="cs-CZ" sz="1200" dirty="0">
                <a:latin typeface="+mn-lt"/>
                <a:cs typeface="+mn-cs"/>
              </a:rPr>
              <a:t> - rozvoj městské datové a komunikační sítě, zejména se zaměřením na podporu rozvoje městského kamerového a dohledového systému.</a:t>
            </a:r>
          </a:p>
          <a:p>
            <a:pPr marL="360363" lvl="0" indent="-360363" defTabSz="900000" eaLnBrk="1" fontAlgn="auto" hangingPunct="1">
              <a:spcBef>
                <a:spcPts val="600"/>
              </a:spcBef>
              <a:spcAft>
                <a:spcPts val="600"/>
              </a:spcAft>
              <a:buBlip>
                <a:blip r:embed="rId3"/>
              </a:buBlip>
            </a:pPr>
            <a:r>
              <a:rPr lang="cs-CZ" sz="1200" b="1" dirty="0">
                <a:latin typeface="+mn-lt"/>
                <a:cs typeface="+mn-cs"/>
              </a:rPr>
              <a:t>Jeseník</a:t>
            </a:r>
            <a:r>
              <a:rPr lang="cs-CZ" sz="1200" dirty="0">
                <a:latin typeface="+mn-lt"/>
                <a:cs typeface="+mn-cs"/>
              </a:rPr>
              <a:t> – energetika, vzdělávání, služby, zdravotní a sociální služby, cestovní ruch, sport.</a:t>
            </a:r>
          </a:p>
          <a:p>
            <a:pPr marL="360363" lvl="0" indent="-360363" defTabSz="900000" eaLnBrk="1" fontAlgn="auto" hangingPunct="1">
              <a:spcBef>
                <a:spcPts val="600"/>
              </a:spcBef>
              <a:spcAft>
                <a:spcPts val="600"/>
              </a:spcAft>
              <a:buBlip>
                <a:blip r:embed="rId3"/>
              </a:buBlip>
            </a:pPr>
            <a:r>
              <a:rPr lang="cs-CZ" sz="1200" b="1" dirty="0">
                <a:latin typeface="+mn-lt"/>
                <a:cs typeface="+mn-cs"/>
              </a:rPr>
              <a:t>Karlovy Vary </a:t>
            </a:r>
            <a:r>
              <a:rPr lang="cs-CZ" sz="1200" dirty="0">
                <a:latin typeface="+mn-lt"/>
                <a:cs typeface="+mn-cs"/>
              </a:rPr>
              <a:t>– koncepce rozvoje a implementace 5G technologií pro využití v oblasti Smart City se zaměřením na strategii a metodiku rozvoje a implementace 5G technologií do roku 2030 (zaměření na cestovní ruch).</a:t>
            </a:r>
          </a:p>
          <a:p>
            <a:pPr marL="360363" lvl="0" indent="-360363" defTabSz="900000" eaLnBrk="1" fontAlgn="auto" hangingPunct="1">
              <a:spcBef>
                <a:spcPts val="600"/>
              </a:spcBef>
              <a:spcAft>
                <a:spcPts val="600"/>
              </a:spcAft>
              <a:buBlip>
                <a:blip r:embed="rId3"/>
              </a:buBlip>
            </a:pPr>
            <a:r>
              <a:rPr lang="cs-CZ" sz="1200" b="1" dirty="0">
                <a:latin typeface="+mn-lt"/>
                <a:cs typeface="+mn-cs"/>
              </a:rPr>
              <a:t>Plzeň</a:t>
            </a:r>
            <a:r>
              <a:rPr lang="cs-CZ" sz="1200" dirty="0">
                <a:latin typeface="+mn-lt"/>
                <a:cs typeface="+mn-cs"/>
              </a:rPr>
              <a:t> –zvládání krizových situací ve města (přesah na Integrovaný záchranný systém), metropolitní dispečink, řízení dopravy, telemedicína.</a:t>
            </a:r>
          </a:p>
          <a:p>
            <a:pPr marL="360363" lvl="0" indent="-360363" defTabSz="900000" eaLnBrk="1" fontAlgn="auto" hangingPunct="1">
              <a:spcBef>
                <a:spcPts val="600"/>
              </a:spcBef>
              <a:spcAft>
                <a:spcPts val="600"/>
              </a:spcAft>
              <a:buBlip>
                <a:blip r:embed="rId3"/>
              </a:buBlip>
            </a:pPr>
            <a:r>
              <a:rPr lang="cs-CZ" sz="1200" b="1" dirty="0">
                <a:latin typeface="+mn-lt"/>
                <a:cs typeface="+mn-cs"/>
              </a:rPr>
              <a:t>Ústí nad Labem </a:t>
            </a:r>
            <a:r>
              <a:rPr lang="cs-CZ" sz="1200" dirty="0">
                <a:latin typeface="+mn-lt"/>
                <a:cs typeface="+mn-cs"/>
              </a:rPr>
              <a:t>–  testování autonomních vozidel, sekundárně využití 5G sítě v lokalitě pro institucionální i komerční subjekty a jejich potřeby na sběr dat v oblasti bezpečnosti a výroby</a:t>
            </a:r>
          </a:p>
          <a:p>
            <a:endParaRPr lang="cs-CZ" altLang="cs-CZ" dirty="0"/>
          </a:p>
          <a:p>
            <a:r>
              <a:rPr lang="cs-CZ" altLang="cs-CZ" dirty="0"/>
              <a:t>TOTO VŠE SE NÁM PROPISUJE DO KONCEPCE SMART CITIES – viz dále</a:t>
            </a:r>
          </a:p>
        </p:txBody>
      </p:sp>
      <p:sp>
        <p:nvSpPr>
          <p:cNvPr id="21508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90D0E22C-9610-4BF2-B4C2-47793A2310F8}" type="slidenum">
              <a:rPr lang="cs-CZ" altLang="cs-CZ" smtClean="0"/>
              <a:pPr>
                <a:spcBef>
                  <a:spcPct val="0"/>
                </a:spcBef>
              </a:pPr>
              <a:t>10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881272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Master" Target="../slideMasters/slideMaster15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Master" Target="../slideMasters/slideMaster15.xml"/></Relationships>
</file>

<file path=ppt/slideLayouts/_rels/slideLayout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Master" Target="../slideMasters/slideMaster15.xml"/></Relationships>
</file>

<file path=ppt/slideLayouts/_rels/slideLayout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Master" Target="../slideMasters/slideMaster15.xml"/></Relationships>
</file>

<file path=ppt/slideLayouts/_rels/slideLayout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Master" Target="../slideMasters/slideMaster16.xml"/></Relationships>
</file>

<file path=ppt/slideLayouts/_rels/slideLayout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Master" Target="../slideMasters/slideMaster16.xml"/></Relationships>
</file>

<file path=ppt/slideLayouts/_rels/slideLayout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Master" Target="../slideMasters/slideMaster16.xml"/></Relationships>
</file>

<file path=ppt/slideLayouts/_rels/slideLayout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Master" Target="../slideMasters/slideMaster16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eg"/><Relationship Id="rId1" Type="http://schemas.openxmlformats.org/officeDocument/2006/relationships/slideMaster" Target="../slideMasters/slideMaster17.xml"/><Relationship Id="rId4" Type="http://schemas.openxmlformats.org/officeDocument/2006/relationships/image" Target="../media/image40.jpeg"/></Relationships>
</file>

<file path=ppt/slideLayouts/_rels/slideLayout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Master" Target="../slideMasters/slideMaster17.xml"/><Relationship Id="rId4" Type="http://schemas.openxmlformats.org/officeDocument/2006/relationships/image" Target="../media/image43.png"/></Relationships>
</file>

<file path=ppt/slideLayouts/_rels/slideLayout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Master" Target="../slideMasters/slideMaster17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Master" Target="../slideMasters/slideMaster18.xml"/></Relationships>
</file>

<file path=ppt/slideLayouts/_rels/slideLayout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Master" Target="../slideMasters/slideMaster18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Master" Target="../slideMasters/slideMaster18.xml"/></Relationships>
</file>

<file path=ppt/slideLayouts/_rels/slideLayout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Master" Target="../slideMasters/slideMaster18.xml"/></Relationships>
</file>

<file path=ppt/slideLayouts/_rels/slideLayout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Master" Target="../slideMasters/slideMaster18.xml"/></Relationships>
</file>

<file path=ppt/slideLayouts/_rels/slideLayout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Master" Target="../slideMasters/slideMaster18.xml"/></Relationships>
</file>

<file path=ppt/slideLayouts/_rels/slideLayout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Master" Target="../slideMasters/slideMaster18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3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Master" Target="../slideMasters/slideMaster18.xml"/></Relationships>
</file>

<file path=ppt/slideLayouts/_rels/slideLayout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Master" Target="../slideMasters/slideMaster18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emf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19.emf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emf"/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6.emf"/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5.jpe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6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6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6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6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6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6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6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9.emf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15.png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emf"/><Relationship Id="rId1" Type="http://schemas.openxmlformats.org/officeDocument/2006/relationships/slideMaster" Target="../slideMasters/slideMaster7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Master" Target="../slideMasters/slideMaster7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6.emf"/><Relationship Id="rId1" Type="http://schemas.openxmlformats.org/officeDocument/2006/relationships/slideMaster" Target="../slideMasters/slideMaster7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8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8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8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8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8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8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8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8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8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8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4.jpeg"/><Relationship Id="rId1" Type="http://schemas.openxmlformats.org/officeDocument/2006/relationships/slideMaster" Target="../slideMasters/slideMaster9.xml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9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Master" Target="../slideMasters/slideMaster9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9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9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0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0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0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0.xml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1.xml"/><Relationship Id="rId6" Type="http://schemas.openxmlformats.org/officeDocument/2006/relationships/image" Target="../media/image31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Master" Target="../slideMasters/slideMaster11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Master" Target="../slideMasters/slideMaster1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Master" Target="../slideMasters/slideMaster2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Master" Target="../slideMasters/slideMaster12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Master" Target="../slideMasters/slideMaster12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Master" Target="../slideMasters/slideMaster12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Master" Target="../slideMasters/slideMaster12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Master" Target="../slideMasters/slideMaster12.xml"/></Relationships>
</file>

<file path=ppt/slideLayouts/_rels/slideLayout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image" Target="../media/image36.emf"/><Relationship Id="rId1" Type="http://schemas.openxmlformats.org/officeDocument/2006/relationships/slideMaster" Target="../slideMasters/slideMaster13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image" Target="../media/image36.emf"/><Relationship Id="rId1" Type="http://schemas.openxmlformats.org/officeDocument/2006/relationships/slideMaster" Target="../slideMasters/slideMaster13.xml"/></Relationships>
</file>

<file path=ppt/slideLayouts/_rels/slideLayout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_rels/slideLayout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900000" y="4734893"/>
            <a:ext cx="8533289" cy="504055"/>
          </a:xfrm>
          <a:prstGeom prst="rect">
            <a:avLst/>
          </a:prstGeom>
        </p:spPr>
        <p:txBody>
          <a:bodyPr lIns="90000">
            <a:normAutofit/>
          </a:bodyPr>
          <a:lstStyle>
            <a:lvl1pPr marL="0" indent="0" algn="l">
              <a:buNone/>
              <a:defRPr sz="2800" baseline="0">
                <a:solidFill>
                  <a:srgbClr val="034EA2"/>
                </a:solidFill>
              </a:defRPr>
            </a:lvl1pPr>
            <a:lvl2pPr marL="6147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295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442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590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737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88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303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9180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autora/autorů</a:t>
            </a:r>
          </a:p>
        </p:txBody>
      </p:sp>
      <p:sp>
        <p:nvSpPr>
          <p:cNvPr id="8" name="TextovéPole 7"/>
          <p:cNvSpPr txBox="1"/>
          <p:nvPr userDrawn="1"/>
        </p:nvSpPr>
        <p:spPr>
          <a:xfrm>
            <a:off x="900000" y="900000"/>
            <a:ext cx="44644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/>
              <a:t>MINISTERSTVO PRO MÍSTNÍ ROZVOJ </a:t>
            </a:r>
            <a:endParaRPr lang="cs-CZ" sz="2000" b="1"/>
          </a:p>
        </p:txBody>
      </p:sp>
      <p:sp>
        <p:nvSpPr>
          <p:cNvPr id="19" name="Nadpis 18"/>
          <p:cNvSpPr>
            <a:spLocks noGrp="1"/>
          </p:cNvSpPr>
          <p:nvPr>
            <p:ph type="title" hasCustomPrompt="1"/>
          </p:nvPr>
        </p:nvSpPr>
        <p:spPr>
          <a:xfrm>
            <a:off x="900000" y="2160000"/>
            <a:ext cx="10971372" cy="1170252"/>
          </a:xfrm>
          <a:prstGeom prst="rect">
            <a:avLst/>
          </a:prstGeom>
        </p:spPr>
        <p:txBody>
          <a:bodyPr lIns="90000">
            <a:normAutofit/>
          </a:bodyPr>
          <a:lstStyle>
            <a:lvl1pPr algn="l">
              <a:defRPr sz="4000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Název prezentace</a:t>
            </a:r>
          </a:p>
        </p:txBody>
      </p:sp>
      <p:sp>
        <p:nvSpPr>
          <p:cNvPr id="24" name="Zástupný symbol pro text 23"/>
          <p:cNvSpPr>
            <a:spLocks noGrp="1"/>
          </p:cNvSpPr>
          <p:nvPr>
            <p:ph type="body" sz="quarter" idx="17" hasCustomPrompt="1"/>
          </p:nvPr>
        </p:nvSpPr>
        <p:spPr>
          <a:xfrm>
            <a:off x="900000" y="5454650"/>
            <a:ext cx="4608512" cy="360363"/>
          </a:xfrm>
          <a:prstGeom prst="rect">
            <a:avLst/>
          </a:prstGeom>
        </p:spPr>
        <p:txBody>
          <a:bodyPr lIns="90000" rIns="144000">
            <a:noAutofit/>
          </a:bodyPr>
          <a:lstStyle>
            <a:lvl1pPr>
              <a:buNone/>
              <a:defRPr sz="2000">
                <a:solidFill>
                  <a:srgbClr val="034EA2"/>
                </a:solidFill>
              </a:defRPr>
            </a:lvl1pPr>
          </a:lstStyle>
          <a:p>
            <a:pPr lvl="0"/>
            <a:r>
              <a:rPr lang="cs-CZ"/>
              <a:t>Datum a místo</a:t>
            </a:r>
          </a:p>
        </p:txBody>
      </p:sp>
      <p:pic>
        <p:nvPicPr>
          <p:cNvPr id="10" name="Obrázek 9" descr="roh-0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599538" y="0"/>
            <a:ext cx="4590876" cy="4590876"/>
          </a:xfrm>
          <a:prstGeom prst="rect">
            <a:avLst/>
          </a:prstGeom>
        </p:spPr>
      </p:pic>
      <p:pic>
        <p:nvPicPr>
          <p:cNvPr id="13" name="Obrázek 12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862958" y="5959028"/>
            <a:ext cx="4464496" cy="77041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dpis a obsah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Nadpis 1"/>
          <p:cNvSpPr>
            <a:spLocks noGrp="1"/>
          </p:cNvSpPr>
          <p:nvPr>
            <p:ph type="ctrTitle" hasCustomPrompt="1"/>
          </p:nvPr>
        </p:nvSpPr>
        <p:spPr>
          <a:xfrm>
            <a:off x="2063283" y="193138"/>
            <a:ext cx="9503819" cy="1105873"/>
          </a:xfrm>
          <a:prstGeom prst="rect">
            <a:avLst/>
          </a:prstGeom>
        </p:spPr>
        <p:txBody>
          <a:bodyPr/>
          <a:lstStyle>
            <a:lvl1pPr algn="l">
              <a:defRPr sz="3481" b="1" i="0" cap="all" baseline="0">
                <a:solidFill>
                  <a:srgbClr val="2962A7"/>
                </a:solidFill>
              </a:defRPr>
            </a:lvl1pPr>
          </a:lstStyle>
          <a:p>
            <a:r>
              <a:rPr lang="cs-CZ"/>
              <a:t>Název stránky</a:t>
            </a:r>
          </a:p>
        </p:txBody>
      </p:sp>
      <p:sp>
        <p:nvSpPr>
          <p:cNvPr id="10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527313" y="1520185"/>
            <a:ext cx="11039789" cy="4202317"/>
          </a:xfrm>
          <a:prstGeom prst="rect">
            <a:avLst/>
          </a:prstGeom>
        </p:spPr>
        <p:txBody>
          <a:bodyPr/>
          <a:lstStyle>
            <a:lvl1pPr marL="0" indent="0" algn="l">
              <a:buClr>
                <a:srgbClr val="2962A7"/>
              </a:buClr>
              <a:buFont typeface="Wingdings" pitchFamily="2" charset="2"/>
              <a:buChar char="Ø"/>
              <a:defRPr sz="2764" baseline="0">
                <a:solidFill>
                  <a:schemeClr val="tx1"/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Obsah</a:t>
            </a:r>
          </a:p>
        </p:txBody>
      </p:sp>
      <p:sp>
        <p:nvSpPr>
          <p:cNvPr id="11" name="Obdélník 10"/>
          <p:cNvSpPr/>
          <p:nvPr/>
        </p:nvSpPr>
        <p:spPr>
          <a:xfrm>
            <a:off x="11694187" y="5427603"/>
            <a:ext cx="496226" cy="281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C3B11120-8696-490F-9346-974D8CFD8E5D}" type="slidenum">
              <a:rPr kumimoji="0" lang="cs-CZ" sz="1229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algn="ctr"/>
              <a:t>‹#›</a:t>
            </a:fld>
            <a:endParaRPr lang="cs-CZ" sz="1229"/>
          </a:p>
        </p:txBody>
      </p:sp>
    </p:spTree>
    <p:extLst>
      <p:ext uri="{BB962C8B-B14F-4D97-AF65-F5344CB8AC3E}">
        <p14:creationId xmlns:p14="http://schemas.microsoft.com/office/powerpoint/2010/main" val="2066770886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22.04.2021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494264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8723765" y="373830"/>
            <a:ext cx="2628558" cy="595040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838091" y="373830"/>
            <a:ext cx="7682500" cy="5950408"/>
          </a:xfrm>
        </p:spPr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22.04.2021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94305630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1871287" y="4690354"/>
            <a:ext cx="9407821" cy="184312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spcBef>
                <a:spcPts val="1024"/>
              </a:spcBef>
              <a:spcAft>
                <a:spcPts val="1024"/>
              </a:spcAft>
              <a:buNone/>
              <a:defRPr sz="2048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autoři projektu</a:t>
            </a:r>
          </a:p>
        </p:txBody>
      </p:sp>
      <p:sp>
        <p:nvSpPr>
          <p:cNvPr id="6" name="Nadpis 13"/>
          <p:cNvSpPr>
            <a:spLocks noGrp="1" noChangeAspect="1"/>
          </p:cNvSpPr>
          <p:nvPr>
            <p:ph type="title" hasCustomPrompt="1"/>
          </p:nvPr>
        </p:nvSpPr>
        <p:spPr>
          <a:xfrm>
            <a:off x="1871287" y="2036259"/>
            <a:ext cx="9709605" cy="1916846"/>
          </a:xfrm>
          <a:prstGeom prst="rect">
            <a:avLst/>
          </a:prstGeom>
        </p:spPr>
        <p:txBody>
          <a:bodyPr anchor="b"/>
          <a:lstStyle>
            <a:lvl1pPr algn="l">
              <a:defRPr b="1" baseline="0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NÁZEV PREZENTACE</a:t>
            </a:r>
          </a:p>
        </p:txBody>
      </p:sp>
      <p:sp>
        <p:nvSpPr>
          <p:cNvPr id="7" name="Podnadpis 2"/>
          <p:cNvSpPr txBox="1">
            <a:spLocks/>
          </p:cNvSpPr>
          <p:nvPr userDrawn="1"/>
        </p:nvSpPr>
        <p:spPr>
          <a:xfrm>
            <a:off x="1871287" y="3879381"/>
            <a:ext cx="9610994" cy="5897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6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3616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2662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MINISTERSTVO PRO MÍSTNÍ ROZVOJ ČR</a:t>
            </a:r>
          </a:p>
        </p:txBody>
      </p:sp>
      <p:pic>
        <p:nvPicPr>
          <p:cNvPr id="8" name="Obrázek 7" descr="mmr_c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31314" y="709212"/>
            <a:ext cx="3419555" cy="575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0865616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s na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 hasCustomPrompt="1"/>
          </p:nvPr>
        </p:nvSpPr>
        <p:spPr>
          <a:xfrm>
            <a:off x="527313" y="2109984"/>
            <a:ext cx="11053580" cy="44972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spcBef>
                <a:spcPts val="1024"/>
              </a:spcBef>
              <a:spcAft>
                <a:spcPts val="1024"/>
              </a:spcAft>
              <a:buFontTx/>
              <a:buNone/>
              <a:defRPr sz="2867">
                <a:latin typeface="Arial" pitchFamily="34" charset="0"/>
                <a:cs typeface="Arial" pitchFamily="34" charset="0"/>
              </a:defRPr>
            </a:lvl1pPr>
            <a:lvl2pPr algn="l">
              <a:buFontTx/>
              <a:buNone/>
              <a:defRPr sz="2457">
                <a:latin typeface="Arial" pitchFamily="34" charset="0"/>
                <a:cs typeface="Arial" pitchFamily="34" charset="0"/>
              </a:defRPr>
            </a:lvl2pPr>
            <a:lvl3pPr algn="l">
              <a:buFontTx/>
              <a:buNone/>
              <a:defRPr sz="2048">
                <a:latin typeface="Arial" pitchFamily="34" charset="0"/>
                <a:cs typeface="Arial" pitchFamily="34" charset="0"/>
              </a:defRPr>
            </a:lvl3pPr>
            <a:lvl4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4pPr>
            <a:lvl5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cs-CZ"/>
              <a:t>Klepnutím vložíte text</a:t>
            </a:r>
          </a:p>
        </p:txBody>
      </p:sp>
      <p:sp>
        <p:nvSpPr>
          <p:cNvPr id="10" name="Nadpis 9"/>
          <p:cNvSpPr>
            <a:spLocks noGrp="1"/>
          </p:cNvSpPr>
          <p:nvPr>
            <p:ph type="title" hasCustomPrompt="1"/>
          </p:nvPr>
        </p:nvSpPr>
        <p:spPr>
          <a:xfrm>
            <a:off x="527313" y="1446460"/>
            <a:ext cx="11053580" cy="516074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276" b="1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NADPIS</a:t>
            </a:r>
          </a:p>
        </p:txBody>
      </p:sp>
      <p:pic>
        <p:nvPicPr>
          <p:cNvPr id="4" name="Obrázek 3" descr="mmr_c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23311" y="635487"/>
            <a:ext cx="2687949" cy="452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339830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bez nadpis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ástupný symbol pro obsah 2"/>
          <p:cNvSpPr>
            <a:spLocks noGrp="1"/>
          </p:cNvSpPr>
          <p:nvPr>
            <p:ph idx="1" hasCustomPrompt="1"/>
          </p:nvPr>
        </p:nvSpPr>
        <p:spPr>
          <a:xfrm>
            <a:off x="527313" y="1520185"/>
            <a:ext cx="11053580" cy="5087016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spcBef>
                <a:spcPts val="1024"/>
              </a:spcBef>
              <a:spcAft>
                <a:spcPts val="1024"/>
              </a:spcAft>
              <a:buFontTx/>
              <a:buNone/>
              <a:defRPr sz="2867">
                <a:latin typeface="Arial" pitchFamily="34" charset="0"/>
                <a:cs typeface="Arial" pitchFamily="34" charset="0"/>
              </a:defRPr>
            </a:lvl1pPr>
            <a:lvl2pPr algn="l">
              <a:buFontTx/>
              <a:buNone/>
              <a:defRPr sz="2457">
                <a:latin typeface="Arial" pitchFamily="34" charset="0"/>
                <a:cs typeface="Arial" pitchFamily="34" charset="0"/>
              </a:defRPr>
            </a:lvl2pPr>
            <a:lvl3pPr algn="l">
              <a:buFontTx/>
              <a:buNone/>
              <a:defRPr sz="2048">
                <a:latin typeface="Arial" pitchFamily="34" charset="0"/>
                <a:cs typeface="Arial" pitchFamily="34" charset="0"/>
              </a:defRPr>
            </a:lvl3pPr>
            <a:lvl4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4pPr>
            <a:lvl5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cs-CZ"/>
              <a:t>Klepnutím vložíte text</a:t>
            </a:r>
          </a:p>
        </p:txBody>
      </p:sp>
      <p:pic>
        <p:nvPicPr>
          <p:cNvPr id="3" name="Obrázek 2" descr="mmr_c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23311" y="635487"/>
            <a:ext cx="2687949" cy="452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675300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s odrážkam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Nadpis 9"/>
          <p:cNvSpPr>
            <a:spLocks noGrp="1"/>
          </p:cNvSpPr>
          <p:nvPr>
            <p:ph type="title" hasCustomPrompt="1"/>
          </p:nvPr>
        </p:nvSpPr>
        <p:spPr>
          <a:xfrm>
            <a:off x="527313" y="1446460"/>
            <a:ext cx="11053580" cy="516074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276" b="1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NADPIS</a:t>
            </a:r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623311" y="2109985"/>
            <a:ext cx="10971372" cy="4497217"/>
          </a:xfrm>
          <a:prstGeom prst="rect">
            <a:avLst/>
          </a:prstGeom>
        </p:spPr>
        <p:txBody>
          <a:bodyPr/>
          <a:lstStyle>
            <a:lvl1pPr marL="351061" indent="-351061">
              <a:buClr>
                <a:schemeClr val="accent1"/>
              </a:buClr>
              <a:buFont typeface="Wingdings" pitchFamily="2" charset="2"/>
              <a:buChar char="§"/>
              <a:defRPr/>
            </a:lvl1pPr>
            <a:lvl2pPr marL="760632" indent="-292551">
              <a:buClr>
                <a:schemeClr val="accent1"/>
              </a:buClr>
              <a:buFont typeface="Wingdings" pitchFamily="2" charset="2"/>
              <a:buChar char="§"/>
              <a:defRPr/>
            </a:lvl2pPr>
            <a:lvl3pPr marL="1170203" indent="-234041">
              <a:buClr>
                <a:schemeClr val="accent1"/>
              </a:buClr>
              <a:buFont typeface="Wingdings" pitchFamily="2" charset="2"/>
              <a:buChar char="§"/>
              <a:defRPr/>
            </a:lvl3pPr>
            <a:lvl4pPr marL="1638285" indent="-234041">
              <a:buClr>
                <a:schemeClr val="accent1"/>
              </a:buClr>
              <a:buFont typeface="Wingdings" pitchFamily="2" charset="2"/>
              <a:buChar char="§"/>
              <a:defRPr/>
            </a:lvl4pPr>
            <a:lvl5pPr marL="2106366" indent="-234041">
              <a:buClr>
                <a:schemeClr val="accent1"/>
              </a:buClr>
              <a:buFont typeface="Wingdings" pitchFamily="2" charset="2"/>
              <a:buChar char="§"/>
              <a:defRPr/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pic>
        <p:nvPicPr>
          <p:cNvPr id="5" name="Obrázek 4" descr="mmr_c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23311" y="635487"/>
            <a:ext cx="2687949" cy="452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566205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1871287" y="4690355"/>
            <a:ext cx="9407821" cy="184312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spcBef>
                <a:spcPts val="1229"/>
              </a:spcBef>
              <a:spcAft>
                <a:spcPts val="1229"/>
              </a:spcAft>
              <a:buNone/>
              <a:defRPr sz="2457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5617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234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85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2468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8085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370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932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493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autoři projektu</a:t>
            </a:r>
          </a:p>
        </p:txBody>
      </p:sp>
      <p:sp>
        <p:nvSpPr>
          <p:cNvPr id="6" name="Nadpis 13"/>
          <p:cNvSpPr>
            <a:spLocks noGrp="1" noChangeAspect="1"/>
          </p:cNvSpPr>
          <p:nvPr>
            <p:ph type="title" hasCustomPrompt="1"/>
          </p:nvPr>
        </p:nvSpPr>
        <p:spPr>
          <a:xfrm>
            <a:off x="1871287" y="2036260"/>
            <a:ext cx="9709605" cy="1916846"/>
          </a:xfrm>
          <a:prstGeom prst="rect">
            <a:avLst/>
          </a:prstGeom>
        </p:spPr>
        <p:txBody>
          <a:bodyPr anchor="b"/>
          <a:lstStyle>
            <a:lvl1pPr algn="l">
              <a:defRPr b="1" baseline="0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NÁZEV PREZENTACE</a:t>
            </a:r>
          </a:p>
        </p:txBody>
      </p:sp>
      <p:sp>
        <p:nvSpPr>
          <p:cNvPr id="7" name="Podnadpis 2"/>
          <p:cNvSpPr txBox="1">
            <a:spLocks/>
          </p:cNvSpPr>
          <p:nvPr userDrawn="1"/>
        </p:nvSpPr>
        <p:spPr>
          <a:xfrm>
            <a:off x="1871287" y="3879382"/>
            <a:ext cx="9610994" cy="589798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6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112343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3194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MINISTERSTVO PRO MÍSTNÍ ROZVOJ ČR</a:t>
            </a:r>
          </a:p>
        </p:txBody>
      </p:sp>
      <p:pic>
        <p:nvPicPr>
          <p:cNvPr id="9" name="Obrázek 8" descr="mmr_c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31314" y="709214"/>
            <a:ext cx="3356094" cy="6782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63460865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s na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 hasCustomPrompt="1"/>
          </p:nvPr>
        </p:nvSpPr>
        <p:spPr>
          <a:xfrm>
            <a:off x="527313" y="2109984"/>
            <a:ext cx="11053580" cy="440874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spcBef>
                <a:spcPts val="1229"/>
              </a:spcBef>
              <a:spcAft>
                <a:spcPts val="1229"/>
              </a:spcAft>
              <a:buFontTx/>
              <a:buNone/>
              <a:defRPr sz="3440">
                <a:latin typeface="Arial" pitchFamily="34" charset="0"/>
                <a:cs typeface="Arial" pitchFamily="34" charset="0"/>
              </a:defRPr>
            </a:lvl1pPr>
            <a:lvl2pPr algn="l">
              <a:buFontTx/>
              <a:buNone/>
              <a:defRPr sz="2949">
                <a:latin typeface="Arial" pitchFamily="34" charset="0"/>
                <a:cs typeface="Arial" pitchFamily="34" charset="0"/>
              </a:defRPr>
            </a:lvl2pPr>
            <a:lvl3pPr algn="l">
              <a:buFontTx/>
              <a:buNone/>
              <a:defRPr sz="2457">
                <a:latin typeface="Arial" pitchFamily="34" charset="0"/>
                <a:cs typeface="Arial" pitchFamily="34" charset="0"/>
              </a:defRPr>
            </a:lvl3pPr>
            <a:lvl4pPr algn="l">
              <a:buFontTx/>
              <a:buNone/>
              <a:defRPr sz="2211">
                <a:latin typeface="Arial" pitchFamily="34" charset="0"/>
                <a:cs typeface="Arial" pitchFamily="34" charset="0"/>
              </a:defRPr>
            </a:lvl4pPr>
            <a:lvl5pPr algn="l">
              <a:buFontTx/>
              <a:buNone/>
              <a:defRPr sz="2211">
                <a:latin typeface="Arial" pitchFamily="34" charset="0"/>
                <a:cs typeface="Arial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cs-CZ"/>
              <a:t>Klepnutím vložíte text</a:t>
            </a:r>
          </a:p>
        </p:txBody>
      </p:sp>
      <p:sp>
        <p:nvSpPr>
          <p:cNvPr id="10" name="Nadpis 9"/>
          <p:cNvSpPr>
            <a:spLocks noGrp="1"/>
          </p:cNvSpPr>
          <p:nvPr>
            <p:ph type="title" hasCustomPrompt="1"/>
          </p:nvPr>
        </p:nvSpPr>
        <p:spPr>
          <a:xfrm>
            <a:off x="527313" y="1446461"/>
            <a:ext cx="11053580" cy="516074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932" b="1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NADPIS</a:t>
            </a:r>
          </a:p>
        </p:txBody>
      </p:sp>
      <p:pic>
        <p:nvPicPr>
          <p:cNvPr id="5" name="Obrázek 4" descr="mmr_c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23311" y="635487"/>
            <a:ext cx="2687949" cy="5432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6865369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bez nadpis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ástupný symbol pro obsah 2"/>
          <p:cNvSpPr>
            <a:spLocks noGrp="1"/>
          </p:cNvSpPr>
          <p:nvPr>
            <p:ph idx="1" hasCustomPrompt="1"/>
          </p:nvPr>
        </p:nvSpPr>
        <p:spPr>
          <a:xfrm>
            <a:off x="527313" y="1520185"/>
            <a:ext cx="11053580" cy="4998546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spcBef>
                <a:spcPts val="1229"/>
              </a:spcBef>
              <a:spcAft>
                <a:spcPts val="1229"/>
              </a:spcAft>
              <a:buFontTx/>
              <a:buNone/>
              <a:defRPr sz="3440">
                <a:latin typeface="Arial" pitchFamily="34" charset="0"/>
                <a:cs typeface="Arial" pitchFamily="34" charset="0"/>
              </a:defRPr>
            </a:lvl1pPr>
            <a:lvl2pPr algn="l">
              <a:buFontTx/>
              <a:buNone/>
              <a:defRPr sz="2949">
                <a:latin typeface="Arial" pitchFamily="34" charset="0"/>
                <a:cs typeface="Arial" pitchFamily="34" charset="0"/>
              </a:defRPr>
            </a:lvl2pPr>
            <a:lvl3pPr algn="l">
              <a:buFontTx/>
              <a:buNone/>
              <a:defRPr sz="2457">
                <a:latin typeface="Arial" pitchFamily="34" charset="0"/>
                <a:cs typeface="Arial" pitchFamily="34" charset="0"/>
              </a:defRPr>
            </a:lvl3pPr>
            <a:lvl4pPr algn="l">
              <a:buFontTx/>
              <a:buNone/>
              <a:defRPr sz="2211">
                <a:latin typeface="Arial" pitchFamily="34" charset="0"/>
                <a:cs typeface="Arial" pitchFamily="34" charset="0"/>
              </a:defRPr>
            </a:lvl4pPr>
            <a:lvl5pPr algn="l">
              <a:buFontTx/>
              <a:buNone/>
              <a:defRPr sz="2211">
                <a:latin typeface="Arial" pitchFamily="34" charset="0"/>
                <a:cs typeface="Arial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cs-CZ"/>
              <a:t>Klepnutím vložíte text</a:t>
            </a:r>
          </a:p>
        </p:txBody>
      </p:sp>
      <p:pic>
        <p:nvPicPr>
          <p:cNvPr id="4" name="Obrázek 3" descr="mmr_c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23311" y="635487"/>
            <a:ext cx="2687949" cy="5432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89808136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s odrážkam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Nadpis 9"/>
          <p:cNvSpPr>
            <a:spLocks noGrp="1"/>
          </p:cNvSpPr>
          <p:nvPr>
            <p:ph type="title" hasCustomPrompt="1"/>
          </p:nvPr>
        </p:nvSpPr>
        <p:spPr>
          <a:xfrm>
            <a:off x="527313" y="1446461"/>
            <a:ext cx="11053580" cy="516074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932" b="1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NADPIS</a:t>
            </a:r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623311" y="2109986"/>
            <a:ext cx="10971372" cy="4408746"/>
          </a:xfrm>
          <a:prstGeom prst="rect">
            <a:avLst/>
          </a:prstGeom>
        </p:spPr>
        <p:txBody>
          <a:bodyPr/>
          <a:lstStyle>
            <a:lvl1pPr marL="421287" indent="-421287">
              <a:buClr>
                <a:schemeClr val="accent1"/>
              </a:buClr>
              <a:buFont typeface="Wingdings" pitchFamily="2" charset="2"/>
              <a:buChar char="§"/>
              <a:defRPr/>
            </a:lvl1pPr>
            <a:lvl2pPr marL="912788" indent="-351072">
              <a:buClr>
                <a:schemeClr val="accent1"/>
              </a:buClr>
              <a:buFont typeface="Wingdings" pitchFamily="2" charset="2"/>
              <a:buChar char="§"/>
              <a:defRPr/>
            </a:lvl2pPr>
            <a:lvl3pPr marL="1404290" indent="-280858">
              <a:buClr>
                <a:schemeClr val="accent1"/>
              </a:buClr>
              <a:buFont typeface="Wingdings" pitchFamily="2" charset="2"/>
              <a:buChar char="§"/>
              <a:defRPr/>
            </a:lvl3pPr>
            <a:lvl4pPr marL="1966006" indent="-280858">
              <a:buClr>
                <a:schemeClr val="accent1"/>
              </a:buClr>
              <a:buFont typeface="Wingdings" pitchFamily="2" charset="2"/>
              <a:buChar char="§"/>
              <a:defRPr/>
            </a:lvl4pPr>
            <a:lvl5pPr marL="2527722" indent="-280858">
              <a:buClr>
                <a:schemeClr val="accent1"/>
              </a:buClr>
              <a:buFont typeface="Wingdings" pitchFamily="2" charset="2"/>
              <a:buChar char="§"/>
              <a:defRPr/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pic>
        <p:nvPicPr>
          <p:cNvPr id="6" name="Obrázek 5" descr="mmr_c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23311" y="635487"/>
            <a:ext cx="2687949" cy="5432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003856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ázdný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1"/>
          <p:cNvSpPr>
            <a:spLocks noGrp="1"/>
          </p:cNvSpPr>
          <p:nvPr>
            <p:ph type="ctrTitle" hasCustomPrompt="1"/>
          </p:nvPr>
        </p:nvSpPr>
        <p:spPr>
          <a:xfrm>
            <a:off x="815307" y="340587"/>
            <a:ext cx="7775852" cy="737249"/>
          </a:xfrm>
          <a:prstGeom prst="rect">
            <a:avLst/>
          </a:prstGeom>
        </p:spPr>
        <p:txBody>
          <a:bodyPr/>
          <a:lstStyle>
            <a:lvl1pPr algn="l">
              <a:defRPr sz="3481" b="1" i="0" cap="all" baseline="0">
                <a:solidFill>
                  <a:srgbClr val="2962A7"/>
                </a:solidFill>
              </a:defRPr>
            </a:lvl1pPr>
          </a:lstStyle>
          <a:p>
            <a:r>
              <a:rPr lang="cs-CZ"/>
              <a:t>Děkuji za pozornost!</a:t>
            </a:r>
          </a:p>
        </p:txBody>
      </p:sp>
      <p:sp>
        <p:nvSpPr>
          <p:cNvPr id="6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5615216" y="1299011"/>
            <a:ext cx="6143883" cy="2580370"/>
          </a:xfrm>
          <a:prstGeom prst="rect">
            <a:avLst/>
          </a:prstGeom>
        </p:spPr>
        <p:txBody>
          <a:bodyPr/>
          <a:lstStyle>
            <a:lvl1pPr marL="0" indent="0" algn="l">
              <a:buClr>
                <a:srgbClr val="2962A7"/>
              </a:buClr>
              <a:buFont typeface="Wingdings" pitchFamily="2" charset="2"/>
              <a:buNone/>
              <a:defRPr sz="2355" baseline="0">
                <a:solidFill>
                  <a:schemeClr val="tx1"/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 příjmení</a:t>
            </a:r>
          </a:p>
          <a:p>
            <a:r>
              <a:rPr lang="cs-CZ"/>
              <a:t>funkce</a:t>
            </a:r>
          </a:p>
          <a:p>
            <a:r>
              <a:rPr lang="cs-CZ"/>
              <a:t>organizace</a:t>
            </a:r>
          </a:p>
          <a:p>
            <a:r>
              <a:rPr lang="cs-CZ"/>
              <a:t>e-mail:</a:t>
            </a:r>
          </a:p>
          <a:p>
            <a:r>
              <a:rPr lang="cs-CZ"/>
              <a:t>tel.: </a:t>
            </a:r>
          </a:p>
          <a:p>
            <a:r>
              <a:rPr lang="cs-CZ"/>
              <a:t>web:</a:t>
            </a:r>
          </a:p>
        </p:txBody>
      </p:sp>
      <p:sp>
        <p:nvSpPr>
          <p:cNvPr id="7" name="Zástupný symbol pro obsah 3"/>
          <p:cNvSpPr>
            <a:spLocks noGrp="1"/>
          </p:cNvSpPr>
          <p:nvPr>
            <p:ph sz="half" idx="2" hasCustomPrompt="1"/>
          </p:nvPr>
        </p:nvSpPr>
        <p:spPr>
          <a:xfrm>
            <a:off x="815307" y="1299011"/>
            <a:ext cx="4412444" cy="4202317"/>
          </a:xfrm>
          <a:prstGeom prst="rect">
            <a:avLst/>
          </a:prstGeom>
        </p:spPr>
        <p:txBody>
          <a:bodyPr/>
          <a:lstStyle>
            <a:lvl1pPr>
              <a:buNone/>
              <a:defRPr sz="2457" baseline="0"/>
            </a:lvl1pPr>
            <a:lvl2pPr>
              <a:defRPr sz="2048"/>
            </a:lvl2pPr>
            <a:lvl3pPr>
              <a:defRPr sz="1843"/>
            </a:lvl3pPr>
            <a:lvl4pPr>
              <a:defRPr sz="1638"/>
            </a:lvl4pPr>
            <a:lvl5pPr>
              <a:defRPr sz="1638"/>
            </a:lvl5pPr>
            <a:lvl6pPr>
              <a:defRPr sz="1638"/>
            </a:lvl6pPr>
            <a:lvl7pPr>
              <a:defRPr sz="1638"/>
            </a:lvl7pPr>
            <a:lvl8pPr>
              <a:defRPr sz="1638"/>
            </a:lvl8pPr>
            <a:lvl9pPr>
              <a:defRPr sz="1638"/>
            </a:lvl9pPr>
          </a:lstStyle>
          <a:p>
            <a:pPr lvl="0"/>
            <a:r>
              <a:rPr lang="cs-CZ"/>
              <a:t>Fotografie autora</a:t>
            </a:r>
          </a:p>
        </p:txBody>
      </p:sp>
    </p:spTree>
    <p:extLst>
      <p:ext uri="{BB962C8B-B14F-4D97-AF65-F5344CB8AC3E}">
        <p14:creationId xmlns:p14="http://schemas.microsoft.com/office/powerpoint/2010/main" val="4122592281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3802" y="1149123"/>
            <a:ext cx="9142810" cy="2444527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3802" y="3687920"/>
            <a:ext cx="9142810" cy="169524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54" indent="0" algn="ctr">
              <a:buNone/>
              <a:defRPr sz="2000"/>
            </a:lvl2pPr>
            <a:lvl3pPr marL="914309" indent="0" algn="ctr">
              <a:buNone/>
              <a:defRPr sz="1800"/>
            </a:lvl3pPr>
            <a:lvl4pPr marL="1371463" indent="0" algn="ctr">
              <a:buNone/>
              <a:defRPr sz="1600"/>
            </a:lvl4pPr>
            <a:lvl5pPr marL="1828617" indent="0" algn="ctr">
              <a:buNone/>
              <a:defRPr sz="1600"/>
            </a:lvl5pPr>
            <a:lvl6pPr marL="2285771" indent="0" algn="ctr">
              <a:buNone/>
              <a:defRPr sz="1600"/>
            </a:lvl6pPr>
            <a:lvl7pPr marL="2742926" indent="0" algn="ctr">
              <a:buNone/>
              <a:defRPr sz="1600"/>
            </a:lvl7pPr>
            <a:lvl8pPr marL="3200080" indent="0" algn="ctr">
              <a:buNone/>
              <a:defRPr sz="1600"/>
            </a:lvl8pPr>
            <a:lvl9pPr marL="3657234" indent="0" algn="ctr">
              <a:buNone/>
              <a:defRPr sz="1600"/>
            </a:lvl9pPr>
          </a:lstStyle>
          <a:p>
            <a:r>
              <a:rPr lang="cs-CZ"/>
              <a:t>Kliknutím lze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A43DF-04A3-4662-88CA-28FDED1CFC09}" type="datetimeFigureOut">
              <a:rPr lang="cs-CZ" smtClean="0"/>
              <a:t>22.04.2021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58ADA-DDE5-40A5-9BF1-B0BC81F4C7C5}" type="slidenum">
              <a:rPr lang="cs-CZ" smtClean="0"/>
              <a:t>‹#›</a:t>
            </a:fld>
            <a:endParaRPr lang="cs-CZ"/>
          </a:p>
        </p:txBody>
      </p:sp>
      <p:pic>
        <p:nvPicPr>
          <p:cNvPr id="7" name="Obrázek 5" descr="Obsah obrázku exteriér&#10;&#10;Popis se vygeneroval automaticky.">
            <a:extLst>
              <a:ext uri="{FF2B5EF4-FFF2-40B4-BE49-F238E27FC236}">
                <a16:creationId xmlns:a16="http://schemas.microsoft.com/office/drawing/2014/main" id="{713C1557-D70D-475A-A0A5-A0B6BCECE53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83801" y="5643"/>
            <a:ext cx="7012361" cy="7014888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1968E0D7-FF50-43F2-977D-372D12C17A9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55865" b="-2222"/>
          <a:stretch/>
        </p:blipFill>
        <p:spPr>
          <a:xfrm>
            <a:off x="236757" y="6282418"/>
            <a:ext cx="1972759" cy="607198"/>
          </a:xfrm>
          <a:prstGeom prst="rect">
            <a:avLst/>
          </a:prstGeom>
        </p:spPr>
      </p:pic>
      <p:sp>
        <p:nvSpPr>
          <p:cNvPr id="10" name="Ovál 9">
            <a:extLst>
              <a:ext uri="{FF2B5EF4-FFF2-40B4-BE49-F238E27FC236}">
                <a16:creationId xmlns:a16="http://schemas.microsoft.com/office/drawing/2014/main" id="{44B614AB-DD16-4092-B306-B20A05B49C77}"/>
              </a:ext>
            </a:extLst>
          </p:cNvPr>
          <p:cNvSpPr/>
          <p:nvPr userDrawn="1"/>
        </p:nvSpPr>
        <p:spPr>
          <a:xfrm rot="-1680000">
            <a:off x="1378677" y="1734004"/>
            <a:ext cx="7072979" cy="461599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00"/>
          </a:p>
        </p:txBody>
      </p:sp>
      <p:pic>
        <p:nvPicPr>
          <p:cNvPr id="12" name="Obrázek 11" descr="Obsah obrázku text, klipart&#10;&#10;Popis byl vytvořen automaticky">
            <a:extLst>
              <a:ext uri="{FF2B5EF4-FFF2-40B4-BE49-F238E27FC236}">
                <a16:creationId xmlns:a16="http://schemas.microsoft.com/office/drawing/2014/main" id="{054CB700-A803-44AF-8AD5-662A610F46A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993" y="6282418"/>
            <a:ext cx="1479150" cy="607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600420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327902" y="1869153"/>
            <a:ext cx="8747791" cy="4455085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A43DF-04A3-4662-88CA-28FDED1CFC09}" type="datetimeFigureOut">
              <a:rPr lang="cs-CZ" smtClean="0"/>
              <a:t>22.04.2021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58ADA-DDE5-40A5-9BF1-B0BC81F4C7C5}" type="slidenum">
              <a:rPr lang="cs-CZ" smtClean="0"/>
              <a:t>‹#›</a:t>
            </a:fld>
            <a:endParaRPr lang="cs-CZ"/>
          </a:p>
        </p:txBody>
      </p:sp>
      <p:pic>
        <p:nvPicPr>
          <p:cNvPr id="7" name="Obrázek 9" descr="Obsah obrázku exteriér&#10;&#10;Popis se vygeneroval automaticky.">
            <a:extLst>
              <a:ext uri="{FF2B5EF4-FFF2-40B4-BE49-F238E27FC236}">
                <a16:creationId xmlns:a16="http://schemas.microsoft.com/office/drawing/2014/main" id="{213E9611-BE24-4ED3-B9F8-3CD5400CFFC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0737" t="72" r="49541" b="-73"/>
          <a:stretch/>
        </p:blipFill>
        <p:spPr>
          <a:xfrm>
            <a:off x="0" y="1"/>
            <a:ext cx="2109292" cy="7021520"/>
          </a:xfrm>
          <a:prstGeom prst="rect">
            <a:avLst/>
          </a:prstGeom>
        </p:spPr>
      </p:pic>
      <p:pic>
        <p:nvPicPr>
          <p:cNvPr id="8" name="Obrázek 4">
            <a:extLst>
              <a:ext uri="{FF2B5EF4-FFF2-40B4-BE49-F238E27FC236}">
                <a16:creationId xmlns:a16="http://schemas.microsoft.com/office/drawing/2014/main" id="{DC034B00-3122-4AC8-AAEB-DA121C7323F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b="11814"/>
          <a:stretch/>
        </p:blipFill>
        <p:spPr>
          <a:xfrm>
            <a:off x="11355060" y="-3250"/>
            <a:ext cx="692934" cy="7024764"/>
          </a:xfrm>
          <a:prstGeom prst="rect">
            <a:avLst/>
          </a:prstGeom>
        </p:spPr>
      </p:pic>
      <p:sp>
        <p:nvSpPr>
          <p:cNvPr id="9" name="Ovál 8">
            <a:extLst>
              <a:ext uri="{FF2B5EF4-FFF2-40B4-BE49-F238E27FC236}">
                <a16:creationId xmlns:a16="http://schemas.microsoft.com/office/drawing/2014/main" id="{9DD24EDF-926E-4521-83E2-CCA088389F94}"/>
              </a:ext>
            </a:extLst>
          </p:cNvPr>
          <p:cNvSpPr/>
          <p:nvPr userDrawn="1"/>
        </p:nvSpPr>
        <p:spPr>
          <a:xfrm>
            <a:off x="11136449" y="5123104"/>
            <a:ext cx="355554" cy="36407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00"/>
          </a:p>
        </p:txBody>
      </p:sp>
      <p:sp>
        <p:nvSpPr>
          <p:cNvPr id="10" name="Ovál 9">
            <a:extLst>
              <a:ext uri="{FF2B5EF4-FFF2-40B4-BE49-F238E27FC236}">
                <a16:creationId xmlns:a16="http://schemas.microsoft.com/office/drawing/2014/main" id="{773398E4-8818-4C30-A072-F1A91D502690}"/>
              </a:ext>
            </a:extLst>
          </p:cNvPr>
          <p:cNvSpPr/>
          <p:nvPr userDrawn="1"/>
        </p:nvSpPr>
        <p:spPr>
          <a:xfrm>
            <a:off x="11631684" y="5123103"/>
            <a:ext cx="355554" cy="36407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00"/>
          </a:p>
        </p:txBody>
      </p:sp>
      <p:sp>
        <p:nvSpPr>
          <p:cNvPr id="11" name="Obdélník 10">
            <a:extLst>
              <a:ext uri="{FF2B5EF4-FFF2-40B4-BE49-F238E27FC236}">
                <a16:creationId xmlns:a16="http://schemas.microsoft.com/office/drawing/2014/main" id="{356F4CEE-5A92-491E-B1D1-14039579C9B3}"/>
              </a:ext>
            </a:extLst>
          </p:cNvPr>
          <p:cNvSpPr/>
          <p:nvPr userDrawn="1"/>
        </p:nvSpPr>
        <p:spPr>
          <a:xfrm>
            <a:off x="1628123" y="-3251"/>
            <a:ext cx="482537" cy="7021513"/>
          </a:xfrm>
          <a:prstGeom prst="rect">
            <a:avLst/>
          </a:prstGeom>
          <a:solidFill>
            <a:srgbClr val="FFFFFF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00"/>
          </a:p>
        </p:txBody>
      </p:sp>
      <p:sp>
        <p:nvSpPr>
          <p:cNvPr id="12" name="Obdélník 11">
            <a:extLst>
              <a:ext uri="{FF2B5EF4-FFF2-40B4-BE49-F238E27FC236}">
                <a16:creationId xmlns:a16="http://schemas.microsoft.com/office/drawing/2014/main" id="{8AE04443-6CF7-451D-BD85-F7DAD4AE7DF5}"/>
              </a:ext>
            </a:extLst>
          </p:cNvPr>
          <p:cNvSpPr/>
          <p:nvPr userDrawn="1"/>
        </p:nvSpPr>
        <p:spPr>
          <a:xfrm>
            <a:off x="1855325" y="-6509"/>
            <a:ext cx="482537" cy="7021513"/>
          </a:xfrm>
          <a:prstGeom prst="rect">
            <a:avLst/>
          </a:prstGeom>
          <a:solidFill>
            <a:srgbClr val="FFFFFF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0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8091" y="373831"/>
            <a:ext cx="10288399" cy="1357168"/>
          </a:xfrm>
          <a:solidFill>
            <a:schemeClr val="bg1"/>
          </a:solidFill>
          <a:ln w="28575">
            <a:solidFill>
              <a:srgbClr val="FFC000"/>
            </a:solidFill>
          </a:ln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pic>
        <p:nvPicPr>
          <p:cNvPr id="16" name="Obrázek 15">
            <a:extLst>
              <a:ext uri="{FF2B5EF4-FFF2-40B4-BE49-F238E27FC236}">
                <a16:creationId xmlns:a16="http://schemas.microsoft.com/office/drawing/2014/main" id="{F4F2A39C-D845-44F6-98C5-791F35D548C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42" y="6308637"/>
            <a:ext cx="1480725" cy="605603"/>
          </a:xfrm>
          <a:prstGeom prst="rect">
            <a:avLst/>
          </a:prstGeom>
          <a:noFill/>
          <a:effectLst>
            <a:glow>
              <a:schemeClr val="bg1"/>
            </a:glow>
          </a:effectLst>
        </p:spPr>
      </p:pic>
    </p:spTree>
    <p:extLst>
      <p:ext uri="{BB962C8B-B14F-4D97-AF65-F5344CB8AC3E}">
        <p14:creationId xmlns:p14="http://schemas.microsoft.com/office/powerpoint/2010/main" val="1113510815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327902" y="1869153"/>
            <a:ext cx="8808548" cy="4455085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A43DF-04A3-4662-88CA-28FDED1CFC09}" type="datetimeFigureOut">
              <a:rPr lang="cs-CZ" smtClean="0"/>
              <a:t>22.04.2021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58ADA-DDE5-40A5-9BF1-B0BC81F4C7C5}" type="slidenum">
              <a:rPr lang="cs-CZ" smtClean="0"/>
              <a:t>‹#›</a:t>
            </a:fld>
            <a:endParaRPr lang="cs-CZ"/>
          </a:p>
        </p:txBody>
      </p:sp>
      <p:pic>
        <p:nvPicPr>
          <p:cNvPr id="7" name="Obrázek 9" descr="Obsah obrázku exteriér&#10;&#10;Popis se vygeneroval automaticky.">
            <a:extLst>
              <a:ext uri="{FF2B5EF4-FFF2-40B4-BE49-F238E27FC236}">
                <a16:creationId xmlns:a16="http://schemas.microsoft.com/office/drawing/2014/main" id="{213E9611-BE24-4ED3-B9F8-3CD5400CFFC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0737" t="72" r="49541" b="-73"/>
          <a:stretch/>
        </p:blipFill>
        <p:spPr>
          <a:xfrm>
            <a:off x="0" y="1"/>
            <a:ext cx="2109292" cy="7021520"/>
          </a:xfrm>
          <a:prstGeom prst="rect">
            <a:avLst/>
          </a:prstGeom>
        </p:spPr>
      </p:pic>
      <p:pic>
        <p:nvPicPr>
          <p:cNvPr id="8" name="Obrázek 4">
            <a:extLst>
              <a:ext uri="{FF2B5EF4-FFF2-40B4-BE49-F238E27FC236}">
                <a16:creationId xmlns:a16="http://schemas.microsoft.com/office/drawing/2014/main" id="{DC034B00-3122-4AC8-AAEB-DA121C7323F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b="11814"/>
          <a:stretch/>
        </p:blipFill>
        <p:spPr>
          <a:xfrm>
            <a:off x="11355060" y="-3250"/>
            <a:ext cx="692934" cy="7024764"/>
          </a:xfrm>
          <a:prstGeom prst="rect">
            <a:avLst/>
          </a:prstGeom>
        </p:spPr>
      </p:pic>
      <p:sp>
        <p:nvSpPr>
          <p:cNvPr id="9" name="Ovál 8">
            <a:extLst>
              <a:ext uri="{FF2B5EF4-FFF2-40B4-BE49-F238E27FC236}">
                <a16:creationId xmlns:a16="http://schemas.microsoft.com/office/drawing/2014/main" id="{9DD24EDF-926E-4521-83E2-CCA088389F94}"/>
              </a:ext>
            </a:extLst>
          </p:cNvPr>
          <p:cNvSpPr/>
          <p:nvPr userDrawn="1"/>
        </p:nvSpPr>
        <p:spPr>
          <a:xfrm>
            <a:off x="11136449" y="5123104"/>
            <a:ext cx="355554" cy="36407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00"/>
          </a:p>
        </p:txBody>
      </p:sp>
      <p:sp>
        <p:nvSpPr>
          <p:cNvPr id="10" name="Ovál 9">
            <a:extLst>
              <a:ext uri="{FF2B5EF4-FFF2-40B4-BE49-F238E27FC236}">
                <a16:creationId xmlns:a16="http://schemas.microsoft.com/office/drawing/2014/main" id="{773398E4-8818-4C30-A072-F1A91D502690}"/>
              </a:ext>
            </a:extLst>
          </p:cNvPr>
          <p:cNvSpPr/>
          <p:nvPr userDrawn="1"/>
        </p:nvSpPr>
        <p:spPr>
          <a:xfrm>
            <a:off x="11631684" y="5123103"/>
            <a:ext cx="355554" cy="36407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00"/>
          </a:p>
        </p:txBody>
      </p:sp>
      <p:sp>
        <p:nvSpPr>
          <p:cNvPr id="11" name="Obdélník 10">
            <a:extLst>
              <a:ext uri="{FF2B5EF4-FFF2-40B4-BE49-F238E27FC236}">
                <a16:creationId xmlns:a16="http://schemas.microsoft.com/office/drawing/2014/main" id="{356F4CEE-5A92-491E-B1D1-14039579C9B3}"/>
              </a:ext>
            </a:extLst>
          </p:cNvPr>
          <p:cNvSpPr/>
          <p:nvPr userDrawn="1"/>
        </p:nvSpPr>
        <p:spPr>
          <a:xfrm>
            <a:off x="1628123" y="-3251"/>
            <a:ext cx="482537" cy="7021513"/>
          </a:xfrm>
          <a:prstGeom prst="rect">
            <a:avLst/>
          </a:prstGeom>
          <a:solidFill>
            <a:srgbClr val="FFFFFF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00"/>
          </a:p>
        </p:txBody>
      </p:sp>
      <p:sp>
        <p:nvSpPr>
          <p:cNvPr id="12" name="Obdélník 11">
            <a:extLst>
              <a:ext uri="{FF2B5EF4-FFF2-40B4-BE49-F238E27FC236}">
                <a16:creationId xmlns:a16="http://schemas.microsoft.com/office/drawing/2014/main" id="{8AE04443-6CF7-451D-BD85-F7DAD4AE7DF5}"/>
              </a:ext>
            </a:extLst>
          </p:cNvPr>
          <p:cNvSpPr/>
          <p:nvPr userDrawn="1"/>
        </p:nvSpPr>
        <p:spPr>
          <a:xfrm>
            <a:off x="1855325" y="-6509"/>
            <a:ext cx="482537" cy="7021513"/>
          </a:xfrm>
          <a:prstGeom prst="rect">
            <a:avLst/>
          </a:prstGeom>
          <a:solidFill>
            <a:srgbClr val="FFFFFF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00"/>
          </a:p>
        </p:txBody>
      </p:sp>
      <p:pic>
        <p:nvPicPr>
          <p:cNvPr id="13" name="Obrázek 4">
            <a:extLst>
              <a:ext uri="{FF2B5EF4-FFF2-40B4-BE49-F238E27FC236}">
                <a16:creationId xmlns:a16="http://schemas.microsoft.com/office/drawing/2014/main" id="{2CE309B8-DD27-4DEB-B9BC-2E8FE6F82CF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-5400000">
            <a:off x="3572782" y="2708199"/>
            <a:ext cx="709548" cy="7779325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8092" y="373831"/>
            <a:ext cx="10298358" cy="1357168"/>
          </a:xfrm>
          <a:solidFill>
            <a:schemeClr val="bg1"/>
          </a:solidFill>
          <a:ln w="28575">
            <a:solidFill>
              <a:srgbClr val="FFC000"/>
            </a:solidFill>
          </a:ln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</p:spTree>
    <p:extLst>
      <p:ext uri="{BB962C8B-B14F-4D97-AF65-F5344CB8AC3E}">
        <p14:creationId xmlns:p14="http://schemas.microsoft.com/office/powerpoint/2010/main" val="3268914243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1742" y="1750503"/>
            <a:ext cx="10514231" cy="2920754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1742" y="4698889"/>
            <a:ext cx="10514231" cy="1535955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A43DF-04A3-4662-88CA-28FDED1CFC09}" type="datetimeFigureOut">
              <a:rPr lang="cs-CZ" smtClean="0"/>
              <a:t>22.04.2021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58ADA-DDE5-40A5-9BF1-B0BC81F4C7C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17336570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838091" y="1869153"/>
            <a:ext cx="5180926" cy="4455085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171396" y="1869153"/>
            <a:ext cx="5180926" cy="4455085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A43DF-04A3-4662-88CA-28FDED1CFC09}" type="datetimeFigureOut">
              <a:rPr lang="cs-CZ" smtClean="0"/>
              <a:t>22.04.2021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58ADA-DDE5-40A5-9BF1-B0BC81F4C7C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48271780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679" y="373831"/>
            <a:ext cx="10514231" cy="1357168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9679" y="1721247"/>
            <a:ext cx="5157116" cy="84355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839679" y="2564803"/>
            <a:ext cx="5157116" cy="3772438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171397" y="1721247"/>
            <a:ext cx="5182513" cy="84355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171397" y="2564803"/>
            <a:ext cx="5182513" cy="3772438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A43DF-04A3-4662-88CA-28FDED1CFC09}" type="datetimeFigureOut">
              <a:rPr lang="cs-CZ" smtClean="0"/>
              <a:t>22.04.2021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58ADA-DDE5-40A5-9BF1-B0BC81F4C7C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60236472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A43DF-04A3-4662-88CA-28FDED1CFC09}" type="datetimeFigureOut">
              <a:rPr lang="cs-CZ" smtClean="0"/>
              <a:t>22.04.2021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58ADA-DDE5-40A5-9BF1-B0BC81F4C7C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16031842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A43DF-04A3-4662-88CA-28FDED1CFC09}" type="datetimeFigureOut">
              <a:rPr lang="cs-CZ" smtClean="0"/>
              <a:t>22.04.2021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58ADA-DDE5-40A5-9BF1-B0BC81F4C7C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54184245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679" y="468101"/>
            <a:ext cx="3931725" cy="163835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182513" y="1010968"/>
            <a:ext cx="6171397" cy="49898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679" y="2106454"/>
            <a:ext cx="3931725" cy="3902466"/>
          </a:xfrm>
        </p:spPr>
        <p:txBody>
          <a:bodyPr/>
          <a:lstStyle>
            <a:lvl1pPr marL="0" indent="0">
              <a:buNone/>
              <a:defRPr sz="1600"/>
            </a:lvl1pPr>
            <a:lvl2pPr marL="457154" indent="0">
              <a:buNone/>
              <a:defRPr sz="1400"/>
            </a:lvl2pPr>
            <a:lvl3pPr marL="914309" indent="0">
              <a:buNone/>
              <a:defRPr sz="1200"/>
            </a:lvl3pPr>
            <a:lvl4pPr marL="1371463" indent="0">
              <a:buNone/>
              <a:defRPr sz="1000"/>
            </a:lvl4pPr>
            <a:lvl5pPr marL="1828617" indent="0">
              <a:buNone/>
              <a:defRPr sz="1000"/>
            </a:lvl5pPr>
            <a:lvl6pPr marL="2285771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4" indent="0">
              <a:buNone/>
              <a:defRPr sz="10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A43DF-04A3-4662-88CA-28FDED1CFC09}" type="datetimeFigureOut">
              <a:rPr lang="cs-CZ" smtClean="0"/>
              <a:t>22.04.2021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58ADA-DDE5-40A5-9BF1-B0BC81F4C7C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12430064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679" y="468101"/>
            <a:ext cx="3931725" cy="163835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5182513" y="1010968"/>
            <a:ext cx="6171397" cy="4989825"/>
          </a:xfrm>
        </p:spPr>
        <p:txBody>
          <a:bodyPr/>
          <a:lstStyle>
            <a:lvl1pPr marL="0" indent="0">
              <a:buNone/>
              <a:defRPr sz="3200"/>
            </a:lvl1pPr>
            <a:lvl2pPr marL="457154" indent="0">
              <a:buNone/>
              <a:defRPr sz="2800"/>
            </a:lvl2pPr>
            <a:lvl3pPr marL="914309" indent="0">
              <a:buNone/>
              <a:defRPr sz="2400"/>
            </a:lvl3pPr>
            <a:lvl4pPr marL="1371463" indent="0">
              <a:buNone/>
              <a:defRPr sz="2000"/>
            </a:lvl4pPr>
            <a:lvl5pPr marL="1828617" indent="0">
              <a:buNone/>
              <a:defRPr sz="2000"/>
            </a:lvl5pPr>
            <a:lvl6pPr marL="2285771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4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679" y="2106454"/>
            <a:ext cx="3931725" cy="3902466"/>
          </a:xfrm>
        </p:spPr>
        <p:txBody>
          <a:bodyPr/>
          <a:lstStyle>
            <a:lvl1pPr marL="0" indent="0">
              <a:buNone/>
              <a:defRPr sz="1600"/>
            </a:lvl1pPr>
            <a:lvl2pPr marL="457154" indent="0">
              <a:buNone/>
              <a:defRPr sz="1400"/>
            </a:lvl2pPr>
            <a:lvl3pPr marL="914309" indent="0">
              <a:buNone/>
              <a:defRPr sz="1200"/>
            </a:lvl3pPr>
            <a:lvl4pPr marL="1371463" indent="0">
              <a:buNone/>
              <a:defRPr sz="1000"/>
            </a:lvl4pPr>
            <a:lvl5pPr marL="1828617" indent="0">
              <a:buNone/>
              <a:defRPr sz="1000"/>
            </a:lvl5pPr>
            <a:lvl6pPr marL="2285771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4" indent="0">
              <a:buNone/>
              <a:defRPr sz="10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A43DF-04A3-4662-88CA-28FDED1CFC09}" type="datetimeFigureOut">
              <a:rPr lang="cs-CZ" smtClean="0"/>
              <a:t>22.04.2021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58ADA-DDE5-40A5-9BF1-B0BC81F4C7C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774826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Prázdný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1"/>
          <p:cNvSpPr>
            <a:spLocks noGrp="1"/>
          </p:cNvSpPr>
          <p:nvPr>
            <p:ph type="ctrTitle" hasCustomPrompt="1"/>
          </p:nvPr>
        </p:nvSpPr>
        <p:spPr>
          <a:xfrm>
            <a:off x="1967285" y="1372735"/>
            <a:ext cx="8255843" cy="737249"/>
          </a:xfrm>
          <a:prstGeom prst="rect">
            <a:avLst/>
          </a:prstGeom>
        </p:spPr>
        <p:txBody>
          <a:bodyPr/>
          <a:lstStyle>
            <a:lvl1pPr algn="ctr">
              <a:defRPr sz="4505" b="1" i="0" cap="all" baseline="0">
                <a:solidFill>
                  <a:srgbClr val="2962A7"/>
                </a:solidFill>
              </a:defRPr>
            </a:lvl1pPr>
          </a:lstStyle>
          <a:p>
            <a:r>
              <a:rPr lang="cs-CZ"/>
              <a:t>Název prezentace</a:t>
            </a:r>
          </a:p>
        </p:txBody>
      </p:sp>
      <p:sp>
        <p:nvSpPr>
          <p:cNvPr id="6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5711214" y="6164852"/>
            <a:ext cx="6143883" cy="442349"/>
          </a:xfrm>
          <a:prstGeom prst="rect">
            <a:avLst/>
          </a:prstGeom>
        </p:spPr>
        <p:txBody>
          <a:bodyPr/>
          <a:lstStyle>
            <a:lvl1pPr marL="0" indent="0" algn="r">
              <a:buClr>
                <a:srgbClr val="2962A7"/>
              </a:buClr>
              <a:buFont typeface="Wingdings" pitchFamily="2" charset="2"/>
              <a:buNone/>
              <a:defRPr sz="1229" baseline="0">
                <a:solidFill>
                  <a:schemeClr val="bg1">
                    <a:lumMod val="50000"/>
                  </a:schemeClr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Jméno, funkce, organizace</a:t>
            </a:r>
          </a:p>
        </p:txBody>
      </p:sp>
      <p:sp>
        <p:nvSpPr>
          <p:cNvPr id="7" name="Zástupný symbol pro obsah 3"/>
          <p:cNvSpPr>
            <a:spLocks noGrp="1"/>
          </p:cNvSpPr>
          <p:nvPr>
            <p:ph sz="half" idx="2" hasCustomPrompt="1"/>
          </p:nvPr>
        </p:nvSpPr>
        <p:spPr>
          <a:xfrm>
            <a:off x="719309" y="6164852"/>
            <a:ext cx="4412444" cy="442349"/>
          </a:xfrm>
          <a:prstGeom prst="rect">
            <a:avLst/>
          </a:prstGeom>
        </p:spPr>
        <p:txBody>
          <a:bodyPr/>
          <a:lstStyle>
            <a:lvl1pPr>
              <a:buNone/>
              <a:defRPr sz="1229" baseline="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sz="2048"/>
            </a:lvl2pPr>
            <a:lvl3pPr>
              <a:defRPr sz="1843"/>
            </a:lvl3pPr>
            <a:lvl4pPr>
              <a:defRPr sz="1638"/>
            </a:lvl4pPr>
            <a:lvl5pPr>
              <a:defRPr sz="1638"/>
            </a:lvl5pPr>
            <a:lvl6pPr>
              <a:defRPr sz="1638"/>
            </a:lvl6pPr>
            <a:lvl7pPr>
              <a:defRPr sz="1638"/>
            </a:lvl7pPr>
            <a:lvl8pPr>
              <a:defRPr sz="1638"/>
            </a:lvl8pPr>
            <a:lvl9pPr>
              <a:defRPr sz="1638"/>
            </a:lvl9pPr>
          </a:lstStyle>
          <a:p>
            <a:pPr lvl="0"/>
            <a:r>
              <a:rPr lang="cs-CZ"/>
              <a:t>Místo, datum</a:t>
            </a:r>
          </a:p>
        </p:txBody>
      </p:sp>
    </p:spTree>
    <p:extLst>
      <p:ext uri="{BB962C8B-B14F-4D97-AF65-F5344CB8AC3E}">
        <p14:creationId xmlns:p14="http://schemas.microsoft.com/office/powerpoint/2010/main" val="244660169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A43DF-04A3-4662-88CA-28FDED1CFC09}" type="datetimeFigureOut">
              <a:rPr lang="cs-CZ" smtClean="0"/>
              <a:t>22.04.2021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58ADA-DDE5-40A5-9BF1-B0BC81F4C7C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21383124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8723764" y="373830"/>
            <a:ext cx="2628558" cy="595040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838091" y="373830"/>
            <a:ext cx="7733293" cy="5950408"/>
          </a:xfrm>
        </p:spPr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A43DF-04A3-4662-88CA-28FDED1CFC09}" type="datetimeFigureOut">
              <a:rPr lang="cs-CZ" smtClean="0"/>
              <a:t>22.04.2021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58ADA-DDE5-40A5-9BF1-B0BC81F4C7C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75002724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Úvodní snímek">
    <p:bg bwMode="lt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1"/>
            <a:ext cx="9520420" cy="7021513"/>
          </a:xfrm>
          <a:prstGeom prst="rect">
            <a:avLst/>
          </a:prstGeom>
        </p:spPr>
      </p:pic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771840" y="839269"/>
            <a:ext cx="8029110" cy="1081981"/>
          </a:xfrm>
          <a:prstGeom prst="rect">
            <a:avLst/>
          </a:prstGeom>
        </p:spPr>
        <p:txBody>
          <a:bodyPr anchor="b"/>
          <a:lstStyle>
            <a:lvl1pPr algn="l">
              <a:defRPr sz="4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819540" y="6198881"/>
            <a:ext cx="6386716" cy="41346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154" indent="0" algn="ctr">
              <a:buNone/>
              <a:defRPr sz="2000"/>
            </a:lvl2pPr>
            <a:lvl3pPr marL="914309" indent="0" algn="ctr">
              <a:buNone/>
              <a:defRPr sz="1800"/>
            </a:lvl3pPr>
            <a:lvl4pPr marL="1371463" indent="0" algn="ctr">
              <a:buNone/>
              <a:defRPr sz="1600"/>
            </a:lvl4pPr>
            <a:lvl5pPr marL="1828617" indent="0" algn="ctr">
              <a:buNone/>
              <a:defRPr sz="1600"/>
            </a:lvl5pPr>
            <a:lvl6pPr marL="2285771" indent="0" algn="ctr">
              <a:buNone/>
              <a:defRPr sz="1600"/>
            </a:lvl6pPr>
            <a:lvl7pPr marL="2742926" indent="0" algn="ctr">
              <a:buNone/>
              <a:defRPr sz="1600"/>
            </a:lvl7pPr>
            <a:lvl8pPr marL="3200080" indent="0" algn="ctr">
              <a:buNone/>
              <a:defRPr sz="1600"/>
            </a:lvl8pPr>
            <a:lvl9pPr marL="3657234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EF2F4-D89D-4724-B1D7-23DCA06106F4}" type="datetime1">
              <a:rPr lang="cs-CZ" smtClean="0"/>
              <a:t>22.04.2021</a:t>
            </a:fld>
            <a:endParaRPr lang="cs-CZ"/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7039" y="5837460"/>
            <a:ext cx="2142424" cy="727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786158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/>
          <p:cNvSpPr>
            <a:spLocks noGrp="1"/>
          </p:cNvSpPr>
          <p:nvPr>
            <p:ph type="title"/>
          </p:nvPr>
        </p:nvSpPr>
        <p:spPr>
          <a:xfrm>
            <a:off x="807969" y="800428"/>
            <a:ext cx="10544353" cy="707594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 rot="10800000" flipV="1">
            <a:off x="807969" y="1703367"/>
            <a:ext cx="10544353" cy="4501692"/>
          </a:xfrm>
          <a:prstGeom prst="rect">
            <a:avLst/>
          </a:prstGeom>
        </p:spPr>
        <p:txBody>
          <a:bodyPr/>
          <a:lstStyle>
            <a:lvl1pPr marL="357152" indent="-357152">
              <a:defRPr/>
            </a:lvl1pPr>
            <a:lvl2pPr marL="714304" indent="-257149">
              <a:defRPr/>
            </a:lvl2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84E01-F173-423B-BCD8-B8C3DB995DD1}" type="datetime1">
              <a:rPr lang="cs-CZ" smtClean="0"/>
              <a:t>22.04.2021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8609479" y="6507903"/>
            <a:ext cx="2742843" cy="373831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E1FABD4B-2F30-49F8-98F3-E2840AF18AB3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1" t="15683" r="1658" b="9588"/>
          <a:stretch/>
        </p:blipFill>
        <p:spPr>
          <a:xfrm>
            <a:off x="3401976" y="1140921"/>
            <a:ext cx="8775739" cy="524708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73192698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 bez loga na pozadí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/>
          <p:cNvSpPr>
            <a:spLocks noGrp="1"/>
          </p:cNvSpPr>
          <p:nvPr>
            <p:ph type="title"/>
          </p:nvPr>
        </p:nvSpPr>
        <p:spPr>
          <a:xfrm>
            <a:off x="807969" y="800428"/>
            <a:ext cx="10544353" cy="707594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 rot="10800000" flipV="1">
            <a:off x="807969" y="1703367"/>
            <a:ext cx="10544353" cy="4501692"/>
          </a:xfrm>
          <a:prstGeom prst="rect">
            <a:avLst/>
          </a:prstGeom>
        </p:spPr>
        <p:txBody>
          <a:bodyPr/>
          <a:lstStyle>
            <a:lvl1pPr marL="357152" indent="-357152">
              <a:defRPr/>
            </a:lvl1pPr>
            <a:lvl2pPr marL="714304" indent="-257149">
              <a:defRPr/>
            </a:lvl2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84E01-F173-423B-BCD8-B8C3DB995DD1}" type="datetime1">
              <a:rPr lang="cs-CZ" smtClean="0"/>
              <a:t>22.04.2021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8609479" y="6507903"/>
            <a:ext cx="2742843" cy="373831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E1FABD4B-2F30-49F8-98F3-E2840AF18AB3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24528913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1742" y="1750503"/>
            <a:ext cx="10514231" cy="2920754"/>
          </a:xfrm>
          <a:prstGeom prst="rect">
            <a:avLst/>
          </a:prstGeom>
        </p:spPr>
        <p:txBody>
          <a:bodyPr anchor="b"/>
          <a:lstStyle>
            <a:lvl1pPr>
              <a:defRPr sz="5999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1742" y="4698889"/>
            <a:ext cx="10514231" cy="153595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78D2F-44E3-45ED-9BFA-EB9172A60115}" type="datetime1">
              <a:rPr lang="cs-CZ" smtClean="0"/>
              <a:t>22.04.2021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8609479" y="6507903"/>
            <a:ext cx="2742843" cy="373831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E1FABD4B-2F30-49F8-98F3-E2840AF18AB3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1" t="15683" r="1658" b="9588"/>
          <a:stretch/>
        </p:blipFill>
        <p:spPr>
          <a:xfrm>
            <a:off x="3401976" y="1140921"/>
            <a:ext cx="8775739" cy="5247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9203270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807969" y="1690365"/>
            <a:ext cx="5211048" cy="463387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171396" y="1690365"/>
            <a:ext cx="5180926" cy="463387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4EE34-F15E-4596-B168-A316DC6D84AE}" type="datetime1">
              <a:rPr lang="cs-CZ" smtClean="0"/>
              <a:t>22.04.2021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609479" y="6507903"/>
            <a:ext cx="2742843" cy="373831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E1FABD4B-2F30-49F8-98F3-E2840AF18AB3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Nadpis 7"/>
          <p:cNvSpPr>
            <a:spLocks noGrp="1"/>
          </p:cNvSpPr>
          <p:nvPr>
            <p:ph type="title"/>
          </p:nvPr>
        </p:nvSpPr>
        <p:spPr>
          <a:xfrm>
            <a:off x="807969" y="800428"/>
            <a:ext cx="10544353" cy="707594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cs-CZ"/>
              <a:t>Kliknutím lze upravit styl.</a:t>
            </a:r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1" t="15683" r="1658" b="9588"/>
          <a:stretch/>
        </p:blipFill>
        <p:spPr>
          <a:xfrm>
            <a:off x="3401976" y="1140921"/>
            <a:ext cx="8775739" cy="5247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242925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06381" y="1721247"/>
            <a:ext cx="5157116" cy="84355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806381" y="2564803"/>
            <a:ext cx="5157116" cy="37724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171397" y="1721247"/>
            <a:ext cx="5182513" cy="84355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171397" y="2564803"/>
            <a:ext cx="5182513" cy="37724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FCA32-E7EE-4C37-8049-47C65647D354}" type="datetime1">
              <a:rPr lang="cs-CZ" smtClean="0"/>
              <a:t>22.04.2021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>
          <a:xfrm>
            <a:off x="8609479" y="6507903"/>
            <a:ext cx="2742843" cy="373831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E1FABD4B-2F30-49F8-98F3-E2840AF18AB3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Nadpis 7"/>
          <p:cNvSpPr>
            <a:spLocks noGrp="1"/>
          </p:cNvSpPr>
          <p:nvPr>
            <p:ph type="title"/>
          </p:nvPr>
        </p:nvSpPr>
        <p:spPr>
          <a:xfrm>
            <a:off x="807969" y="800428"/>
            <a:ext cx="10544353" cy="707594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cs-CZ"/>
              <a:t>Kliknutím lze upravit styl.</a:t>
            </a:r>
          </a:p>
        </p:txBody>
      </p:sp>
      <p:pic>
        <p:nvPicPr>
          <p:cNvPr id="12" name="Obrázek 1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1" t="15683" r="1658" b="9588"/>
          <a:stretch/>
        </p:blipFill>
        <p:spPr>
          <a:xfrm>
            <a:off x="3401976" y="1140921"/>
            <a:ext cx="8775739" cy="5247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280706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>
            <a:extLst>
              <a:ext uri="{FF2B5EF4-FFF2-40B4-BE49-F238E27FC236}">
                <a16:creationId xmlns:a16="http://schemas.microsoft.com/office/drawing/2014/main" id="{9D4346E4-3B44-4087-99AB-95B7F2D6F059}"/>
              </a:ext>
            </a:extLst>
          </p:cNvPr>
          <p:cNvSpPr/>
          <p:nvPr userDrawn="1"/>
        </p:nvSpPr>
        <p:spPr>
          <a:xfrm>
            <a:off x="0" y="-27863"/>
            <a:ext cx="9520419" cy="7049377"/>
          </a:xfrm>
          <a:prstGeom prst="rect">
            <a:avLst/>
          </a:prstGeom>
          <a:gradFill flip="none" rotWithShape="1">
            <a:gsLst>
              <a:gs pos="0">
                <a:srgbClr val="18B29C"/>
              </a:gs>
              <a:gs pos="100000">
                <a:srgbClr val="4470B4"/>
              </a:gs>
              <a:gs pos="100000">
                <a:srgbClr val="4470B4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0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00906" y="4175980"/>
            <a:ext cx="8647574" cy="1357168"/>
          </a:xfrm>
          <a:prstGeom prst="rect">
            <a:avLst/>
          </a:prstGeom>
        </p:spPr>
        <p:txBody>
          <a:bodyPr/>
          <a:lstStyle>
            <a:lvl1pPr>
              <a:defRPr sz="4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C040B-CC02-40F0-BE26-2A9B4A3C6A6C}" type="datetime1">
              <a:rPr lang="cs-CZ" smtClean="0"/>
              <a:t>22.04.2021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12" name="Obrázek 11">
            <a:extLst>
              <a:ext uri="{FF2B5EF4-FFF2-40B4-BE49-F238E27FC236}">
                <a16:creationId xmlns:a16="http://schemas.microsoft.com/office/drawing/2014/main" id="{2032581B-33F6-48BD-8BE1-CA255D0623F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7039" y="5837460"/>
            <a:ext cx="2142424" cy="727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848211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40629-FC38-435C-97F8-3E44E511E7A3}" type="datetime1">
              <a:rPr lang="cs-CZ" smtClean="0"/>
              <a:t>22.04.2021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>
          <a:xfrm>
            <a:off x="8609479" y="6507903"/>
            <a:ext cx="2742843" cy="373831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E1FABD4B-2F30-49F8-98F3-E2840AF18AB3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5" name="Obrázek 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1" t="15683" r="1658" b="9588"/>
          <a:stretch/>
        </p:blipFill>
        <p:spPr>
          <a:xfrm>
            <a:off x="3401976" y="1140921"/>
            <a:ext cx="8775739" cy="5247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1666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 hasCustomPrompt="1"/>
          </p:nvPr>
        </p:nvSpPr>
        <p:spPr>
          <a:xfrm>
            <a:off x="815307" y="193139"/>
            <a:ext cx="9503819" cy="1105873"/>
          </a:xfrm>
          <a:prstGeom prst="rect">
            <a:avLst/>
          </a:prstGeom>
        </p:spPr>
        <p:txBody>
          <a:bodyPr/>
          <a:lstStyle>
            <a:lvl1pPr algn="l">
              <a:defRPr sz="3481" b="1" i="0" cap="all" baseline="0">
                <a:solidFill>
                  <a:srgbClr val="2962A7"/>
                </a:solidFill>
              </a:defRPr>
            </a:lvl1pPr>
          </a:lstStyle>
          <a:p>
            <a:r>
              <a:rPr lang="cs-CZ"/>
              <a:t>Název stránky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815307" y="1520185"/>
            <a:ext cx="10943791" cy="4276042"/>
          </a:xfrm>
          <a:prstGeom prst="rect">
            <a:avLst/>
          </a:prstGeom>
        </p:spPr>
        <p:txBody>
          <a:bodyPr/>
          <a:lstStyle>
            <a:lvl1pPr marL="0" indent="0" algn="l">
              <a:buClr>
                <a:srgbClr val="2962A7"/>
              </a:buClr>
              <a:buFont typeface="Wingdings" pitchFamily="2" charset="2"/>
              <a:buChar char="Ø"/>
              <a:defRPr sz="2764" baseline="0">
                <a:solidFill>
                  <a:schemeClr val="tx1"/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Obsah</a:t>
            </a:r>
          </a:p>
        </p:txBody>
      </p:sp>
      <p:sp>
        <p:nvSpPr>
          <p:cNvPr id="7" name="Zástupný symbol pro číslo snímku 5"/>
          <p:cNvSpPr txBox="1">
            <a:spLocks/>
          </p:cNvSpPr>
          <p:nvPr/>
        </p:nvSpPr>
        <p:spPr>
          <a:xfrm>
            <a:off x="0" y="5353878"/>
            <a:ext cx="815307" cy="373831"/>
          </a:xfrm>
          <a:prstGeom prst="rect">
            <a:avLst/>
          </a:prstGeom>
        </p:spPr>
        <p:txBody>
          <a:bodyPr vert="horz" lIns="93620" tIns="46810" rIns="93620" bIns="46810" rtlCol="0" anchor="ctr"/>
          <a:lstStyle/>
          <a:p>
            <a:pPr marL="0" marR="0" lvl="0" indent="0" algn="ctr" defTabSz="93616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B11120-8696-490F-9346-974D8CFD8E5D}" type="slidenum">
              <a:rPr kumimoji="0" lang="cs-CZ" sz="1229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361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cs-CZ" sz="1229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31925718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679" y="741160"/>
            <a:ext cx="3931725" cy="1365294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182513" y="741161"/>
            <a:ext cx="6171397" cy="525963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679" y="2106454"/>
            <a:ext cx="3931725" cy="39024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154" indent="0">
              <a:buNone/>
              <a:defRPr sz="1400"/>
            </a:lvl2pPr>
            <a:lvl3pPr marL="914309" indent="0">
              <a:buNone/>
              <a:defRPr sz="1200"/>
            </a:lvl3pPr>
            <a:lvl4pPr marL="1371463" indent="0">
              <a:buNone/>
              <a:defRPr sz="1000"/>
            </a:lvl4pPr>
            <a:lvl5pPr marL="1828617" indent="0">
              <a:buNone/>
              <a:defRPr sz="1000"/>
            </a:lvl5pPr>
            <a:lvl6pPr marL="2285771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4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D9311-0993-4C1C-90FE-1C2A300084E1}" type="datetime1">
              <a:rPr lang="cs-CZ" smtClean="0"/>
              <a:t>22.04.2021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609479" y="6507903"/>
            <a:ext cx="2742843" cy="373831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E1FABD4B-2F30-49F8-98F3-E2840AF18AB3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89674167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679" y="702151"/>
            <a:ext cx="3931725" cy="1404303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5182513" y="702152"/>
            <a:ext cx="6171397" cy="529864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154" indent="0">
              <a:buNone/>
              <a:defRPr sz="2800"/>
            </a:lvl2pPr>
            <a:lvl3pPr marL="914309" indent="0">
              <a:buNone/>
              <a:defRPr sz="2400"/>
            </a:lvl3pPr>
            <a:lvl4pPr marL="1371463" indent="0">
              <a:buNone/>
              <a:defRPr sz="2000"/>
            </a:lvl4pPr>
            <a:lvl5pPr marL="1828617" indent="0">
              <a:buNone/>
              <a:defRPr sz="2000"/>
            </a:lvl5pPr>
            <a:lvl6pPr marL="2285771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4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679" y="2106454"/>
            <a:ext cx="3931725" cy="39024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154" indent="0">
              <a:buNone/>
              <a:defRPr sz="1400"/>
            </a:lvl2pPr>
            <a:lvl3pPr marL="914309" indent="0">
              <a:buNone/>
              <a:defRPr sz="1200"/>
            </a:lvl3pPr>
            <a:lvl4pPr marL="1371463" indent="0">
              <a:buNone/>
              <a:defRPr sz="1000"/>
            </a:lvl4pPr>
            <a:lvl5pPr marL="1828617" indent="0">
              <a:buNone/>
              <a:defRPr sz="1000"/>
            </a:lvl5pPr>
            <a:lvl6pPr marL="2285771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4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B986A-F3EA-4804-9B2C-59991DAC860C}" type="datetime1">
              <a:rPr lang="cs-CZ" smtClean="0"/>
              <a:t>22.04.2021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609479" y="6507903"/>
            <a:ext cx="2742843" cy="373831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E1FABD4B-2F30-49F8-98F3-E2840AF18AB3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76515984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8091" y="4131395"/>
            <a:ext cx="10514231" cy="1357170"/>
          </a:xfrm>
          <a:prstGeom prst="rect">
            <a:avLst/>
          </a:prstGeo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 flipV="1">
            <a:off x="852605" y="1188827"/>
            <a:ext cx="10514231" cy="294256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56718-9358-434B-8278-6967FC0AE01E}" type="datetime1">
              <a:rPr lang="cs-CZ" smtClean="0"/>
              <a:t>22.04.2021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8609479" y="6507903"/>
            <a:ext cx="2742843" cy="373831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E1FABD4B-2F30-49F8-98F3-E2840AF18AB3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1" t="15683" r="1658" b="9588"/>
          <a:stretch/>
        </p:blipFill>
        <p:spPr>
          <a:xfrm>
            <a:off x="3401976" y="1140921"/>
            <a:ext cx="8775739" cy="5247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7387059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8723764" y="373830"/>
            <a:ext cx="2628558" cy="5950408"/>
          </a:xfrm>
          <a:prstGeom prst="rect">
            <a:avLst/>
          </a:prstGeo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838091" y="373830"/>
            <a:ext cx="7733293" cy="595040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AA59B-7CF7-4710-A6FF-1D116DC0E25C}" type="datetime1">
              <a:rPr lang="cs-CZ" smtClean="0"/>
              <a:t>22.04.2021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8609479" y="6507903"/>
            <a:ext cx="2742843" cy="373831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E1FABD4B-2F30-49F8-98F3-E2840AF18AB3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1" t="15683" r="1658" b="9588"/>
          <a:stretch/>
        </p:blipFill>
        <p:spPr>
          <a:xfrm>
            <a:off x="3401976" y="1140921"/>
            <a:ext cx="8775739" cy="5247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3748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dpis a obsah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Nadpis 1"/>
          <p:cNvSpPr>
            <a:spLocks noGrp="1"/>
          </p:cNvSpPr>
          <p:nvPr>
            <p:ph type="ctrTitle" hasCustomPrompt="1"/>
          </p:nvPr>
        </p:nvSpPr>
        <p:spPr>
          <a:xfrm>
            <a:off x="2063283" y="193138"/>
            <a:ext cx="9503819" cy="1105873"/>
          </a:xfrm>
          <a:prstGeom prst="rect">
            <a:avLst/>
          </a:prstGeom>
        </p:spPr>
        <p:txBody>
          <a:bodyPr/>
          <a:lstStyle>
            <a:lvl1pPr algn="l">
              <a:defRPr sz="3481" b="1" i="0" cap="all" baseline="0">
                <a:solidFill>
                  <a:srgbClr val="2962A7"/>
                </a:solidFill>
              </a:defRPr>
            </a:lvl1pPr>
          </a:lstStyle>
          <a:p>
            <a:r>
              <a:rPr lang="cs-CZ"/>
              <a:t>Název stránky</a:t>
            </a:r>
          </a:p>
        </p:txBody>
      </p:sp>
      <p:sp>
        <p:nvSpPr>
          <p:cNvPr id="10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527313" y="1520185"/>
            <a:ext cx="11039789" cy="4202317"/>
          </a:xfrm>
          <a:prstGeom prst="rect">
            <a:avLst/>
          </a:prstGeom>
        </p:spPr>
        <p:txBody>
          <a:bodyPr/>
          <a:lstStyle>
            <a:lvl1pPr marL="0" indent="0" algn="l">
              <a:buClr>
                <a:srgbClr val="2962A7"/>
              </a:buClr>
              <a:buFont typeface="Wingdings" pitchFamily="2" charset="2"/>
              <a:buChar char="Ø"/>
              <a:defRPr sz="2764" baseline="0">
                <a:solidFill>
                  <a:schemeClr val="tx1"/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Obsah</a:t>
            </a:r>
          </a:p>
        </p:txBody>
      </p:sp>
      <p:sp>
        <p:nvSpPr>
          <p:cNvPr id="11" name="Obdélník 10"/>
          <p:cNvSpPr/>
          <p:nvPr/>
        </p:nvSpPr>
        <p:spPr>
          <a:xfrm>
            <a:off x="11694187" y="5427603"/>
            <a:ext cx="496226" cy="281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C3B11120-8696-490F-9346-974D8CFD8E5D}" type="slidenum">
              <a:rPr kumimoji="0" lang="cs-CZ" sz="1229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algn="ctr"/>
              <a:t>‹#›</a:t>
            </a:fld>
            <a:endParaRPr lang="cs-CZ" sz="1229"/>
          </a:p>
        </p:txBody>
      </p:sp>
    </p:spTree>
    <p:extLst>
      <p:ext uri="{BB962C8B-B14F-4D97-AF65-F5344CB8AC3E}">
        <p14:creationId xmlns:p14="http://schemas.microsoft.com/office/powerpoint/2010/main" val="19857383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ázdný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1"/>
          <p:cNvSpPr>
            <a:spLocks noGrp="1"/>
          </p:cNvSpPr>
          <p:nvPr>
            <p:ph type="ctrTitle" hasCustomPrompt="1"/>
          </p:nvPr>
        </p:nvSpPr>
        <p:spPr>
          <a:xfrm>
            <a:off x="815307" y="340587"/>
            <a:ext cx="7775852" cy="737249"/>
          </a:xfrm>
          <a:prstGeom prst="rect">
            <a:avLst/>
          </a:prstGeom>
        </p:spPr>
        <p:txBody>
          <a:bodyPr/>
          <a:lstStyle>
            <a:lvl1pPr algn="l">
              <a:defRPr sz="3481" b="1" i="0" cap="all" baseline="0">
                <a:solidFill>
                  <a:srgbClr val="2962A7"/>
                </a:solidFill>
              </a:defRPr>
            </a:lvl1pPr>
          </a:lstStyle>
          <a:p>
            <a:r>
              <a:rPr lang="cs-CZ"/>
              <a:t>Děkuji za pozornost!</a:t>
            </a:r>
          </a:p>
        </p:txBody>
      </p:sp>
      <p:sp>
        <p:nvSpPr>
          <p:cNvPr id="6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5615216" y="1299011"/>
            <a:ext cx="6143883" cy="2580370"/>
          </a:xfrm>
          <a:prstGeom prst="rect">
            <a:avLst/>
          </a:prstGeom>
        </p:spPr>
        <p:txBody>
          <a:bodyPr/>
          <a:lstStyle>
            <a:lvl1pPr marL="0" indent="0" algn="l">
              <a:buClr>
                <a:srgbClr val="2962A7"/>
              </a:buClr>
              <a:buFont typeface="Wingdings" pitchFamily="2" charset="2"/>
              <a:buNone/>
              <a:defRPr sz="2355" baseline="0">
                <a:solidFill>
                  <a:schemeClr val="tx1"/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 příjmení</a:t>
            </a:r>
          </a:p>
          <a:p>
            <a:r>
              <a:rPr lang="cs-CZ"/>
              <a:t>funkce</a:t>
            </a:r>
          </a:p>
          <a:p>
            <a:r>
              <a:rPr lang="cs-CZ"/>
              <a:t>organizace</a:t>
            </a:r>
          </a:p>
          <a:p>
            <a:r>
              <a:rPr lang="cs-CZ"/>
              <a:t>e-mail:</a:t>
            </a:r>
          </a:p>
          <a:p>
            <a:r>
              <a:rPr lang="cs-CZ"/>
              <a:t>tel.: </a:t>
            </a:r>
          </a:p>
          <a:p>
            <a:r>
              <a:rPr lang="cs-CZ"/>
              <a:t>web:</a:t>
            </a:r>
          </a:p>
        </p:txBody>
      </p:sp>
      <p:sp>
        <p:nvSpPr>
          <p:cNvPr id="7" name="Zástupný symbol pro obsah 3"/>
          <p:cNvSpPr>
            <a:spLocks noGrp="1"/>
          </p:cNvSpPr>
          <p:nvPr>
            <p:ph sz="half" idx="2" hasCustomPrompt="1"/>
          </p:nvPr>
        </p:nvSpPr>
        <p:spPr>
          <a:xfrm>
            <a:off x="815307" y="1299011"/>
            <a:ext cx="4412444" cy="4202317"/>
          </a:xfrm>
          <a:prstGeom prst="rect">
            <a:avLst/>
          </a:prstGeom>
        </p:spPr>
        <p:txBody>
          <a:bodyPr/>
          <a:lstStyle>
            <a:lvl1pPr>
              <a:buNone/>
              <a:defRPr sz="2457" baseline="0"/>
            </a:lvl1pPr>
            <a:lvl2pPr>
              <a:defRPr sz="2048"/>
            </a:lvl2pPr>
            <a:lvl3pPr>
              <a:defRPr sz="1843"/>
            </a:lvl3pPr>
            <a:lvl4pPr>
              <a:defRPr sz="1638"/>
            </a:lvl4pPr>
            <a:lvl5pPr>
              <a:defRPr sz="1638"/>
            </a:lvl5pPr>
            <a:lvl6pPr>
              <a:defRPr sz="1638"/>
            </a:lvl6pPr>
            <a:lvl7pPr>
              <a:defRPr sz="1638"/>
            </a:lvl7pPr>
            <a:lvl8pPr>
              <a:defRPr sz="1638"/>
            </a:lvl8pPr>
            <a:lvl9pPr>
              <a:defRPr sz="1638"/>
            </a:lvl9pPr>
          </a:lstStyle>
          <a:p>
            <a:pPr lvl="0"/>
            <a:r>
              <a:rPr lang="cs-CZ"/>
              <a:t>Fotografie autora</a:t>
            </a:r>
          </a:p>
        </p:txBody>
      </p:sp>
    </p:spTree>
    <p:extLst>
      <p:ext uri="{BB962C8B-B14F-4D97-AF65-F5344CB8AC3E}">
        <p14:creationId xmlns:p14="http://schemas.microsoft.com/office/powerpoint/2010/main" val="42817300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datum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zápatí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Obdélník 9"/>
          <p:cNvSpPr/>
          <p:nvPr userDrawn="1"/>
        </p:nvSpPr>
        <p:spPr>
          <a:xfrm>
            <a:off x="0" y="0"/>
            <a:ext cx="12190413" cy="7021513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11" name="Nadpis 10"/>
          <p:cNvSpPr>
            <a:spLocks noGrp="1"/>
          </p:cNvSpPr>
          <p:nvPr>
            <p:ph type="title"/>
          </p:nvPr>
        </p:nvSpPr>
        <p:spPr>
          <a:xfrm>
            <a:off x="2015738" y="2672230"/>
            <a:ext cx="9694738" cy="1253183"/>
          </a:xfrm>
        </p:spPr>
        <p:txBody>
          <a:bodyPr anchor="t" anchorCtr="0"/>
          <a:lstStyle>
            <a:lvl1pPr>
              <a:defRPr sz="4095">
                <a:solidFill>
                  <a:schemeClr val="accent1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sz="quarter" idx="13" hasCustomPrompt="1"/>
          </p:nvPr>
        </p:nvSpPr>
        <p:spPr>
          <a:xfrm>
            <a:off x="2014803" y="4187107"/>
            <a:ext cx="9694738" cy="552875"/>
          </a:xfrm>
        </p:spPr>
        <p:txBody>
          <a:bodyPr lIns="36000" tIns="0" rIns="36000" bIns="0"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3276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/>
              <a:t>Kliknutím vložíte jméno</a:t>
            </a:r>
          </a:p>
        </p:txBody>
      </p:sp>
      <p:sp>
        <p:nvSpPr>
          <p:cNvPr id="15" name="Zástupný symbol pro text 14"/>
          <p:cNvSpPr>
            <a:spLocks noGrp="1"/>
          </p:cNvSpPr>
          <p:nvPr>
            <p:ph type="body" sz="quarter" idx="14" hasCustomPrompt="1"/>
          </p:nvPr>
        </p:nvSpPr>
        <p:spPr>
          <a:xfrm>
            <a:off x="2015738" y="5001676"/>
            <a:ext cx="9694738" cy="552875"/>
          </a:xfrm>
        </p:spPr>
        <p:txBody>
          <a:bodyPr lIns="36000" tIns="0" rIns="36000" bIns="0"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3276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/>
              <a:t>Kliknutím vložíte datum a místo</a:t>
            </a:r>
          </a:p>
        </p:txBody>
      </p:sp>
      <p:sp>
        <p:nvSpPr>
          <p:cNvPr id="5" name="Zástupný symbol pro obrázek 4"/>
          <p:cNvSpPr>
            <a:spLocks noGrp="1" noChangeAspect="1"/>
          </p:cNvSpPr>
          <p:nvPr>
            <p:ph type="pic" sz="quarter" idx="15"/>
          </p:nvPr>
        </p:nvSpPr>
        <p:spPr>
          <a:xfrm>
            <a:off x="1127853" y="2699706"/>
            <a:ext cx="719906" cy="552875"/>
          </a:xfrm>
        </p:spPr>
        <p:txBody>
          <a:bodyPr wrap="none" anchor="ctr" anchorCtr="1"/>
          <a:lstStyle>
            <a:lvl1pPr marL="0" indent="0">
              <a:buFontTx/>
              <a:buNone/>
              <a:defRPr sz="614"/>
            </a:lvl1pPr>
          </a:lstStyle>
          <a:p>
            <a:r>
              <a:rPr lang="cs-CZ"/>
              <a:t>Kliknutím na ikonu přidáte obrázek.</a:t>
            </a:r>
          </a:p>
        </p:txBody>
      </p:sp>
      <p:sp>
        <p:nvSpPr>
          <p:cNvPr id="14" name="Zástupný symbol pro obrázek 4"/>
          <p:cNvSpPr>
            <a:spLocks noGrp="1" noChangeAspect="1"/>
          </p:cNvSpPr>
          <p:nvPr>
            <p:ph type="pic" sz="quarter" idx="16"/>
          </p:nvPr>
        </p:nvSpPr>
        <p:spPr>
          <a:xfrm>
            <a:off x="1127853" y="4187107"/>
            <a:ext cx="719906" cy="552875"/>
          </a:xfrm>
        </p:spPr>
        <p:txBody>
          <a:bodyPr wrap="none" anchor="ctr" anchorCtr="1"/>
          <a:lstStyle>
            <a:lvl1pPr marL="0" indent="0">
              <a:buFontTx/>
              <a:buNone/>
              <a:defRPr sz="614"/>
            </a:lvl1pPr>
          </a:lstStyle>
          <a:p>
            <a:r>
              <a:rPr lang="cs-CZ"/>
              <a:t>Kliknutím na ikonu přidáte obrázek.</a:t>
            </a:r>
          </a:p>
        </p:txBody>
      </p:sp>
      <p:sp>
        <p:nvSpPr>
          <p:cNvPr id="16" name="Zástupný symbol pro obrázek 4"/>
          <p:cNvSpPr>
            <a:spLocks noGrp="1" noChangeAspect="1"/>
          </p:cNvSpPr>
          <p:nvPr>
            <p:ph type="pic" sz="quarter" idx="17"/>
          </p:nvPr>
        </p:nvSpPr>
        <p:spPr>
          <a:xfrm>
            <a:off x="1127853" y="5001676"/>
            <a:ext cx="719906" cy="552875"/>
          </a:xfrm>
        </p:spPr>
        <p:txBody>
          <a:bodyPr wrap="none" anchor="ctr" anchorCtr="1"/>
          <a:lstStyle>
            <a:lvl1pPr marL="0" indent="0">
              <a:buFontTx/>
              <a:buNone/>
              <a:defRPr sz="614"/>
            </a:lvl1pPr>
          </a:lstStyle>
          <a:p>
            <a:r>
              <a:rPr lang="cs-CZ"/>
              <a:t>Kliknutím na ikonu přidáte obrázek.</a:t>
            </a:r>
          </a:p>
        </p:txBody>
      </p:sp>
      <p:sp>
        <p:nvSpPr>
          <p:cNvPr id="20" name="Obdélník 19"/>
          <p:cNvSpPr/>
          <p:nvPr userDrawn="1"/>
        </p:nvSpPr>
        <p:spPr>
          <a:xfrm>
            <a:off x="0" y="0"/>
            <a:ext cx="12190413" cy="13674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cxnSp>
        <p:nvCxnSpPr>
          <p:cNvPr id="18" name="Přímá spojnice 17"/>
          <p:cNvCxnSpPr/>
          <p:nvPr userDrawn="1"/>
        </p:nvCxnSpPr>
        <p:spPr>
          <a:xfrm>
            <a:off x="527313" y="1164723"/>
            <a:ext cx="11135788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Obrázek 1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5536" y="202406"/>
            <a:ext cx="3952627" cy="792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72820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Jeden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8588701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719906" y="1842917"/>
            <a:ext cx="5279313" cy="44230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6191194" y="1842917"/>
            <a:ext cx="5279313" cy="44230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88054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 nad seb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719907" y="1842917"/>
            <a:ext cx="10750600" cy="2137783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719907" y="4128134"/>
            <a:ext cx="10750600" cy="2137783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494101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ázek 8" descr="OPTP_CZ_RO_B_C-RGB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8542" y="6313229"/>
            <a:ext cx="3985914" cy="687828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7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600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09521" y="1638353"/>
            <a:ext cx="10971372" cy="4633874"/>
          </a:xfrm>
          <a:prstGeom prst="rect">
            <a:avLst/>
          </a:prstGeom>
        </p:spPr>
        <p:txBody>
          <a:bodyPr/>
          <a:lstStyle>
            <a:lvl1pPr>
              <a:defRPr sz="4000"/>
            </a:lvl1pPr>
            <a:lvl2pPr>
              <a:buFont typeface="Arial" pitchFamily="34" charset="0"/>
              <a:buChar char="»"/>
              <a:defRPr sz="3600"/>
            </a:lvl2pPr>
            <a:lvl4pPr>
              <a:buFont typeface="Arial" pitchFamily="34" charset="0"/>
              <a:buChar char="»"/>
              <a:defRPr/>
            </a:lvl4pPr>
            <a:lvl5pPr>
              <a:buFont typeface="Arial" pitchFamily="34" charset="0"/>
              <a:buChar char="•"/>
              <a:defRPr/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pic>
        <p:nvPicPr>
          <p:cNvPr id="8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20409"/>
            <a:ext cx="8039423" cy="701104"/>
          </a:xfrm>
          <a:prstGeom prst="rect">
            <a:avLst/>
          </a:prstGeom>
        </p:spPr>
      </p:pic>
      <p:sp>
        <p:nvSpPr>
          <p:cNvPr id="11" name="Zástupný symbol pro číslo snímku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ulka nebo g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719907" y="2469508"/>
            <a:ext cx="10750600" cy="3833267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11"/>
          </p:nvPr>
        </p:nvSpPr>
        <p:spPr>
          <a:xfrm>
            <a:off x="719907" y="1474334"/>
            <a:ext cx="10750600" cy="368583"/>
          </a:xfrm>
        </p:spPr>
        <p:txBody>
          <a:bodyPr/>
          <a:lstStyle>
            <a:lvl1pPr marL="0" indent="0">
              <a:buFontTx/>
              <a:buNone/>
              <a:defRPr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7" name="Zástupný symbol pro text 5"/>
          <p:cNvSpPr>
            <a:spLocks noGrp="1"/>
          </p:cNvSpPr>
          <p:nvPr>
            <p:ph type="body" sz="quarter" idx="12"/>
          </p:nvPr>
        </p:nvSpPr>
        <p:spPr>
          <a:xfrm>
            <a:off x="719907" y="1879775"/>
            <a:ext cx="10750600" cy="442300"/>
          </a:xfrm>
        </p:spPr>
        <p:txBody>
          <a:bodyPr/>
          <a:lstStyle>
            <a:lvl1pPr marL="0" indent="0">
              <a:lnSpc>
                <a:spcPts val="1638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433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584270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ředě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0" y="0"/>
            <a:ext cx="12190413" cy="68925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11" name="Nadpis 10"/>
          <p:cNvSpPr>
            <a:spLocks noGrp="1"/>
          </p:cNvSpPr>
          <p:nvPr>
            <p:ph type="title"/>
          </p:nvPr>
        </p:nvSpPr>
        <p:spPr>
          <a:xfrm>
            <a:off x="2015738" y="2672229"/>
            <a:ext cx="9694738" cy="3317250"/>
          </a:xfrm>
        </p:spPr>
        <p:txBody>
          <a:bodyPr anchor="t" anchorCtr="0"/>
          <a:lstStyle>
            <a:lvl1pPr>
              <a:defRPr sz="4095">
                <a:solidFill>
                  <a:schemeClr val="accent1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9" name="Zástupný symbol pro obrázek 4"/>
          <p:cNvSpPr>
            <a:spLocks noGrp="1" noChangeAspect="1"/>
          </p:cNvSpPr>
          <p:nvPr>
            <p:ph type="pic" sz="quarter" idx="15"/>
          </p:nvPr>
        </p:nvSpPr>
        <p:spPr>
          <a:xfrm>
            <a:off x="1127853" y="2699706"/>
            <a:ext cx="719906" cy="552875"/>
          </a:xfrm>
        </p:spPr>
        <p:txBody>
          <a:bodyPr wrap="none" anchor="ctr" anchorCtr="1"/>
          <a:lstStyle>
            <a:lvl1pPr marL="0" indent="0">
              <a:buFontTx/>
              <a:buNone/>
              <a:defRPr sz="614"/>
            </a:lvl1pPr>
          </a:lstStyle>
          <a:p>
            <a:r>
              <a:rPr lang="cs-CZ"/>
              <a:t>Kliknutím na ikonu přidáte obrázek.</a:t>
            </a:r>
          </a:p>
        </p:txBody>
      </p:sp>
      <p:sp>
        <p:nvSpPr>
          <p:cNvPr id="7" name="Obdélník 6"/>
          <p:cNvSpPr/>
          <p:nvPr userDrawn="1"/>
        </p:nvSpPr>
        <p:spPr>
          <a:xfrm>
            <a:off x="0" y="0"/>
            <a:ext cx="12190413" cy="13674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pic>
        <p:nvPicPr>
          <p:cNvPr id="8" name="Obrázek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7314" y="207233"/>
            <a:ext cx="5269483" cy="811863"/>
          </a:xfrm>
          <a:prstGeom prst="rect">
            <a:avLst/>
          </a:prstGeom>
        </p:spPr>
      </p:pic>
      <p:cxnSp>
        <p:nvCxnSpPr>
          <p:cNvPr id="12" name="Přímá spojnice 11"/>
          <p:cNvCxnSpPr/>
          <p:nvPr userDrawn="1"/>
        </p:nvCxnSpPr>
        <p:spPr>
          <a:xfrm>
            <a:off x="527313" y="1164723"/>
            <a:ext cx="11135788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476279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Jeden obsah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42282" indent="-442282">
              <a:buFont typeface="Wingdings 3" panose="05040102010807070707" pitchFamily="18" charset="2"/>
              <a:buChar char=""/>
              <a:defRPr/>
            </a:lvl1pPr>
            <a:lvl2pPr marL="681851" indent="-257998">
              <a:buFont typeface="Wingdings 3" panose="05040102010807070707" pitchFamily="18" charset="2"/>
              <a:buChar char=""/>
              <a:defRPr/>
            </a:lvl2pPr>
            <a:lvl3pPr marL="939848" indent="-257998">
              <a:buFont typeface="Wingdings 3" panose="05040102010807070707" pitchFamily="18" charset="2"/>
              <a:buChar char=""/>
              <a:defRPr/>
            </a:lvl3pPr>
            <a:lvl4pPr marL="1197846" indent="-257998">
              <a:buFont typeface="Wingdings 3" panose="05040102010807070707" pitchFamily="18" charset="2"/>
              <a:buChar char=""/>
              <a:defRPr/>
            </a:lvl4pPr>
            <a:lvl5pPr marL="1455844" indent="-257998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4059064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719906" y="1842917"/>
            <a:ext cx="5279313" cy="4423000"/>
          </a:xfrm>
        </p:spPr>
        <p:txBody>
          <a:bodyPr/>
          <a:lstStyle>
            <a:lvl1pPr marL="442282" indent="-442282">
              <a:buFont typeface="Wingdings 3" panose="05040102010807070707" pitchFamily="18" charset="2"/>
              <a:buChar char=""/>
              <a:defRPr/>
            </a:lvl1pPr>
            <a:lvl2pPr marL="681851" indent="-257998">
              <a:buFont typeface="Wingdings 3" panose="05040102010807070707" pitchFamily="18" charset="2"/>
              <a:buChar char=""/>
              <a:defRPr/>
            </a:lvl2pPr>
            <a:lvl3pPr marL="939848" indent="-257998">
              <a:buFont typeface="Wingdings 3" panose="05040102010807070707" pitchFamily="18" charset="2"/>
              <a:buChar char=""/>
              <a:defRPr/>
            </a:lvl3pPr>
            <a:lvl4pPr marL="1197846" indent="-257998">
              <a:buFont typeface="Wingdings 3" panose="05040102010807070707" pitchFamily="18" charset="2"/>
              <a:buChar char=""/>
              <a:defRPr/>
            </a:lvl4pPr>
            <a:lvl5pPr marL="1455844" indent="-257998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Zástupný symbol pro obsah 2"/>
          <p:cNvSpPr>
            <a:spLocks noGrp="1"/>
          </p:cNvSpPr>
          <p:nvPr>
            <p:ph idx="13"/>
          </p:nvPr>
        </p:nvSpPr>
        <p:spPr>
          <a:xfrm>
            <a:off x="6191194" y="1842917"/>
            <a:ext cx="5279313" cy="4423000"/>
          </a:xfrm>
        </p:spPr>
        <p:txBody>
          <a:bodyPr/>
          <a:lstStyle>
            <a:lvl1pPr marL="442282" indent="-442282">
              <a:buFont typeface="Wingdings 3" panose="05040102010807070707" pitchFamily="18" charset="2"/>
              <a:buChar char=""/>
              <a:defRPr/>
            </a:lvl1pPr>
            <a:lvl2pPr marL="681851" indent="-257998">
              <a:buFont typeface="Wingdings 3" panose="05040102010807070707" pitchFamily="18" charset="2"/>
              <a:buChar char=""/>
              <a:defRPr/>
            </a:lvl2pPr>
            <a:lvl3pPr marL="939848" indent="-257998">
              <a:buFont typeface="Wingdings 3" panose="05040102010807070707" pitchFamily="18" charset="2"/>
              <a:buChar char=""/>
              <a:defRPr/>
            </a:lvl3pPr>
            <a:lvl4pPr marL="1197846" indent="-257998">
              <a:buFont typeface="Wingdings 3" panose="05040102010807070707" pitchFamily="18" charset="2"/>
              <a:buChar char=""/>
              <a:defRPr/>
            </a:lvl4pPr>
            <a:lvl5pPr marL="1455844" indent="-257998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65691320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 nad sebou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719907" y="1842917"/>
            <a:ext cx="10750600" cy="2137783"/>
          </a:xfrm>
        </p:spPr>
        <p:txBody>
          <a:bodyPr/>
          <a:lstStyle>
            <a:lvl1pPr marL="442282" indent="-442282">
              <a:buFont typeface="Wingdings 3" panose="05040102010807070707" pitchFamily="18" charset="2"/>
              <a:buChar char=""/>
              <a:defRPr/>
            </a:lvl1pPr>
            <a:lvl2pPr marL="681851" indent="-257998">
              <a:buFont typeface="Wingdings 3" panose="05040102010807070707" pitchFamily="18" charset="2"/>
              <a:buChar char=""/>
              <a:defRPr/>
            </a:lvl2pPr>
            <a:lvl3pPr marL="939848" indent="-257998">
              <a:buFont typeface="Wingdings 3" panose="05040102010807070707" pitchFamily="18" charset="2"/>
              <a:buChar char=""/>
              <a:defRPr/>
            </a:lvl3pPr>
            <a:lvl4pPr marL="1197846" indent="-257998">
              <a:buFont typeface="Wingdings 3" panose="05040102010807070707" pitchFamily="18" charset="2"/>
              <a:buChar char=""/>
              <a:defRPr/>
            </a:lvl4pPr>
            <a:lvl5pPr marL="1455844" indent="-257998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obsah 2"/>
          <p:cNvSpPr>
            <a:spLocks noGrp="1"/>
          </p:cNvSpPr>
          <p:nvPr>
            <p:ph idx="13"/>
          </p:nvPr>
        </p:nvSpPr>
        <p:spPr>
          <a:xfrm>
            <a:off x="719907" y="4128134"/>
            <a:ext cx="10750600" cy="2137783"/>
          </a:xfrm>
        </p:spPr>
        <p:txBody>
          <a:bodyPr/>
          <a:lstStyle>
            <a:lvl1pPr marL="442282" indent="-442282">
              <a:buFont typeface="Wingdings 3" panose="05040102010807070707" pitchFamily="18" charset="2"/>
              <a:buChar char=""/>
              <a:defRPr/>
            </a:lvl1pPr>
            <a:lvl2pPr marL="681851" indent="-257998">
              <a:buFont typeface="Wingdings 3" panose="05040102010807070707" pitchFamily="18" charset="2"/>
              <a:buChar char=""/>
              <a:defRPr/>
            </a:lvl2pPr>
            <a:lvl3pPr marL="939848" indent="-257998">
              <a:buFont typeface="Wingdings 3" panose="05040102010807070707" pitchFamily="18" charset="2"/>
              <a:buChar char=""/>
              <a:defRPr/>
            </a:lvl3pPr>
            <a:lvl4pPr marL="1197846" indent="-257998">
              <a:buFont typeface="Wingdings 3" panose="05040102010807070707" pitchFamily="18" charset="2"/>
              <a:buChar char=""/>
              <a:defRPr/>
            </a:lvl4pPr>
            <a:lvl5pPr marL="1455844" indent="-257998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112549464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ulka nebo graf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719907" y="2469508"/>
            <a:ext cx="10750600" cy="3833267"/>
          </a:xfrm>
        </p:spPr>
        <p:txBody>
          <a:bodyPr/>
          <a:lstStyle>
            <a:lvl1pPr marL="442282" indent="-442282">
              <a:buFont typeface="Wingdings 3" panose="05040102010807070707" pitchFamily="18" charset="2"/>
              <a:buChar char=""/>
              <a:defRPr/>
            </a:lvl1pPr>
            <a:lvl2pPr marL="681851" indent="-257998">
              <a:buFont typeface="Wingdings 3" panose="05040102010807070707" pitchFamily="18" charset="2"/>
              <a:buChar char=""/>
              <a:defRPr/>
            </a:lvl2pPr>
            <a:lvl3pPr marL="939848" indent="-257998">
              <a:buFont typeface="Wingdings 3" panose="05040102010807070707" pitchFamily="18" charset="2"/>
              <a:buChar char=""/>
              <a:defRPr/>
            </a:lvl3pPr>
            <a:lvl4pPr marL="1197846" indent="-257998">
              <a:buFont typeface="Wingdings 3" panose="05040102010807070707" pitchFamily="18" charset="2"/>
              <a:buChar char=""/>
              <a:defRPr/>
            </a:lvl4pPr>
            <a:lvl5pPr marL="1455844" indent="-257998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Zástupný symbol pro text 5"/>
          <p:cNvSpPr>
            <a:spLocks noGrp="1"/>
          </p:cNvSpPr>
          <p:nvPr>
            <p:ph type="body" sz="quarter" idx="13"/>
          </p:nvPr>
        </p:nvSpPr>
        <p:spPr>
          <a:xfrm>
            <a:off x="719907" y="1474334"/>
            <a:ext cx="10750600" cy="368583"/>
          </a:xfrm>
        </p:spPr>
        <p:txBody>
          <a:bodyPr/>
          <a:lstStyle>
            <a:lvl1pPr marL="0" indent="0">
              <a:buFontTx/>
              <a:buNone/>
              <a:defRPr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8" name="Zástupný symbol pro text 5"/>
          <p:cNvSpPr>
            <a:spLocks noGrp="1"/>
          </p:cNvSpPr>
          <p:nvPr>
            <p:ph type="body" sz="quarter" idx="14"/>
          </p:nvPr>
        </p:nvSpPr>
        <p:spPr>
          <a:xfrm>
            <a:off x="719907" y="1879775"/>
            <a:ext cx="10750600" cy="442300"/>
          </a:xfrm>
        </p:spPr>
        <p:txBody>
          <a:bodyPr/>
          <a:lstStyle>
            <a:lvl1pPr marL="0" indent="0">
              <a:lnSpc>
                <a:spcPts val="1638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433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325810254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bg>
      <p:bgPr>
        <a:solidFill>
          <a:srgbClr val="004B8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952" y="-1"/>
            <a:ext cx="12190412" cy="7021512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8" name="Obdélník 7"/>
          <p:cNvSpPr/>
          <p:nvPr userDrawn="1"/>
        </p:nvSpPr>
        <p:spPr>
          <a:xfrm>
            <a:off x="6467692" y="2912628"/>
            <a:ext cx="5723672" cy="4108884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9" name="Obdélník 8"/>
          <p:cNvSpPr/>
          <p:nvPr userDrawn="1"/>
        </p:nvSpPr>
        <p:spPr>
          <a:xfrm>
            <a:off x="1" y="5789498"/>
            <a:ext cx="3094164" cy="1232015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pic>
        <p:nvPicPr>
          <p:cNvPr id="11" name="Picture 4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7517" y="6059310"/>
            <a:ext cx="1214100" cy="57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Obrázek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9" t="17235" r="6248" b="17262"/>
          <a:stretch>
            <a:fillRect/>
          </a:stretch>
        </p:blipFill>
        <p:spPr bwMode="auto">
          <a:xfrm>
            <a:off x="439266" y="6057900"/>
            <a:ext cx="250031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5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7334" y="3086916"/>
            <a:ext cx="4944030" cy="39345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524054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05">
          <p15:clr>
            <a:srgbClr val="FBAE40"/>
          </p15:clr>
        </p15:guide>
        <p15:guide id="2" pos="2222">
          <p15:clr>
            <a:srgbClr val="FBAE40"/>
          </p15:clr>
        </p15:guide>
        <p15:guide id="3" pos="2925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Úvodní snímek">
    <p:bg>
      <p:bgPr>
        <a:solidFill>
          <a:srgbClr val="004B8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952" y="0"/>
            <a:ext cx="12190412" cy="6353970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8" name="Obdélník 7"/>
          <p:cNvSpPr/>
          <p:nvPr userDrawn="1"/>
        </p:nvSpPr>
        <p:spPr>
          <a:xfrm>
            <a:off x="6467692" y="2912628"/>
            <a:ext cx="5723672" cy="4108884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9" name="Obdélník 8"/>
          <p:cNvSpPr/>
          <p:nvPr userDrawn="1"/>
        </p:nvSpPr>
        <p:spPr>
          <a:xfrm>
            <a:off x="1" y="5789498"/>
            <a:ext cx="4752004" cy="1232015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pic>
        <p:nvPicPr>
          <p:cNvPr id="13" name="Picture 4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2693" y="3150716"/>
            <a:ext cx="4195415" cy="1971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Obrázek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9" t="17235" r="6248" b="17262"/>
          <a:stretch>
            <a:fillRect/>
          </a:stretch>
        </p:blipFill>
        <p:spPr bwMode="auto">
          <a:xfrm>
            <a:off x="7292693" y="5649069"/>
            <a:ext cx="3041694" cy="704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270740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592590" y="456725"/>
            <a:ext cx="10988301" cy="504184"/>
          </a:xfrm>
        </p:spPr>
        <p:txBody>
          <a:bodyPr anchor="t" anchorCtr="0"/>
          <a:lstStyle>
            <a:lvl1pPr>
              <a:defRPr sz="3276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10"/>
          </p:nvPr>
        </p:nvSpPr>
        <p:spPr>
          <a:xfrm>
            <a:off x="592589" y="1023931"/>
            <a:ext cx="10988303" cy="4765567"/>
          </a:xfrm>
        </p:spPr>
        <p:txBody>
          <a:bodyPr/>
          <a:lstStyle>
            <a:lvl1pPr algn="just">
              <a:spcBef>
                <a:spcPts val="307"/>
              </a:spcBef>
              <a:spcAft>
                <a:spcPts val="614"/>
              </a:spcAft>
              <a:defRPr/>
            </a:lvl1pPr>
            <a:lvl2pPr algn="just">
              <a:spcBef>
                <a:spcPts val="307"/>
              </a:spcBef>
              <a:spcAft>
                <a:spcPts val="614"/>
              </a:spcAft>
              <a:defRPr/>
            </a:lvl2pPr>
            <a:lvl3pPr algn="just">
              <a:spcBef>
                <a:spcPts val="307"/>
              </a:spcBef>
              <a:spcAft>
                <a:spcPts val="614"/>
              </a:spcAft>
              <a:defRPr/>
            </a:lvl3pPr>
            <a:lvl4pPr algn="just">
              <a:spcBef>
                <a:spcPts val="307"/>
              </a:spcBef>
              <a:spcAft>
                <a:spcPts val="614"/>
              </a:spcAft>
              <a:defRPr/>
            </a:lvl4pPr>
            <a:lvl5pPr algn="just">
              <a:spcBef>
                <a:spcPts val="307"/>
              </a:spcBef>
              <a:spcAft>
                <a:spcPts val="614"/>
              </a:spcAft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189969569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 userDrawn="1"/>
        </p:nvSpPr>
        <p:spPr>
          <a:xfrm>
            <a:off x="0" y="0"/>
            <a:ext cx="12190413" cy="70215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</p:spTree>
    <p:extLst>
      <p:ext uri="{BB962C8B-B14F-4D97-AF65-F5344CB8AC3E}">
        <p14:creationId xmlns:p14="http://schemas.microsoft.com/office/powerpoint/2010/main" val="3737350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ředělový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550590" y="2204112"/>
            <a:ext cx="10971372" cy="117025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6000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Název tématu/předělu</a:t>
            </a: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2758" y="3582764"/>
            <a:ext cx="8092440" cy="68580"/>
          </a:xfrm>
          <a:prstGeom prst="rect">
            <a:avLst/>
          </a:prstGeom>
        </p:spPr>
      </p:pic>
      <p:pic>
        <p:nvPicPr>
          <p:cNvPr id="9" name="Obrázek 8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8542" y="6313229"/>
            <a:ext cx="3985914" cy="687828"/>
          </a:xfrm>
          <a:prstGeom prst="rect">
            <a:avLst/>
          </a:prstGeom>
        </p:spPr>
      </p:pic>
      <p:pic>
        <p:nvPicPr>
          <p:cNvPr id="10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13229"/>
            <a:ext cx="8039423" cy="70110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jekt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787267" y="456725"/>
            <a:ext cx="4812673" cy="441160"/>
          </a:xfrm>
        </p:spPr>
        <p:txBody>
          <a:bodyPr lIns="0" tIns="0" rIns="0" bIns="0" anchor="t" anchorCtr="0">
            <a:spAutoFit/>
          </a:bodyPr>
          <a:lstStyle>
            <a:lvl1pPr algn="l">
              <a:defRPr sz="2867">
                <a:solidFill>
                  <a:schemeClr val="accent2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14"/>
          </p:nvPr>
        </p:nvSpPr>
        <p:spPr>
          <a:xfrm>
            <a:off x="592589" y="456724"/>
            <a:ext cx="5604204" cy="5332774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5"/>
          </p:nvPr>
        </p:nvSpPr>
        <p:spPr>
          <a:xfrm>
            <a:off x="6787268" y="897884"/>
            <a:ext cx="4812673" cy="4891613"/>
          </a:xfrm>
        </p:spPr>
        <p:txBody>
          <a:bodyPr>
            <a:normAutofit/>
          </a:bodyPr>
          <a:lstStyle>
            <a:lvl1pPr>
              <a:defRPr sz="2048"/>
            </a:lvl1pPr>
            <a:lvl2pPr>
              <a:defRPr sz="2048"/>
            </a:lvl2pPr>
            <a:lvl3pPr>
              <a:defRPr sz="2048"/>
            </a:lvl3pPr>
            <a:lvl4pPr>
              <a:defRPr sz="2048"/>
            </a:lvl4pPr>
            <a:lvl5pPr>
              <a:defRPr sz="2048"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113568294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obsah 5"/>
          <p:cNvSpPr>
            <a:spLocks noGrp="1"/>
          </p:cNvSpPr>
          <p:nvPr>
            <p:ph sz="quarter" idx="10"/>
          </p:nvPr>
        </p:nvSpPr>
        <p:spPr>
          <a:xfrm>
            <a:off x="592590" y="1023930"/>
            <a:ext cx="11007351" cy="4765567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</p:spTree>
    <p:extLst>
      <p:ext uri="{BB962C8B-B14F-4D97-AF65-F5344CB8AC3E}">
        <p14:creationId xmlns:p14="http://schemas.microsoft.com/office/powerpoint/2010/main" val="403948540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věrečný snímek">
    <p:bg>
      <p:bgPr>
        <a:solidFill>
          <a:srgbClr val="004B8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952" y="0"/>
            <a:ext cx="12190412" cy="6790713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8" name="Obdélník 7"/>
          <p:cNvSpPr/>
          <p:nvPr userDrawn="1"/>
        </p:nvSpPr>
        <p:spPr>
          <a:xfrm>
            <a:off x="6467692" y="2912628"/>
            <a:ext cx="5723672" cy="4108884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9" name="Obdélník 8"/>
          <p:cNvSpPr/>
          <p:nvPr userDrawn="1"/>
        </p:nvSpPr>
        <p:spPr>
          <a:xfrm>
            <a:off x="1" y="5789498"/>
            <a:ext cx="3094164" cy="1232015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592590" y="1842918"/>
            <a:ext cx="10988301" cy="630229"/>
          </a:xfrm>
        </p:spPr>
        <p:txBody>
          <a:bodyPr anchor="t" anchorCtr="0"/>
          <a:lstStyle>
            <a:lvl1pPr>
              <a:defRPr sz="4095">
                <a:solidFill>
                  <a:schemeClr val="bg1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pic>
        <p:nvPicPr>
          <p:cNvPr id="13" name="Picture 5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317" y="3718631"/>
            <a:ext cx="5404096" cy="3302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51841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Skupina 10"/>
          <p:cNvGrpSpPr/>
          <p:nvPr userDrawn="1"/>
        </p:nvGrpSpPr>
        <p:grpSpPr>
          <a:xfrm>
            <a:off x="0" y="0"/>
            <a:ext cx="12190413" cy="7021513"/>
            <a:chOff x="0" y="-73024"/>
            <a:chExt cx="9144000" cy="6931024"/>
          </a:xfrm>
        </p:grpSpPr>
        <p:sp>
          <p:nvSpPr>
            <p:cNvPr id="6" name="Rectangle 7"/>
            <p:cNvSpPr/>
            <p:nvPr userDrawn="1"/>
          </p:nvSpPr>
          <p:spPr>
            <a:xfrm>
              <a:off x="0" y="5884881"/>
              <a:ext cx="9144000" cy="973119"/>
            </a:xfrm>
            <a:prstGeom prst="rect">
              <a:avLst/>
            </a:prstGeom>
            <a:solidFill>
              <a:srgbClr val="004B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 sz="1382">
                <a:solidFill>
                  <a:prstClr val="white"/>
                </a:solidFill>
                <a:latin typeface="Calibri" pitchFamily="34" charset="0"/>
              </a:endParaRPr>
            </a:p>
          </p:txBody>
        </p:sp>
        <p:sp>
          <p:nvSpPr>
            <p:cNvPr id="10" name="Obdélník 11"/>
            <p:cNvSpPr/>
            <p:nvPr userDrawn="1"/>
          </p:nvSpPr>
          <p:spPr>
            <a:xfrm>
              <a:off x="0" y="-73024"/>
              <a:ext cx="9144000" cy="595088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 sz="1382">
                <a:solidFill>
                  <a:prstClr val="white"/>
                </a:solidFill>
                <a:latin typeface="Calibri" pitchFamily="34" charset="0"/>
              </a:endParaRPr>
            </a:p>
          </p:txBody>
        </p:sp>
      </p:grpSp>
      <p:sp>
        <p:nvSpPr>
          <p:cNvPr id="12" name="Zástupný symbol pro číslo snímku 4"/>
          <p:cNvSpPr>
            <a:spLocks noGrp="1"/>
          </p:cNvSpPr>
          <p:nvPr userDrawn="1"/>
        </p:nvSpPr>
        <p:spPr>
          <a:xfrm>
            <a:off x="10853517" y="6486931"/>
            <a:ext cx="614444" cy="373831"/>
          </a:xfrm>
          <a:prstGeom prst="rect">
            <a:avLst/>
          </a:prstGeom>
        </p:spPr>
        <p:txBody>
          <a:bodyPr/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840746-E84D-450F-9CEF-85632363BC31}" type="slidenum">
              <a:rPr lang="cs-CZ" sz="1843" baseline="0" smtClean="0">
                <a:solidFill>
                  <a:schemeClr val="bg1"/>
                </a:solidFill>
              </a:rPr>
              <a:pPr/>
              <a:t>‹#›</a:t>
            </a:fld>
            <a:endParaRPr lang="cs-CZ" sz="1843" baseline="0">
              <a:solidFill>
                <a:schemeClr val="bg1"/>
              </a:solidFill>
            </a:endParaRPr>
          </a:p>
        </p:txBody>
      </p:sp>
      <p:pic>
        <p:nvPicPr>
          <p:cNvPr id="8" name="Picture 4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70" y="6165841"/>
            <a:ext cx="2009620" cy="7255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5" descr="D:\3 Projekty\MPO\prezentace OPPI\podklady\EU2.wmf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27" y="6363122"/>
            <a:ext cx="3894160" cy="528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84801362"/>
      </p:ext>
    </p:extLst>
  </p:cSld>
  <p:clrMapOvr>
    <a:masterClrMapping/>
  </p:clrMapOvr>
  <p:transition spd="slow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ázek 8" descr="OPTP_CZ_RO_B_C-RGB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8542" y="6313229"/>
            <a:ext cx="3985914" cy="687828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7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600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09521" y="1638353"/>
            <a:ext cx="10971372" cy="4633874"/>
          </a:xfrm>
          <a:prstGeom prst="rect">
            <a:avLst/>
          </a:prstGeom>
        </p:spPr>
        <p:txBody>
          <a:bodyPr/>
          <a:lstStyle>
            <a:lvl1pPr>
              <a:defRPr sz="4000"/>
            </a:lvl1pPr>
            <a:lvl2pPr>
              <a:buFont typeface="Arial" pitchFamily="34" charset="0"/>
              <a:buChar char="»"/>
              <a:defRPr sz="3600"/>
            </a:lvl2pPr>
            <a:lvl4pPr>
              <a:buFont typeface="Arial" pitchFamily="34" charset="0"/>
              <a:buChar char="»"/>
              <a:defRPr/>
            </a:lvl4pPr>
            <a:lvl5pPr>
              <a:buFont typeface="Arial" pitchFamily="34" charset="0"/>
              <a:buChar char="•"/>
              <a:defRPr/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pic>
        <p:nvPicPr>
          <p:cNvPr id="8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20409"/>
            <a:ext cx="8039423" cy="701104"/>
          </a:xfrm>
          <a:prstGeom prst="rect">
            <a:avLst/>
          </a:prstGeom>
        </p:spPr>
      </p:pic>
      <p:sp>
        <p:nvSpPr>
          <p:cNvPr id="11" name="Zástupný symbol pro číslo snímku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7269949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3802" y="1149123"/>
            <a:ext cx="9142810" cy="2444527"/>
          </a:xfrm>
        </p:spPr>
        <p:txBody>
          <a:bodyPr anchor="b"/>
          <a:lstStyle>
            <a:lvl1pPr algn="ctr">
              <a:defRPr sz="6143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3802" y="3687920"/>
            <a:ext cx="9142810" cy="1695240"/>
          </a:xfrm>
        </p:spPr>
        <p:txBody>
          <a:bodyPr/>
          <a:lstStyle>
            <a:lvl1pPr marL="0" indent="0" algn="ctr">
              <a:buNone/>
              <a:defRPr sz="2457"/>
            </a:lvl1pPr>
            <a:lvl2pPr marL="468081" indent="0" algn="ctr">
              <a:buNone/>
              <a:defRPr sz="2048"/>
            </a:lvl2pPr>
            <a:lvl3pPr marL="936163" indent="0" algn="ctr">
              <a:buNone/>
              <a:defRPr sz="1843"/>
            </a:lvl3pPr>
            <a:lvl4pPr marL="1404244" indent="0" algn="ctr">
              <a:buNone/>
              <a:defRPr sz="1638"/>
            </a:lvl4pPr>
            <a:lvl5pPr marL="1872325" indent="0" algn="ctr">
              <a:buNone/>
              <a:defRPr sz="1638"/>
            </a:lvl5pPr>
            <a:lvl6pPr marL="2340407" indent="0" algn="ctr">
              <a:buNone/>
              <a:defRPr sz="1638"/>
            </a:lvl6pPr>
            <a:lvl7pPr marL="2808488" indent="0" algn="ctr">
              <a:buNone/>
              <a:defRPr sz="1638"/>
            </a:lvl7pPr>
            <a:lvl8pPr marL="3276570" indent="0" algn="ctr">
              <a:buNone/>
              <a:defRPr sz="1638"/>
            </a:lvl8pPr>
            <a:lvl9pPr marL="3744651" indent="0" algn="ctr">
              <a:buNone/>
              <a:defRPr sz="1638"/>
            </a:lvl9pPr>
          </a:lstStyle>
          <a:p>
            <a:r>
              <a:rPr lang="cs-CZ"/>
              <a:t>Kliknutím lze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22.04.2021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2382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sz="4505"/>
            </a:lvl1pPr>
          </a:lstStyle>
          <a:p>
            <a:r>
              <a:rPr lang="cs-CZ" sz="3686" b="1">
                <a:solidFill>
                  <a:srgbClr val="7EA2D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Nadpis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 hasCustomPrompt="1"/>
          </p:nvPr>
        </p:nvSpPr>
        <p:spPr>
          <a:xfrm>
            <a:off x="838091" y="1869153"/>
            <a:ext cx="10514231" cy="4099133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cs-CZ"/>
              <a:t>Předepsané písmo </a:t>
            </a:r>
            <a:r>
              <a:rPr lang="cs-CZ" err="1"/>
              <a:t>Arial</a:t>
            </a:r>
            <a:endParaRPr lang="cs-CZ"/>
          </a:p>
        </p:txBody>
      </p:sp>
      <p:pic>
        <p:nvPicPr>
          <p:cNvPr id="6" name="Obrázek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1181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1742" y="1750503"/>
            <a:ext cx="10514231" cy="2920754"/>
          </a:xfrm>
        </p:spPr>
        <p:txBody>
          <a:bodyPr anchor="b"/>
          <a:lstStyle>
            <a:lvl1pPr>
              <a:defRPr sz="6143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1742" y="4698889"/>
            <a:ext cx="10514231" cy="1535955"/>
          </a:xfrm>
        </p:spPr>
        <p:txBody>
          <a:bodyPr/>
          <a:lstStyle>
            <a:lvl1pPr marL="0" indent="0">
              <a:buNone/>
              <a:defRPr sz="2457">
                <a:solidFill>
                  <a:schemeClr val="tx1">
                    <a:tint val="75000"/>
                  </a:schemeClr>
                </a:solidFill>
              </a:defRPr>
            </a:lvl1pPr>
            <a:lvl2pPr marL="468081" indent="0">
              <a:buNone/>
              <a:defRPr sz="2048">
                <a:solidFill>
                  <a:schemeClr val="tx1">
                    <a:tint val="75000"/>
                  </a:schemeClr>
                </a:solidFill>
              </a:defRPr>
            </a:lvl2pPr>
            <a:lvl3pPr marL="936163" indent="0">
              <a:buNone/>
              <a:defRPr sz="1843">
                <a:solidFill>
                  <a:schemeClr val="tx1">
                    <a:tint val="75000"/>
                  </a:schemeClr>
                </a:solidFill>
              </a:defRPr>
            </a:lvl3pPr>
            <a:lvl4pPr marL="1404244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4pPr>
            <a:lvl5pPr marL="1872325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5pPr>
            <a:lvl6pPr marL="2340407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6pPr>
            <a:lvl7pPr marL="2808488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7pPr>
            <a:lvl8pPr marL="3276570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8pPr>
            <a:lvl9pPr marL="3744651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22.04.2021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3154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838091" y="1869153"/>
            <a:ext cx="5155529" cy="4455085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196793" y="1869153"/>
            <a:ext cx="5155529" cy="4455085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22.04.2021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1" name="Obrázek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56409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40208" y="373831"/>
            <a:ext cx="10514231" cy="1357168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40208" y="1721247"/>
            <a:ext cx="5157645" cy="843556"/>
          </a:xfrm>
        </p:spPr>
        <p:txBody>
          <a:bodyPr anchor="b"/>
          <a:lstStyle>
            <a:lvl1pPr marL="0" indent="0">
              <a:buNone/>
              <a:defRPr sz="2457" b="1"/>
            </a:lvl1pPr>
            <a:lvl2pPr marL="468081" indent="0">
              <a:buNone/>
              <a:defRPr sz="2048" b="1"/>
            </a:lvl2pPr>
            <a:lvl3pPr marL="936163" indent="0">
              <a:buNone/>
              <a:defRPr sz="1843" b="1"/>
            </a:lvl3pPr>
            <a:lvl4pPr marL="1404244" indent="0">
              <a:buNone/>
              <a:defRPr sz="1638" b="1"/>
            </a:lvl4pPr>
            <a:lvl5pPr marL="1872325" indent="0">
              <a:buNone/>
              <a:defRPr sz="1638" b="1"/>
            </a:lvl5pPr>
            <a:lvl6pPr marL="2340407" indent="0">
              <a:buNone/>
              <a:defRPr sz="1638" b="1"/>
            </a:lvl6pPr>
            <a:lvl7pPr marL="2808488" indent="0">
              <a:buNone/>
              <a:defRPr sz="1638" b="1"/>
            </a:lvl7pPr>
            <a:lvl8pPr marL="3276570" indent="0">
              <a:buNone/>
              <a:defRPr sz="1638" b="1"/>
            </a:lvl8pPr>
            <a:lvl9pPr marL="3744651" indent="0">
              <a:buNone/>
              <a:defRPr sz="1638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840208" y="2564803"/>
            <a:ext cx="5157645" cy="3772438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171396" y="1721247"/>
            <a:ext cx="5183043" cy="843556"/>
          </a:xfrm>
        </p:spPr>
        <p:txBody>
          <a:bodyPr anchor="b"/>
          <a:lstStyle>
            <a:lvl1pPr marL="0" indent="0">
              <a:buNone/>
              <a:defRPr sz="2457" b="1"/>
            </a:lvl1pPr>
            <a:lvl2pPr marL="468081" indent="0">
              <a:buNone/>
              <a:defRPr sz="2048" b="1"/>
            </a:lvl2pPr>
            <a:lvl3pPr marL="936163" indent="0">
              <a:buNone/>
              <a:defRPr sz="1843" b="1"/>
            </a:lvl3pPr>
            <a:lvl4pPr marL="1404244" indent="0">
              <a:buNone/>
              <a:defRPr sz="1638" b="1"/>
            </a:lvl4pPr>
            <a:lvl5pPr marL="1872325" indent="0">
              <a:buNone/>
              <a:defRPr sz="1638" b="1"/>
            </a:lvl5pPr>
            <a:lvl6pPr marL="2340407" indent="0">
              <a:buNone/>
              <a:defRPr sz="1638" b="1"/>
            </a:lvl6pPr>
            <a:lvl7pPr marL="2808488" indent="0">
              <a:buNone/>
              <a:defRPr sz="1638" b="1"/>
            </a:lvl7pPr>
            <a:lvl8pPr marL="3276570" indent="0">
              <a:buNone/>
              <a:defRPr sz="1638" b="1"/>
            </a:lvl8pPr>
            <a:lvl9pPr marL="3744651" indent="0">
              <a:buNone/>
              <a:defRPr sz="1638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171396" y="2564803"/>
            <a:ext cx="5183043" cy="3772438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22.04.2021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12" name="Obrázek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3" name="Obrázek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710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7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600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sp>
        <p:nvSpPr>
          <p:cNvPr id="10" name="Zástupný symbol pro graf 9"/>
          <p:cNvSpPr>
            <a:spLocks noGrp="1"/>
          </p:cNvSpPr>
          <p:nvPr>
            <p:ph type="chart" sz="quarter" idx="13"/>
          </p:nvPr>
        </p:nvSpPr>
        <p:spPr>
          <a:xfrm>
            <a:off x="622300" y="1566863"/>
            <a:ext cx="10945813" cy="4392612"/>
          </a:xfrm>
          <a:prstGeom prst="rect">
            <a:avLst/>
          </a:prstGeom>
        </p:spPr>
        <p:txBody>
          <a:bodyPr/>
          <a:lstStyle/>
          <a:p>
            <a:r>
              <a:rPr lang="cs-CZ"/>
              <a:t>Kliknutím na ikonu přidáte graf.</a:t>
            </a:r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11" name="Obrázek 10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8542" y="6313229"/>
            <a:ext cx="3985914" cy="687828"/>
          </a:xfrm>
          <a:prstGeom prst="rect">
            <a:avLst/>
          </a:prstGeom>
        </p:spPr>
      </p:pic>
      <p:pic>
        <p:nvPicPr>
          <p:cNvPr id="12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20409"/>
            <a:ext cx="8039423" cy="70110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22.04.2021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69082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22.04.2021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38684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40208" y="468101"/>
            <a:ext cx="3932255" cy="1638353"/>
          </a:xfrm>
        </p:spPr>
        <p:txBody>
          <a:bodyPr anchor="b"/>
          <a:lstStyle>
            <a:lvl1pPr>
              <a:defRPr sz="3276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183042" y="1010968"/>
            <a:ext cx="6171397" cy="4989825"/>
          </a:xfrm>
        </p:spPr>
        <p:txBody>
          <a:bodyPr/>
          <a:lstStyle>
            <a:lvl1pPr>
              <a:defRPr sz="3276"/>
            </a:lvl1pPr>
            <a:lvl2pPr>
              <a:defRPr sz="2867"/>
            </a:lvl2pPr>
            <a:lvl3pPr>
              <a:defRPr sz="2457"/>
            </a:lvl3pPr>
            <a:lvl4pPr>
              <a:defRPr sz="2048"/>
            </a:lvl4pPr>
            <a:lvl5pPr>
              <a:defRPr sz="2048"/>
            </a:lvl5pPr>
            <a:lvl6pPr>
              <a:defRPr sz="2048"/>
            </a:lvl6pPr>
            <a:lvl7pPr>
              <a:defRPr sz="2048"/>
            </a:lvl7pPr>
            <a:lvl8pPr>
              <a:defRPr sz="2048"/>
            </a:lvl8pPr>
            <a:lvl9pPr>
              <a:defRPr sz="2048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40208" y="2106454"/>
            <a:ext cx="3932255" cy="3902466"/>
          </a:xfrm>
        </p:spPr>
        <p:txBody>
          <a:bodyPr/>
          <a:lstStyle>
            <a:lvl1pPr marL="0" indent="0">
              <a:buNone/>
              <a:defRPr sz="1638"/>
            </a:lvl1pPr>
            <a:lvl2pPr marL="468081" indent="0">
              <a:buNone/>
              <a:defRPr sz="1433"/>
            </a:lvl2pPr>
            <a:lvl3pPr marL="936163" indent="0">
              <a:buNone/>
              <a:defRPr sz="1229"/>
            </a:lvl3pPr>
            <a:lvl4pPr marL="1404244" indent="0">
              <a:buNone/>
              <a:defRPr sz="1024"/>
            </a:lvl4pPr>
            <a:lvl5pPr marL="1872325" indent="0">
              <a:buNone/>
              <a:defRPr sz="1024"/>
            </a:lvl5pPr>
            <a:lvl6pPr marL="2340407" indent="0">
              <a:buNone/>
              <a:defRPr sz="1024"/>
            </a:lvl6pPr>
            <a:lvl7pPr marL="2808488" indent="0">
              <a:buNone/>
              <a:defRPr sz="1024"/>
            </a:lvl7pPr>
            <a:lvl8pPr marL="3276570" indent="0">
              <a:buNone/>
              <a:defRPr sz="1024"/>
            </a:lvl8pPr>
            <a:lvl9pPr marL="3744651" indent="0">
              <a:buNone/>
              <a:defRPr sz="1024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22.04.2021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1" name="Obrázek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89975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40208" y="468101"/>
            <a:ext cx="3932255" cy="1638353"/>
          </a:xfrm>
        </p:spPr>
        <p:txBody>
          <a:bodyPr anchor="b"/>
          <a:lstStyle>
            <a:lvl1pPr>
              <a:defRPr sz="3276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5183042" y="1010968"/>
            <a:ext cx="6171397" cy="4989825"/>
          </a:xfrm>
        </p:spPr>
        <p:txBody>
          <a:bodyPr/>
          <a:lstStyle>
            <a:lvl1pPr marL="0" indent="0">
              <a:buNone/>
              <a:defRPr sz="3276"/>
            </a:lvl1pPr>
            <a:lvl2pPr marL="468081" indent="0">
              <a:buNone/>
              <a:defRPr sz="2867"/>
            </a:lvl2pPr>
            <a:lvl3pPr marL="936163" indent="0">
              <a:buNone/>
              <a:defRPr sz="2457"/>
            </a:lvl3pPr>
            <a:lvl4pPr marL="1404244" indent="0">
              <a:buNone/>
              <a:defRPr sz="2048"/>
            </a:lvl4pPr>
            <a:lvl5pPr marL="1872325" indent="0">
              <a:buNone/>
              <a:defRPr sz="2048"/>
            </a:lvl5pPr>
            <a:lvl6pPr marL="2340407" indent="0">
              <a:buNone/>
              <a:defRPr sz="2048"/>
            </a:lvl6pPr>
            <a:lvl7pPr marL="2808488" indent="0">
              <a:buNone/>
              <a:defRPr sz="2048"/>
            </a:lvl7pPr>
            <a:lvl8pPr marL="3276570" indent="0">
              <a:buNone/>
              <a:defRPr sz="2048"/>
            </a:lvl8pPr>
            <a:lvl9pPr marL="3744651" indent="0">
              <a:buNone/>
              <a:defRPr sz="2048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40208" y="2106454"/>
            <a:ext cx="3932255" cy="3902466"/>
          </a:xfrm>
        </p:spPr>
        <p:txBody>
          <a:bodyPr/>
          <a:lstStyle>
            <a:lvl1pPr marL="0" indent="0">
              <a:buNone/>
              <a:defRPr sz="1638"/>
            </a:lvl1pPr>
            <a:lvl2pPr marL="468081" indent="0">
              <a:buNone/>
              <a:defRPr sz="1433"/>
            </a:lvl2pPr>
            <a:lvl3pPr marL="936163" indent="0">
              <a:buNone/>
              <a:defRPr sz="1229"/>
            </a:lvl3pPr>
            <a:lvl4pPr marL="1404244" indent="0">
              <a:buNone/>
              <a:defRPr sz="1024"/>
            </a:lvl4pPr>
            <a:lvl5pPr marL="1872325" indent="0">
              <a:buNone/>
              <a:defRPr sz="1024"/>
            </a:lvl5pPr>
            <a:lvl6pPr marL="2340407" indent="0">
              <a:buNone/>
              <a:defRPr sz="1024"/>
            </a:lvl6pPr>
            <a:lvl7pPr marL="2808488" indent="0">
              <a:buNone/>
              <a:defRPr sz="1024"/>
            </a:lvl7pPr>
            <a:lvl8pPr marL="3276570" indent="0">
              <a:buNone/>
              <a:defRPr sz="1024"/>
            </a:lvl8pPr>
            <a:lvl9pPr marL="3744651" indent="0">
              <a:buNone/>
              <a:defRPr sz="1024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22.04.2021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11" name="Obrázek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797503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22.04.2021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77808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8723765" y="373830"/>
            <a:ext cx="2628558" cy="595040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838091" y="373830"/>
            <a:ext cx="7682500" cy="5950408"/>
          </a:xfrm>
        </p:spPr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22.04.2021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3270226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330236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bg>
      <p:bgPr>
        <a:solidFill>
          <a:srgbClr val="004B8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952" y="-1"/>
            <a:ext cx="12190412" cy="7021512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rgbClr val="FFFFFF"/>
              </a:solidFill>
            </a:endParaRPr>
          </a:p>
        </p:txBody>
      </p:sp>
      <p:sp>
        <p:nvSpPr>
          <p:cNvPr id="8" name="Obdélník 7"/>
          <p:cNvSpPr/>
          <p:nvPr userDrawn="1"/>
        </p:nvSpPr>
        <p:spPr>
          <a:xfrm>
            <a:off x="6467692" y="2912629"/>
            <a:ext cx="5723672" cy="4108884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rgbClr val="FFFFFF"/>
              </a:solidFill>
            </a:endParaRPr>
          </a:p>
        </p:txBody>
      </p:sp>
      <p:sp>
        <p:nvSpPr>
          <p:cNvPr id="9" name="Obdélník 8"/>
          <p:cNvSpPr/>
          <p:nvPr userDrawn="1"/>
        </p:nvSpPr>
        <p:spPr>
          <a:xfrm>
            <a:off x="1" y="5789499"/>
            <a:ext cx="3094164" cy="1232015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rgbClr val="FFFFFF"/>
              </a:solidFill>
            </a:endParaRPr>
          </a:p>
        </p:txBody>
      </p:sp>
      <p:pic>
        <p:nvPicPr>
          <p:cNvPr id="13" name="Picture 5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317" y="3718631"/>
            <a:ext cx="5404096" cy="3302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2744" y="6203780"/>
            <a:ext cx="1618589" cy="588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ek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9" t="17235" r="6248" b="17262"/>
          <a:stretch>
            <a:fillRect/>
          </a:stretch>
        </p:blipFill>
        <p:spPr bwMode="auto">
          <a:xfrm>
            <a:off x="585613" y="6202337"/>
            <a:ext cx="3333317" cy="593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32153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05">
          <p15:clr>
            <a:srgbClr val="FBAE40"/>
          </p15:clr>
        </p15:guide>
        <p15:guide id="2" pos="2222">
          <p15:clr>
            <a:srgbClr val="FBAE40"/>
          </p15:clr>
        </p15:guide>
        <p15:guide id="3" pos="2925">
          <p15:clr>
            <a:srgbClr val="FBAE4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Úvodní snímek">
    <p:bg>
      <p:bgPr>
        <a:solidFill>
          <a:srgbClr val="004B8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952" y="0"/>
            <a:ext cx="12190412" cy="6353970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rgbClr val="FFFFFF"/>
              </a:solidFill>
            </a:endParaRPr>
          </a:p>
        </p:txBody>
      </p:sp>
      <p:sp>
        <p:nvSpPr>
          <p:cNvPr id="8" name="Obdélník 7"/>
          <p:cNvSpPr/>
          <p:nvPr userDrawn="1"/>
        </p:nvSpPr>
        <p:spPr>
          <a:xfrm>
            <a:off x="6467692" y="2912629"/>
            <a:ext cx="5723672" cy="4108884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rgbClr val="FFFFFF"/>
              </a:solidFill>
            </a:endParaRPr>
          </a:p>
        </p:txBody>
      </p:sp>
      <p:sp>
        <p:nvSpPr>
          <p:cNvPr id="9" name="Obdélník 8"/>
          <p:cNvSpPr/>
          <p:nvPr userDrawn="1"/>
        </p:nvSpPr>
        <p:spPr>
          <a:xfrm>
            <a:off x="2" y="5789499"/>
            <a:ext cx="4752004" cy="1232015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rgbClr val="FFFFFF"/>
              </a:solidFill>
            </a:endParaRPr>
          </a:p>
        </p:txBody>
      </p:sp>
      <p:pic>
        <p:nvPicPr>
          <p:cNvPr id="11" name="Picture 4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5108" y="4035744"/>
            <a:ext cx="4597649" cy="1659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Obrázek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9" t="17235" r="6248" b="17262"/>
          <a:stretch>
            <a:fillRect/>
          </a:stretch>
        </p:blipFill>
        <p:spPr bwMode="auto">
          <a:xfrm>
            <a:off x="7040047" y="6056866"/>
            <a:ext cx="3333317" cy="593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8007412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592590" y="456726"/>
            <a:ext cx="10988301" cy="504184"/>
          </a:xfrm>
        </p:spPr>
        <p:txBody>
          <a:bodyPr anchor="t" anchorCtr="0"/>
          <a:lstStyle>
            <a:lvl1pPr>
              <a:defRPr sz="32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10"/>
          </p:nvPr>
        </p:nvSpPr>
        <p:spPr>
          <a:xfrm>
            <a:off x="592591" y="1023932"/>
            <a:ext cx="10988302" cy="4765567"/>
          </a:xfrm>
        </p:spPr>
        <p:txBody>
          <a:bodyPr/>
          <a:lstStyle>
            <a:lvl1pPr algn="just">
              <a:spcBef>
                <a:spcPts val="300"/>
              </a:spcBef>
              <a:spcAft>
                <a:spcPts val="600"/>
              </a:spcAft>
              <a:defRPr/>
            </a:lvl1pPr>
            <a:lvl2pPr algn="just">
              <a:spcBef>
                <a:spcPts val="300"/>
              </a:spcBef>
              <a:spcAft>
                <a:spcPts val="600"/>
              </a:spcAft>
              <a:defRPr/>
            </a:lvl2pPr>
            <a:lvl3pPr algn="just">
              <a:spcBef>
                <a:spcPts val="300"/>
              </a:spcBef>
              <a:spcAft>
                <a:spcPts val="600"/>
              </a:spcAft>
              <a:defRPr/>
            </a:lvl3pPr>
            <a:lvl4pPr algn="just">
              <a:spcBef>
                <a:spcPts val="300"/>
              </a:spcBef>
              <a:spcAft>
                <a:spcPts val="600"/>
              </a:spcAft>
              <a:defRPr/>
            </a:lvl4pPr>
            <a:lvl5pPr algn="just">
              <a:spcBef>
                <a:spcPts val="300"/>
              </a:spcBef>
              <a:spcAft>
                <a:spcPts val="600"/>
              </a:spcAft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22534241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ul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7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600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sp>
        <p:nvSpPr>
          <p:cNvPr id="15" name="Zástupný symbol pro tabulku 14"/>
          <p:cNvSpPr>
            <a:spLocks noGrp="1"/>
          </p:cNvSpPr>
          <p:nvPr>
            <p:ph type="tbl" sz="quarter" idx="13"/>
          </p:nvPr>
        </p:nvSpPr>
        <p:spPr>
          <a:xfrm>
            <a:off x="622300" y="1638300"/>
            <a:ext cx="11017250" cy="4321175"/>
          </a:xfrm>
          <a:prstGeom prst="rect">
            <a:avLst/>
          </a:prstGeom>
        </p:spPr>
        <p:txBody>
          <a:bodyPr/>
          <a:lstStyle/>
          <a:p>
            <a:r>
              <a:rPr lang="cs-CZ"/>
              <a:t>Kliknutím na ikonu přidáte tabulku.</a:t>
            </a:r>
          </a:p>
        </p:txBody>
      </p:sp>
      <p:sp>
        <p:nvSpPr>
          <p:cNvPr id="10" name="Zástupný symbol pro číslo snímku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12" name="Obrázek 11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8542" y="6313229"/>
            <a:ext cx="3985914" cy="687828"/>
          </a:xfrm>
          <a:prstGeom prst="rect">
            <a:avLst/>
          </a:prstGeom>
        </p:spPr>
      </p:pic>
      <p:pic>
        <p:nvPicPr>
          <p:cNvPr id="13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20409"/>
            <a:ext cx="8039423" cy="70110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592590" y="456726"/>
            <a:ext cx="10988301" cy="504184"/>
          </a:xfrm>
        </p:spPr>
        <p:txBody>
          <a:bodyPr anchor="t" anchorCtr="0"/>
          <a:lstStyle>
            <a:lvl1pPr>
              <a:defRPr sz="32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10"/>
          </p:nvPr>
        </p:nvSpPr>
        <p:spPr>
          <a:xfrm>
            <a:off x="592591" y="1023932"/>
            <a:ext cx="10988302" cy="4765567"/>
          </a:xfrm>
        </p:spPr>
        <p:txBody>
          <a:bodyPr/>
          <a:lstStyle>
            <a:lvl1pPr algn="just">
              <a:defRPr/>
            </a:lvl1pPr>
            <a:lvl2pPr algn="just">
              <a:defRPr/>
            </a:lvl2pPr>
            <a:lvl3pPr algn="just">
              <a:defRPr/>
            </a:lvl3pPr>
            <a:lvl4pPr algn="just">
              <a:defRPr/>
            </a:lvl4pPr>
            <a:lvl5pPr algn="just"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299151569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 userDrawn="1"/>
        </p:nvSpPr>
        <p:spPr>
          <a:xfrm>
            <a:off x="0" y="0"/>
            <a:ext cx="12190413" cy="70215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668172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jekt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787267" y="456726"/>
            <a:ext cx="4812673" cy="441160"/>
          </a:xfrm>
        </p:spPr>
        <p:txBody>
          <a:bodyPr lIns="0" tIns="0" rIns="0" bIns="0" anchor="t" anchorCtr="0">
            <a:spAutoFit/>
          </a:bodyPr>
          <a:lstStyle>
            <a:lvl1pPr algn="l">
              <a:defRPr sz="2800">
                <a:solidFill>
                  <a:schemeClr val="accent2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14"/>
          </p:nvPr>
        </p:nvSpPr>
        <p:spPr>
          <a:xfrm>
            <a:off x="592591" y="456725"/>
            <a:ext cx="5604203" cy="5332774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5"/>
          </p:nvPr>
        </p:nvSpPr>
        <p:spPr>
          <a:xfrm>
            <a:off x="6787268" y="897884"/>
            <a:ext cx="4812673" cy="489161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49381944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obsah 5"/>
          <p:cNvSpPr>
            <a:spLocks noGrp="1"/>
          </p:cNvSpPr>
          <p:nvPr>
            <p:ph sz="quarter" idx="10"/>
          </p:nvPr>
        </p:nvSpPr>
        <p:spPr>
          <a:xfrm>
            <a:off x="592590" y="1023931"/>
            <a:ext cx="11007351" cy="4765567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</p:spTree>
    <p:extLst>
      <p:ext uri="{BB962C8B-B14F-4D97-AF65-F5344CB8AC3E}">
        <p14:creationId xmlns:p14="http://schemas.microsoft.com/office/powerpoint/2010/main" val="110430046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věrečný snímek">
    <p:bg>
      <p:bgPr>
        <a:solidFill>
          <a:srgbClr val="004B8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952" y="0"/>
            <a:ext cx="12190412" cy="6790713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rgbClr val="FFFFFF"/>
              </a:solidFill>
            </a:endParaRPr>
          </a:p>
        </p:txBody>
      </p:sp>
      <p:sp>
        <p:nvSpPr>
          <p:cNvPr id="8" name="Obdélník 7"/>
          <p:cNvSpPr/>
          <p:nvPr userDrawn="1"/>
        </p:nvSpPr>
        <p:spPr>
          <a:xfrm>
            <a:off x="6467692" y="2912629"/>
            <a:ext cx="5723672" cy="4108884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rgbClr val="FFFFFF"/>
              </a:solidFill>
            </a:endParaRPr>
          </a:p>
        </p:txBody>
      </p:sp>
      <p:sp>
        <p:nvSpPr>
          <p:cNvPr id="9" name="Obdélník 8"/>
          <p:cNvSpPr/>
          <p:nvPr userDrawn="1"/>
        </p:nvSpPr>
        <p:spPr>
          <a:xfrm>
            <a:off x="1" y="5789499"/>
            <a:ext cx="3094164" cy="1232015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rgbClr val="FFFFFF"/>
              </a:solidFill>
            </a:endParaRPr>
          </a:p>
        </p:txBody>
      </p:sp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592590" y="1842919"/>
            <a:ext cx="10988301" cy="630229"/>
          </a:xfrm>
        </p:spPr>
        <p:txBody>
          <a:bodyPr anchor="t" anchorCtr="0"/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pic>
        <p:nvPicPr>
          <p:cNvPr id="13" name="Picture 5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317" y="3718631"/>
            <a:ext cx="5404096" cy="3302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127507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Skupina 10"/>
          <p:cNvGrpSpPr/>
          <p:nvPr userDrawn="1"/>
        </p:nvGrpSpPr>
        <p:grpSpPr>
          <a:xfrm>
            <a:off x="0" y="0"/>
            <a:ext cx="12190413" cy="7021513"/>
            <a:chOff x="0" y="-73024"/>
            <a:chExt cx="9144000" cy="6931024"/>
          </a:xfrm>
        </p:grpSpPr>
        <p:sp>
          <p:nvSpPr>
            <p:cNvPr id="6" name="Rectangle 7"/>
            <p:cNvSpPr/>
            <p:nvPr userDrawn="1"/>
          </p:nvSpPr>
          <p:spPr>
            <a:xfrm>
              <a:off x="0" y="5884881"/>
              <a:ext cx="9144000" cy="973119"/>
            </a:xfrm>
            <a:prstGeom prst="rect">
              <a:avLst/>
            </a:prstGeom>
            <a:solidFill>
              <a:srgbClr val="004B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 sz="1350">
                <a:solidFill>
                  <a:prstClr val="white"/>
                </a:solidFill>
              </a:endParaRPr>
            </a:p>
          </p:txBody>
        </p:sp>
        <p:sp>
          <p:nvSpPr>
            <p:cNvPr id="10" name="Obdélník 11"/>
            <p:cNvSpPr/>
            <p:nvPr userDrawn="1"/>
          </p:nvSpPr>
          <p:spPr>
            <a:xfrm>
              <a:off x="0" y="-73024"/>
              <a:ext cx="9144000" cy="595088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 sz="1350">
                <a:solidFill>
                  <a:prstClr val="white"/>
                </a:solidFill>
              </a:endParaRPr>
            </a:p>
          </p:txBody>
        </p:sp>
      </p:grpSp>
      <p:sp>
        <p:nvSpPr>
          <p:cNvPr id="12" name="Zástupný symbol pro číslo snímku 4"/>
          <p:cNvSpPr>
            <a:spLocks noGrp="1"/>
          </p:cNvSpPr>
          <p:nvPr userDrawn="1"/>
        </p:nvSpPr>
        <p:spPr>
          <a:xfrm>
            <a:off x="10853517" y="6486932"/>
            <a:ext cx="614444" cy="373831"/>
          </a:xfrm>
          <a:prstGeom prst="rect">
            <a:avLst/>
          </a:prstGeom>
        </p:spPr>
        <p:txBody>
          <a:bodyPr/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840746-E84D-450F-9CEF-85632363BC31}" type="slidenum">
              <a:rPr lang="cs-CZ" sz="1800" smtClean="0">
                <a:solidFill>
                  <a:srgbClr val="FFFFFF"/>
                </a:solidFill>
              </a:rPr>
              <a:pPr/>
              <a:t>‹#›</a:t>
            </a:fld>
            <a:endParaRPr lang="cs-CZ" sz="1800">
              <a:solidFill>
                <a:srgbClr val="FFFFFF"/>
              </a:solidFill>
            </a:endParaRPr>
          </a:p>
        </p:txBody>
      </p:sp>
      <p:pic>
        <p:nvPicPr>
          <p:cNvPr id="8" name="Picture 4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72" y="6165842"/>
            <a:ext cx="2009619" cy="7255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5" descr="D:\3 Projekty\MPO\prezentace OPPI\podklady\EU2.wmf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27" y="6363122"/>
            <a:ext cx="3894160" cy="528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39524742"/>
      </p:ext>
    </p:extLst>
  </p:cSld>
  <p:clrMapOvr>
    <a:masterClrMapping/>
  </p:clrMapOvr>
  <p:transition spd="slow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3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3802" y="1149123"/>
            <a:ext cx="9142810" cy="2444527"/>
          </a:xfrm>
        </p:spPr>
        <p:txBody>
          <a:bodyPr anchor="b">
            <a:normAutofit/>
          </a:bodyPr>
          <a:lstStyle>
            <a:lvl1pPr algn="l">
              <a:defRPr sz="4505">
                <a:solidFill>
                  <a:schemeClr val="tx1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3802" y="3687920"/>
            <a:ext cx="9142810" cy="1695240"/>
          </a:xfrm>
        </p:spPr>
        <p:txBody>
          <a:bodyPr>
            <a:normAutofit/>
          </a:bodyPr>
          <a:lstStyle>
            <a:lvl1pPr marL="0" indent="0" algn="l">
              <a:buNone/>
              <a:defRPr sz="717">
                <a:solidFill>
                  <a:schemeClr val="tx1"/>
                </a:solidFill>
                <a:latin typeface="+mj-lt"/>
              </a:defRPr>
            </a:lvl1pPr>
            <a:lvl2pPr marL="468081" indent="0" algn="ctr">
              <a:buNone/>
              <a:defRPr sz="2048"/>
            </a:lvl2pPr>
            <a:lvl3pPr marL="936163" indent="0" algn="ctr">
              <a:buNone/>
              <a:defRPr sz="1843"/>
            </a:lvl3pPr>
            <a:lvl4pPr marL="1404244" indent="0" algn="ctr">
              <a:buNone/>
              <a:defRPr sz="1638"/>
            </a:lvl4pPr>
            <a:lvl5pPr marL="1872325" indent="0" algn="ctr">
              <a:buNone/>
              <a:defRPr sz="1638"/>
            </a:lvl5pPr>
            <a:lvl6pPr marL="2340407" indent="0" algn="ctr">
              <a:buNone/>
              <a:defRPr sz="1638"/>
            </a:lvl6pPr>
            <a:lvl7pPr marL="2808488" indent="0" algn="ctr">
              <a:buNone/>
              <a:defRPr sz="1638"/>
            </a:lvl7pPr>
            <a:lvl8pPr marL="3276570" indent="0" algn="ctr">
              <a:buNone/>
              <a:defRPr sz="1638"/>
            </a:lvl8pPr>
            <a:lvl9pPr marL="3744651" indent="0" algn="ctr">
              <a:buNone/>
              <a:defRPr sz="1638"/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B75B9B-FFF1-412D-872D-3B83CEB62C1F}" type="datetimeFigureOut">
              <a:rPr lang="cs-CZ"/>
              <a:pPr>
                <a:defRPr/>
              </a:pPr>
              <a:t>22.04.2021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029008-F47C-4CF9-BAFB-8272125A8AF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1998485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68286"/>
            <a:ext cx="6150233" cy="1046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lang="cs-CZ" sz="2867" b="1" kern="1200" dirty="0">
                <a:solidFill>
                  <a:srgbClr val="428D96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091" y="1869153"/>
            <a:ext cx="10514231" cy="4099133"/>
          </a:xfrm>
        </p:spPr>
        <p:txBody>
          <a:bodyPr>
            <a:normAutofit/>
          </a:bodyPr>
          <a:lstStyle>
            <a:lvl1pPr marL="0" indent="0">
              <a:buNone/>
              <a:defRPr sz="2048" b="0" baseline="0">
                <a:solidFill>
                  <a:schemeClr val="tx1"/>
                </a:solidFill>
                <a:latin typeface="+mj-lt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</p:txBody>
      </p:sp>
    </p:spTree>
    <p:extLst>
      <p:ext uri="{BB962C8B-B14F-4D97-AF65-F5344CB8AC3E}">
        <p14:creationId xmlns:p14="http://schemas.microsoft.com/office/powerpoint/2010/main" val="128220597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3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1742" y="1750503"/>
            <a:ext cx="10514231" cy="2920754"/>
          </a:xfrm>
        </p:spPr>
        <p:txBody>
          <a:bodyPr anchor="b"/>
          <a:lstStyle>
            <a:lvl1pPr>
              <a:defRPr sz="6143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1742" y="4698889"/>
            <a:ext cx="10514231" cy="1535955"/>
          </a:xfrm>
        </p:spPr>
        <p:txBody>
          <a:bodyPr/>
          <a:lstStyle>
            <a:lvl1pPr marL="0" indent="0">
              <a:buNone/>
              <a:defRPr sz="2457">
                <a:solidFill>
                  <a:schemeClr val="tx1">
                    <a:tint val="75000"/>
                  </a:schemeClr>
                </a:solidFill>
              </a:defRPr>
            </a:lvl1pPr>
            <a:lvl2pPr marL="468081" indent="0">
              <a:buNone/>
              <a:defRPr sz="2048">
                <a:solidFill>
                  <a:schemeClr val="tx1">
                    <a:tint val="75000"/>
                  </a:schemeClr>
                </a:solidFill>
              </a:defRPr>
            </a:lvl2pPr>
            <a:lvl3pPr marL="936163" indent="0">
              <a:buNone/>
              <a:defRPr sz="1843">
                <a:solidFill>
                  <a:schemeClr val="tx1">
                    <a:tint val="75000"/>
                  </a:schemeClr>
                </a:solidFill>
              </a:defRPr>
            </a:lvl3pPr>
            <a:lvl4pPr marL="1404244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4pPr>
            <a:lvl5pPr marL="1872325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5pPr>
            <a:lvl6pPr marL="2340407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6pPr>
            <a:lvl7pPr marL="2808488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7pPr>
            <a:lvl8pPr marL="3276570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8pPr>
            <a:lvl9pPr marL="3744651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2CAB31-5AAA-4772-B1B4-78B2F31E0F69}" type="datetimeFigureOut">
              <a:rPr lang="cs-CZ"/>
              <a:pPr>
                <a:defRPr/>
              </a:pPr>
              <a:t>22.04.2021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0EC3C9-7561-45D5-81EE-D20C1639F3B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9020957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3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838091" y="1869153"/>
            <a:ext cx="5155529" cy="4455085"/>
          </a:xfrm>
        </p:spPr>
        <p:txBody>
          <a:bodyPr/>
          <a:lstStyle>
            <a:lvl2pPr>
              <a:defRPr sz="2048" b="1">
                <a:latin typeface="+mn-lt"/>
              </a:defRPr>
            </a:lvl2pPr>
            <a:lvl3pPr>
              <a:defRPr sz="2048">
                <a:latin typeface="+mj-lt"/>
              </a:defRPr>
            </a:lvl3pPr>
            <a:lvl4pPr>
              <a:defRPr sz="2048">
                <a:latin typeface="+mj-lt"/>
              </a:defRPr>
            </a:lvl4pPr>
            <a:lvl5pPr>
              <a:defRPr sz="2048">
                <a:latin typeface="+mj-lt"/>
              </a:defRPr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196793" y="1869153"/>
            <a:ext cx="5155529" cy="4455085"/>
          </a:xfrm>
        </p:spPr>
        <p:txBody>
          <a:bodyPr>
            <a:normAutofit/>
          </a:bodyPr>
          <a:lstStyle>
            <a:lvl1pPr marL="234041" indent="-234041" algn="l" defTabSz="936163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cs-CZ" sz="2048" b="0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1pPr>
            <a:lvl2pPr marL="702122" indent="-234041" algn="l" defTabSz="936163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cs-CZ" sz="2048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2pPr>
            <a:lvl3pPr marL="1170203" indent="-234041" algn="l" defTabSz="936163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cs-CZ" sz="2048" b="0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3pPr>
            <a:lvl4pPr marL="1638285" indent="-234041" algn="l" defTabSz="936163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cs-CZ" sz="2048" b="0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4pPr>
            <a:lvl5pPr marL="2106366" indent="-234041" algn="l" defTabSz="936163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cs-CZ" sz="2048" b="0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904599-B071-4118-BE50-DFDB9B874EE1}" type="datetimeFigureOut">
              <a:rPr lang="cs-CZ"/>
              <a:pPr>
                <a:defRPr/>
              </a:pPr>
              <a:t>22.04.2021</a:t>
            </a:fld>
            <a:endParaRPr lang="cs-CZ"/>
          </a:p>
        </p:txBody>
      </p:sp>
      <p:sp>
        <p:nvSpPr>
          <p:cNvPr id="7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118EA9-CE57-4EB4-A435-E511634B0E6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539051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věrečný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1846735" y="4806900"/>
            <a:ext cx="8496944" cy="1008112"/>
          </a:xfrm>
          <a:prstGeom prst="rect">
            <a:avLst/>
          </a:prstGeom>
        </p:spPr>
        <p:txBody>
          <a:bodyPr lIns="90000">
            <a:normAutofit/>
          </a:bodyPr>
          <a:lstStyle>
            <a:lvl1pPr marL="0" indent="0" algn="ctr">
              <a:buNone/>
              <a:defRPr sz="2800" baseline="0">
                <a:solidFill>
                  <a:srgbClr val="034EA2"/>
                </a:solidFill>
              </a:defRPr>
            </a:lvl1pPr>
            <a:lvl2pPr marL="6147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295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442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590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737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88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303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9180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autora/autorů a kontakt</a:t>
            </a:r>
          </a:p>
        </p:txBody>
      </p:sp>
      <p:sp>
        <p:nvSpPr>
          <p:cNvPr id="19" name="Nadpis 18"/>
          <p:cNvSpPr>
            <a:spLocks noGrp="1"/>
          </p:cNvSpPr>
          <p:nvPr>
            <p:ph type="title" hasCustomPrompt="1"/>
          </p:nvPr>
        </p:nvSpPr>
        <p:spPr>
          <a:xfrm>
            <a:off x="1054100" y="2789238"/>
            <a:ext cx="10081666" cy="1225574"/>
          </a:xfrm>
          <a:prstGeom prst="rect">
            <a:avLst/>
          </a:prstGeom>
        </p:spPr>
        <p:txBody>
          <a:bodyPr lIns="90000">
            <a:normAutofit/>
          </a:bodyPr>
          <a:lstStyle>
            <a:lvl1pPr algn="ctr">
              <a:defRPr sz="5400" b="0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Rozloučení</a:t>
            </a:r>
          </a:p>
        </p:txBody>
      </p:sp>
      <p:pic>
        <p:nvPicPr>
          <p:cNvPr id="9" name="Obrázek 8" descr="roh-0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599538" y="0"/>
            <a:ext cx="4590876" cy="4590876"/>
          </a:xfrm>
          <a:prstGeom prst="rect">
            <a:avLst/>
          </a:prstGeom>
        </p:spPr>
      </p:pic>
      <p:pic>
        <p:nvPicPr>
          <p:cNvPr id="10" name="Obrázek 9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862958" y="5959028"/>
            <a:ext cx="4464496" cy="77041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3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40208" y="373831"/>
            <a:ext cx="10514231" cy="1357168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40208" y="1721247"/>
            <a:ext cx="5157645" cy="843556"/>
          </a:xfrm>
        </p:spPr>
        <p:txBody>
          <a:bodyPr anchor="b">
            <a:normAutofit/>
          </a:bodyPr>
          <a:lstStyle>
            <a:lvl1pPr marL="0" indent="0">
              <a:buNone/>
              <a:defRPr sz="2048" b="1">
                <a:latin typeface="+mn-lt"/>
              </a:defRPr>
            </a:lvl1pPr>
            <a:lvl2pPr marL="468081" indent="0">
              <a:buNone/>
              <a:defRPr sz="2048" b="1"/>
            </a:lvl2pPr>
            <a:lvl3pPr marL="936163" indent="0">
              <a:buNone/>
              <a:defRPr sz="1843" b="1"/>
            </a:lvl3pPr>
            <a:lvl4pPr marL="1404244" indent="0">
              <a:buNone/>
              <a:defRPr sz="1638" b="1"/>
            </a:lvl4pPr>
            <a:lvl5pPr marL="1872325" indent="0">
              <a:buNone/>
              <a:defRPr sz="1638" b="1"/>
            </a:lvl5pPr>
            <a:lvl6pPr marL="2340407" indent="0">
              <a:buNone/>
              <a:defRPr sz="1638" b="1"/>
            </a:lvl6pPr>
            <a:lvl7pPr marL="2808488" indent="0">
              <a:buNone/>
              <a:defRPr sz="1638" b="1"/>
            </a:lvl7pPr>
            <a:lvl8pPr marL="3276570" indent="0">
              <a:buNone/>
              <a:defRPr sz="1638" b="1"/>
            </a:lvl8pPr>
            <a:lvl9pPr marL="3744651" indent="0">
              <a:buNone/>
              <a:defRPr sz="1638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840208" y="2564803"/>
            <a:ext cx="5157645" cy="3772438"/>
          </a:xfrm>
        </p:spPr>
        <p:txBody>
          <a:bodyPr>
            <a:normAutofit/>
          </a:bodyPr>
          <a:lstStyle>
            <a:lvl1pPr>
              <a:defRPr sz="2048">
                <a:latin typeface="+mj-lt"/>
              </a:defRPr>
            </a:lvl1pPr>
            <a:lvl2pPr>
              <a:defRPr sz="2048">
                <a:latin typeface="+mj-lt"/>
              </a:defRPr>
            </a:lvl2pPr>
            <a:lvl3pPr>
              <a:defRPr sz="2048">
                <a:latin typeface="+mj-lt"/>
              </a:defRPr>
            </a:lvl3pPr>
            <a:lvl4pPr>
              <a:defRPr sz="2048">
                <a:latin typeface="+mj-lt"/>
              </a:defRPr>
            </a:lvl4pPr>
            <a:lvl5pPr>
              <a:defRPr sz="2048">
                <a:latin typeface="+mj-lt"/>
              </a:defRPr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171396" y="1721247"/>
            <a:ext cx="5183043" cy="843556"/>
          </a:xfrm>
        </p:spPr>
        <p:txBody>
          <a:bodyPr anchor="b">
            <a:normAutofit/>
          </a:bodyPr>
          <a:lstStyle>
            <a:lvl1pPr marL="0" indent="0">
              <a:buNone/>
              <a:defRPr lang="cs-CZ" sz="2048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468081" indent="0">
              <a:buNone/>
              <a:defRPr sz="2048" b="1"/>
            </a:lvl2pPr>
            <a:lvl3pPr marL="936163" indent="0">
              <a:buNone/>
              <a:defRPr sz="1843" b="1"/>
            </a:lvl3pPr>
            <a:lvl4pPr marL="1404244" indent="0">
              <a:buNone/>
              <a:defRPr sz="1638" b="1"/>
            </a:lvl4pPr>
            <a:lvl5pPr marL="1872325" indent="0">
              <a:buNone/>
              <a:defRPr sz="1638" b="1"/>
            </a:lvl5pPr>
            <a:lvl6pPr marL="2340407" indent="0">
              <a:buNone/>
              <a:defRPr sz="1638" b="1"/>
            </a:lvl6pPr>
            <a:lvl7pPr marL="2808488" indent="0">
              <a:buNone/>
              <a:defRPr sz="1638" b="1"/>
            </a:lvl7pPr>
            <a:lvl8pPr marL="3276570" indent="0">
              <a:buNone/>
              <a:defRPr sz="1638" b="1"/>
            </a:lvl8pPr>
            <a:lvl9pPr marL="3744651" indent="0">
              <a:buNone/>
              <a:defRPr sz="1638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171396" y="2564803"/>
            <a:ext cx="5183043" cy="3772438"/>
          </a:xfrm>
        </p:spPr>
        <p:txBody>
          <a:bodyPr>
            <a:normAutofit/>
          </a:bodyPr>
          <a:lstStyle>
            <a:lvl1pPr marL="234041" indent="-234041" algn="l" defTabSz="936163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cs-CZ" sz="2048" b="0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1pPr>
            <a:lvl2pPr marL="702122" indent="-234041" algn="l" defTabSz="936163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cs-CZ" sz="2048" b="0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2pPr>
            <a:lvl3pPr marL="1170203" indent="-234041" algn="l" defTabSz="936163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cs-CZ" sz="2048" b="0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3pPr>
            <a:lvl4pPr marL="1638285" indent="-234041" algn="l" defTabSz="936163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cs-CZ" sz="2048" b="0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4pPr>
            <a:lvl5pPr marL="2106366" indent="-234041" algn="l" defTabSz="936163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cs-CZ" sz="2048" b="0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8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F1F601-E375-4C0C-9410-56D49040AE45}" type="datetimeFigureOut">
              <a:rPr lang="cs-CZ"/>
              <a:pPr>
                <a:defRPr/>
              </a:pPr>
              <a:t>22.04.2021</a:t>
            </a:fld>
            <a:endParaRPr lang="cs-CZ"/>
          </a:p>
        </p:txBody>
      </p:sp>
      <p:sp>
        <p:nvSpPr>
          <p:cNvPr id="9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D77BE2-683F-47CD-A2BC-E881F7C806D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8575328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3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4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10F12F-816F-4079-81CF-C510234AB3B2}" type="datetimeFigureOut">
              <a:rPr lang="cs-CZ"/>
              <a:pPr>
                <a:defRPr/>
              </a:pPr>
              <a:t>22.04.2021</a:t>
            </a:fld>
            <a:endParaRPr lang="cs-CZ"/>
          </a:p>
        </p:txBody>
      </p:sp>
      <p:sp>
        <p:nvSpPr>
          <p:cNvPr id="5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18E04F-8525-4AD0-84F9-3A3C1579E29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4420948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3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F5018F-C100-41C6-9599-2ED70525B769}" type="datetimeFigureOut">
              <a:rPr lang="cs-CZ"/>
              <a:pPr>
                <a:defRPr/>
              </a:pPr>
              <a:t>22.04.2021</a:t>
            </a:fld>
            <a:endParaRPr lang="cs-CZ"/>
          </a:p>
        </p:txBody>
      </p:sp>
      <p:sp>
        <p:nvSpPr>
          <p:cNvPr id="4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D08270-F709-406F-9923-B39031B13CC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9000774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3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40208" y="468101"/>
            <a:ext cx="3932255" cy="1638353"/>
          </a:xfrm>
        </p:spPr>
        <p:txBody>
          <a:bodyPr anchor="b">
            <a:normAutofit/>
          </a:bodyPr>
          <a:lstStyle>
            <a:lvl1pPr>
              <a:defRPr sz="2867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183042" y="1010968"/>
            <a:ext cx="6171397" cy="4989825"/>
          </a:xfrm>
        </p:spPr>
        <p:txBody>
          <a:bodyPr>
            <a:normAutofit/>
          </a:bodyPr>
          <a:lstStyle>
            <a:lvl1pPr>
              <a:defRPr sz="2048">
                <a:latin typeface="+mj-lt"/>
              </a:defRPr>
            </a:lvl1pPr>
            <a:lvl2pPr>
              <a:defRPr sz="2048">
                <a:latin typeface="+mj-lt"/>
              </a:defRPr>
            </a:lvl2pPr>
            <a:lvl3pPr>
              <a:defRPr sz="2048">
                <a:latin typeface="+mj-lt"/>
              </a:defRPr>
            </a:lvl3pPr>
            <a:lvl4pPr>
              <a:defRPr sz="2048">
                <a:latin typeface="+mj-lt"/>
              </a:defRPr>
            </a:lvl4pPr>
            <a:lvl5pPr>
              <a:defRPr sz="2048">
                <a:latin typeface="+mj-lt"/>
              </a:defRPr>
            </a:lvl5pPr>
            <a:lvl6pPr>
              <a:defRPr sz="2048"/>
            </a:lvl6pPr>
            <a:lvl7pPr>
              <a:defRPr sz="2048"/>
            </a:lvl7pPr>
            <a:lvl8pPr>
              <a:defRPr sz="2048"/>
            </a:lvl8pPr>
            <a:lvl9pPr>
              <a:defRPr sz="2048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40208" y="2106454"/>
            <a:ext cx="3932255" cy="3902466"/>
          </a:xfrm>
        </p:spPr>
        <p:txBody>
          <a:bodyPr>
            <a:normAutofit/>
          </a:bodyPr>
          <a:lstStyle>
            <a:lvl1pPr marL="0" indent="0">
              <a:buNone/>
              <a:defRPr sz="2048"/>
            </a:lvl1pPr>
            <a:lvl2pPr marL="468081" indent="0">
              <a:buNone/>
              <a:defRPr sz="1433"/>
            </a:lvl2pPr>
            <a:lvl3pPr marL="936163" indent="0">
              <a:buNone/>
              <a:defRPr sz="1229"/>
            </a:lvl3pPr>
            <a:lvl4pPr marL="1404244" indent="0">
              <a:buNone/>
              <a:defRPr sz="1024"/>
            </a:lvl4pPr>
            <a:lvl5pPr marL="1872325" indent="0">
              <a:buNone/>
              <a:defRPr sz="1024"/>
            </a:lvl5pPr>
            <a:lvl6pPr marL="2340407" indent="0">
              <a:buNone/>
              <a:defRPr sz="1024"/>
            </a:lvl6pPr>
            <a:lvl7pPr marL="2808488" indent="0">
              <a:buNone/>
              <a:defRPr sz="1024"/>
            </a:lvl7pPr>
            <a:lvl8pPr marL="3276570" indent="0">
              <a:buNone/>
              <a:defRPr sz="1024"/>
            </a:lvl8pPr>
            <a:lvl9pPr marL="3744651" indent="0">
              <a:buNone/>
              <a:defRPr sz="1024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8FDD9-8B92-452A-8EED-E8E0F60668DD}" type="datetimeFigureOut">
              <a:rPr lang="cs-CZ"/>
              <a:pPr>
                <a:defRPr/>
              </a:pPr>
              <a:t>22.04.2021</a:t>
            </a:fld>
            <a:endParaRPr lang="cs-CZ"/>
          </a:p>
        </p:txBody>
      </p:sp>
      <p:sp>
        <p:nvSpPr>
          <p:cNvPr id="7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938BFB-D8E2-4437-9539-8887162E5AC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1782388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3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40208" y="468101"/>
            <a:ext cx="3932255" cy="1638353"/>
          </a:xfrm>
        </p:spPr>
        <p:txBody>
          <a:bodyPr anchor="b">
            <a:normAutofit/>
          </a:bodyPr>
          <a:lstStyle>
            <a:lvl1pPr>
              <a:defRPr sz="2867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5183042" y="1010968"/>
            <a:ext cx="6171397" cy="4989825"/>
          </a:xfrm>
        </p:spPr>
        <p:txBody>
          <a:bodyPr rtlCol="0">
            <a:normAutofit/>
          </a:bodyPr>
          <a:lstStyle>
            <a:lvl1pPr marL="0" indent="0">
              <a:buNone/>
              <a:defRPr sz="3276"/>
            </a:lvl1pPr>
            <a:lvl2pPr marL="468081" indent="0">
              <a:buNone/>
              <a:defRPr sz="2867"/>
            </a:lvl2pPr>
            <a:lvl3pPr marL="936163" indent="0">
              <a:buNone/>
              <a:defRPr sz="2457"/>
            </a:lvl3pPr>
            <a:lvl4pPr marL="1404244" indent="0">
              <a:buNone/>
              <a:defRPr sz="2048"/>
            </a:lvl4pPr>
            <a:lvl5pPr marL="1872325" indent="0">
              <a:buNone/>
              <a:defRPr sz="2048"/>
            </a:lvl5pPr>
            <a:lvl6pPr marL="2340407" indent="0">
              <a:buNone/>
              <a:defRPr sz="2048"/>
            </a:lvl6pPr>
            <a:lvl7pPr marL="2808488" indent="0">
              <a:buNone/>
              <a:defRPr sz="2048"/>
            </a:lvl7pPr>
            <a:lvl8pPr marL="3276570" indent="0">
              <a:buNone/>
              <a:defRPr sz="2048"/>
            </a:lvl8pPr>
            <a:lvl9pPr marL="3744651" indent="0">
              <a:buNone/>
              <a:defRPr sz="2048"/>
            </a:lvl9pPr>
          </a:lstStyle>
          <a:p>
            <a:pPr lvl="0"/>
            <a:r>
              <a:rPr lang="cs-CZ" noProof="0"/>
              <a:t>Kliknutím na ikonu přidáte obrázek.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40208" y="2106454"/>
            <a:ext cx="3932255" cy="3902466"/>
          </a:xfrm>
        </p:spPr>
        <p:txBody>
          <a:bodyPr>
            <a:normAutofit/>
          </a:bodyPr>
          <a:lstStyle>
            <a:lvl1pPr marL="0" indent="0">
              <a:buNone/>
              <a:defRPr sz="2048"/>
            </a:lvl1pPr>
            <a:lvl2pPr marL="468081" indent="0">
              <a:buNone/>
              <a:defRPr sz="1433"/>
            </a:lvl2pPr>
            <a:lvl3pPr marL="936163" indent="0">
              <a:buNone/>
              <a:defRPr sz="1229"/>
            </a:lvl3pPr>
            <a:lvl4pPr marL="1404244" indent="0">
              <a:buNone/>
              <a:defRPr sz="1024"/>
            </a:lvl4pPr>
            <a:lvl5pPr marL="1872325" indent="0">
              <a:buNone/>
              <a:defRPr sz="1024"/>
            </a:lvl5pPr>
            <a:lvl6pPr marL="2340407" indent="0">
              <a:buNone/>
              <a:defRPr sz="1024"/>
            </a:lvl6pPr>
            <a:lvl7pPr marL="2808488" indent="0">
              <a:buNone/>
              <a:defRPr sz="1024"/>
            </a:lvl7pPr>
            <a:lvl8pPr marL="3276570" indent="0">
              <a:buNone/>
              <a:defRPr sz="1024"/>
            </a:lvl8pPr>
            <a:lvl9pPr marL="3744651" indent="0">
              <a:buNone/>
              <a:defRPr sz="1024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CAFB51-E0CE-4803-9B95-E9709CC1D4DD}" type="datetimeFigureOut">
              <a:rPr lang="cs-CZ"/>
              <a:pPr>
                <a:defRPr/>
              </a:pPr>
              <a:t>22.04.2021</a:t>
            </a:fld>
            <a:endParaRPr lang="cs-CZ"/>
          </a:p>
        </p:txBody>
      </p:sp>
      <p:sp>
        <p:nvSpPr>
          <p:cNvPr id="7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8B36A6-701A-4486-B9E8-27562DEDC09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0656181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3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>
            <a:normAutofit/>
          </a:bodyPr>
          <a:lstStyle>
            <a:lvl1pPr>
              <a:defRPr sz="2048">
                <a:latin typeface="+mj-lt"/>
              </a:defRPr>
            </a:lvl1pPr>
            <a:lvl2pPr>
              <a:defRPr sz="2048">
                <a:latin typeface="+mj-lt"/>
              </a:defRPr>
            </a:lvl2pPr>
            <a:lvl3pPr>
              <a:defRPr sz="2048">
                <a:latin typeface="+mj-lt"/>
              </a:defRPr>
            </a:lvl3pPr>
            <a:lvl4pPr>
              <a:defRPr sz="2048">
                <a:latin typeface="+mj-lt"/>
              </a:defRPr>
            </a:lvl4pPr>
            <a:lvl5pPr>
              <a:defRPr sz="2048">
                <a:latin typeface="+mj-lt"/>
              </a:defRPr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8C1577-E2BD-432E-BABE-A30566F334E0}" type="datetimeFigureOut">
              <a:rPr lang="cs-CZ"/>
              <a:pPr>
                <a:defRPr/>
              </a:pPr>
              <a:t>22.04.2021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473F24-D3FA-4629-ABCB-C8DB6EA646E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9125244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8723765" y="373830"/>
            <a:ext cx="2628558" cy="595040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838091" y="373830"/>
            <a:ext cx="7682500" cy="5950408"/>
          </a:xfrm>
        </p:spPr>
        <p:txBody>
          <a:bodyPr vert="eaVert">
            <a:normAutofit/>
          </a:bodyPr>
          <a:lstStyle>
            <a:lvl1pPr>
              <a:defRPr sz="2048">
                <a:latin typeface="+mj-lt"/>
              </a:defRPr>
            </a:lvl1pPr>
            <a:lvl2pPr>
              <a:defRPr sz="2048">
                <a:latin typeface="+mj-lt"/>
              </a:defRPr>
            </a:lvl2pPr>
            <a:lvl3pPr>
              <a:defRPr sz="2048">
                <a:latin typeface="+mj-lt"/>
              </a:defRPr>
            </a:lvl3pPr>
            <a:lvl4pPr>
              <a:defRPr sz="2048">
                <a:latin typeface="+mj-lt"/>
              </a:defRPr>
            </a:lvl4pPr>
            <a:lvl5pPr>
              <a:defRPr sz="2048">
                <a:latin typeface="+mj-lt"/>
              </a:defRPr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86B136-8731-4490-9265-07E2F61BDFA7}" type="datetimeFigureOut">
              <a:rPr lang="cs-CZ"/>
              <a:pPr>
                <a:defRPr/>
              </a:pPr>
              <a:t>22.04.2021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B60819-CD15-44D9-934A-E10965D4871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758134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4407810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zápatí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pic>
        <p:nvPicPr>
          <p:cNvPr id="6" name="Obrázek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0093" y="3"/>
            <a:ext cx="6950229" cy="2948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ek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5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Zástupný symbol pro text 10"/>
          <p:cNvSpPr>
            <a:spLocks noGrp="1"/>
          </p:cNvSpPr>
          <p:nvPr>
            <p:ph type="body" sz="quarter" idx="11" hasCustomPrompt="1"/>
          </p:nvPr>
        </p:nvSpPr>
        <p:spPr>
          <a:xfrm>
            <a:off x="986239" y="3218193"/>
            <a:ext cx="10192540" cy="2615189"/>
          </a:xfrm>
        </p:spPr>
        <p:txBody>
          <a:bodyPr lIns="54000" tIns="54000" rIns="54000" bIns="54000"/>
          <a:lstStyle>
            <a:lvl1pPr marL="0" indent="0">
              <a:lnSpc>
                <a:spcPct val="100000"/>
              </a:lnSpc>
              <a:spcBef>
                <a:spcPts val="1024"/>
              </a:spcBef>
              <a:buNone/>
              <a:defRPr sz="4095" b="1">
                <a:latin typeface="+mn-lt"/>
              </a:defRPr>
            </a:lvl1pPr>
            <a:lvl2pPr marL="0" indent="0">
              <a:lnSpc>
                <a:spcPct val="100000"/>
              </a:lnSpc>
              <a:spcBef>
                <a:spcPts val="1024"/>
              </a:spcBef>
              <a:buNone/>
              <a:defRPr sz="2048" b="1">
                <a:latin typeface="+mn-lt"/>
              </a:defRPr>
            </a:lvl2pPr>
          </a:lstStyle>
          <a:p>
            <a:pPr lvl="0"/>
            <a:r>
              <a:rPr lang="cs-CZ"/>
              <a:t>X. zasedání Monitorovacího výboru Operačního programu Výzkum, vývoj a vzdělávání</a:t>
            </a:r>
          </a:p>
          <a:p>
            <a:pPr lvl="1"/>
            <a:r>
              <a:rPr lang="cs-CZ"/>
              <a:t>Místo, datum</a:t>
            </a:r>
          </a:p>
        </p:txBody>
      </p:sp>
    </p:spTree>
    <p:extLst>
      <p:ext uri="{BB962C8B-B14F-4D97-AF65-F5344CB8AC3E}">
        <p14:creationId xmlns:p14="http://schemas.microsoft.com/office/powerpoint/2010/main" val="1075189925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ělicí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5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20C1B5-C3EC-4F58-8959-76611B89E825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  <p:pic>
        <p:nvPicPr>
          <p:cNvPr id="6" name="Obrázek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5488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Zástupný symbol pro text 7"/>
          <p:cNvSpPr>
            <a:spLocks noGrp="1"/>
          </p:cNvSpPr>
          <p:nvPr>
            <p:ph type="body" sz="quarter" idx="13"/>
          </p:nvPr>
        </p:nvSpPr>
        <p:spPr>
          <a:xfrm>
            <a:off x="766135" y="1576314"/>
            <a:ext cx="10658146" cy="1570088"/>
          </a:xfrm>
        </p:spPr>
        <p:txBody>
          <a:bodyPr lIns="54000" tIns="54000" rIns="54000" bIns="54000" anchor="ctr" anchorCtr="0"/>
          <a:lstStyle>
            <a:lvl1pPr marL="0" indent="0" algn="ctr">
              <a:lnSpc>
                <a:spcPct val="100000"/>
              </a:lnSpc>
              <a:spcBef>
                <a:spcPts val="1024"/>
              </a:spcBef>
              <a:buNone/>
              <a:defRPr lang="cs-CZ" sz="2867" b="1" kern="1200" dirty="0" smtClean="0">
                <a:solidFill>
                  <a:srgbClr val="428D96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0" indent="0" algn="ctr">
              <a:lnSpc>
                <a:spcPct val="100000"/>
              </a:lnSpc>
              <a:spcBef>
                <a:spcPts val="1024"/>
              </a:spcBef>
              <a:buNone/>
              <a:defRPr sz="1433" i="1">
                <a:latin typeface="+mn-lt"/>
              </a:defRPr>
            </a:lvl2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</p:txBody>
      </p:sp>
    </p:spTree>
    <p:extLst>
      <p:ext uri="{BB962C8B-B14F-4D97-AF65-F5344CB8AC3E}">
        <p14:creationId xmlns:p14="http://schemas.microsoft.com/office/powerpoint/2010/main" val="16811611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Vnitřní list s na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27313" y="2109984"/>
            <a:ext cx="11053580" cy="44972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spcBef>
                <a:spcPts val="1000"/>
              </a:spcBef>
              <a:spcAft>
                <a:spcPts val="1000"/>
              </a:spcAft>
              <a:buFontTx/>
              <a:buNone/>
              <a:defRPr sz="2800">
                <a:latin typeface="Arial" pitchFamily="34" charset="0"/>
                <a:cs typeface="Arial" pitchFamily="34" charset="0"/>
              </a:defRPr>
            </a:lvl1pPr>
            <a:lvl2pPr algn="l">
              <a:buFontTx/>
              <a:buNone/>
              <a:defRPr sz="2400">
                <a:latin typeface="Arial" pitchFamily="34" charset="0"/>
                <a:cs typeface="Arial" pitchFamily="34" charset="0"/>
              </a:defRPr>
            </a:lvl2pPr>
            <a:lvl3pPr algn="l">
              <a:buFontTx/>
              <a:buNone/>
              <a:defRPr sz="2000">
                <a:latin typeface="Arial" pitchFamily="34" charset="0"/>
                <a:cs typeface="Arial" pitchFamily="34" charset="0"/>
              </a:defRPr>
            </a:lvl3pPr>
            <a:lvl4pPr algn="l">
              <a:buFontTx/>
              <a:buNone/>
              <a:defRPr sz="1800">
                <a:latin typeface="Arial" pitchFamily="34" charset="0"/>
                <a:cs typeface="Arial" pitchFamily="34" charset="0"/>
              </a:defRPr>
            </a:lvl4pPr>
            <a:lvl5pPr algn="l">
              <a:buFontTx/>
              <a:buNone/>
              <a:defRPr sz="1800">
                <a:latin typeface="Arial" pitchFamily="34" charset="0"/>
                <a:cs typeface="Arial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10" name="Nadpis 9"/>
          <p:cNvSpPr>
            <a:spLocks noGrp="1"/>
          </p:cNvSpPr>
          <p:nvPr>
            <p:ph type="title"/>
          </p:nvPr>
        </p:nvSpPr>
        <p:spPr>
          <a:xfrm>
            <a:off x="527313" y="1446460"/>
            <a:ext cx="11053580" cy="516074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200" b="1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Klepnutím lze upravit styl předlohy nadpisů.</a:t>
            </a:r>
          </a:p>
        </p:txBody>
      </p:sp>
      <p:pic>
        <p:nvPicPr>
          <p:cNvPr id="5" name="obrázek 1" descr="mmr_barevne"/>
          <p:cNvPicPr/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527313" y="654007"/>
            <a:ext cx="2159354" cy="47915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878185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Běžný snímek (tex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8" y="5968286"/>
            <a:ext cx="6150233" cy="1046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838091" y="570920"/>
            <a:ext cx="10514231" cy="918089"/>
          </a:xfrm>
        </p:spPr>
        <p:txBody>
          <a:bodyPr lIns="54000" tIns="54000" rIns="54000" bIns="54000">
            <a:noAutofit/>
          </a:bodyPr>
          <a:lstStyle>
            <a:lvl1pPr>
              <a:defRPr lang="cs-CZ" sz="2867" b="1" kern="1200" baseline="0" dirty="0">
                <a:solidFill>
                  <a:srgbClr val="428D96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cs-CZ"/>
              <a:t>Nadpis podle dělicího snímku (příp. zkratka)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 hasCustomPrompt="1"/>
          </p:nvPr>
        </p:nvSpPr>
        <p:spPr>
          <a:xfrm>
            <a:off x="838091" y="1667332"/>
            <a:ext cx="10514231" cy="4235198"/>
          </a:xfrm>
        </p:spPr>
        <p:txBody>
          <a:bodyPr lIns="54000" tIns="54000" rIns="54000" bIns="54000">
            <a:noAutofit/>
          </a:bodyPr>
          <a:lstStyle>
            <a:lvl1pPr marL="0" indent="0">
              <a:lnSpc>
                <a:spcPct val="100000"/>
              </a:lnSpc>
              <a:spcBef>
                <a:spcPts val="1024"/>
              </a:spcBef>
              <a:buFont typeface="Arial" panose="020B0604020202020204" pitchFamily="34" charset="0"/>
              <a:buNone/>
              <a:defRPr sz="2048" b="1" baseline="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1pPr>
            <a:lvl2pPr marL="273047" marR="0" indent="-273047" algn="l" defTabSz="936163" rtl="0" eaLnBrk="1" fontAlgn="base" latinLnBrk="0" hangingPunct="1">
              <a:lnSpc>
                <a:spcPct val="100000"/>
              </a:lnSpc>
              <a:spcBef>
                <a:spcPts val="1024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48" b="0">
                <a:latin typeface="+mj-lt"/>
                <a:cs typeface="Arial" panose="020B0604020202020204" pitchFamily="34" charset="0"/>
              </a:defRPr>
            </a:lvl2pPr>
            <a:lvl3pPr marL="554222" indent="-281174">
              <a:lnSpc>
                <a:spcPct val="100000"/>
              </a:lnSpc>
              <a:spcBef>
                <a:spcPts val="1024"/>
              </a:spcBef>
              <a:buFont typeface="Calibri Light" panose="020F0302020204030204" pitchFamily="34" charset="0"/>
              <a:buChar char="»"/>
              <a:defRPr lang="cs-CZ" sz="2048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3pPr>
            <a:lvl4pPr marL="827269" indent="-273047">
              <a:lnSpc>
                <a:spcPct val="100000"/>
              </a:lnSpc>
              <a:spcBef>
                <a:spcPts val="1024"/>
              </a:spcBef>
              <a:buFont typeface="Calibri Light" panose="020F0302020204030204" pitchFamily="34" charset="0"/>
              <a:buChar char="-"/>
              <a:defRPr lang="cs-CZ" sz="2048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4pPr>
            <a:lvl5pPr marL="1100317" indent="-273047">
              <a:lnSpc>
                <a:spcPct val="100000"/>
              </a:lnSpc>
              <a:spcBef>
                <a:spcPts val="1024"/>
              </a:spcBef>
              <a:buFont typeface="Calibri Light" panose="020F0302020204030204" pitchFamily="34" charset="0"/>
              <a:buChar char="▫"/>
              <a:defRPr sz="2048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cs-CZ"/>
              <a:t>První úroveň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číslo snímku 3"/>
          <p:cNvSpPr>
            <a:spLocks noGrp="1"/>
          </p:cNvSpPr>
          <p:nvPr>
            <p:ph type="sldNum" sz="quarter" idx="12"/>
          </p:nvPr>
        </p:nvSpPr>
        <p:spPr>
          <a:xfrm>
            <a:off x="8609479" y="6507905"/>
            <a:ext cx="2742843" cy="373831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B30C74-F07A-421C-AE68-69AA47F8DB3C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09035851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5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8091" y="570917"/>
            <a:ext cx="10514231" cy="927006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 hasCustomPrompt="1"/>
          </p:nvPr>
        </p:nvSpPr>
        <p:spPr>
          <a:xfrm>
            <a:off x="838091" y="1667332"/>
            <a:ext cx="5155529" cy="4305832"/>
          </a:xfrm>
        </p:spPr>
        <p:txBody>
          <a:bodyPr lIns="54000" tIns="54000" rIns="54000" bIns="54000"/>
          <a:lstStyle>
            <a:lvl1pPr marL="0" indent="0">
              <a:lnSpc>
                <a:spcPct val="100000"/>
              </a:lnSpc>
              <a:spcBef>
                <a:spcPts val="1024"/>
              </a:spcBef>
              <a:buNone/>
              <a:defRPr b="1">
                <a:latin typeface="+mn-lt"/>
              </a:defRPr>
            </a:lvl1pPr>
            <a:lvl2pPr marL="276298" indent="-276298">
              <a:lnSpc>
                <a:spcPct val="100000"/>
              </a:lnSpc>
              <a:spcBef>
                <a:spcPts val="1024"/>
              </a:spcBef>
              <a:defRPr sz="2048" b="0">
                <a:latin typeface="+mj-lt"/>
              </a:defRPr>
            </a:lvl2pPr>
            <a:lvl3pPr marL="552596" indent="-276298">
              <a:lnSpc>
                <a:spcPct val="100000"/>
              </a:lnSpc>
              <a:spcBef>
                <a:spcPts val="1024"/>
              </a:spcBef>
              <a:buFont typeface="Calibri Light" panose="020F0302020204030204" pitchFamily="34" charset="0"/>
              <a:buChar char="»"/>
              <a:defRPr sz="2048">
                <a:latin typeface="+mj-lt"/>
              </a:defRPr>
            </a:lvl3pPr>
            <a:lvl4pPr marL="828894" indent="-276298">
              <a:lnSpc>
                <a:spcPct val="100000"/>
              </a:lnSpc>
              <a:spcBef>
                <a:spcPts val="1024"/>
              </a:spcBef>
              <a:buFont typeface="Calibri Light" panose="020F0302020204030204" pitchFamily="34" charset="0"/>
              <a:buChar char="-"/>
              <a:defRPr sz="2048">
                <a:latin typeface="+mj-lt"/>
              </a:defRPr>
            </a:lvl4pPr>
            <a:lvl5pPr marL="1105192" indent="-276298">
              <a:lnSpc>
                <a:spcPct val="100000"/>
              </a:lnSpc>
              <a:spcBef>
                <a:spcPts val="1024"/>
              </a:spcBef>
              <a:buFont typeface="Calibri Light" panose="020F0302020204030204" pitchFamily="34" charset="0"/>
              <a:buChar char="▫"/>
              <a:defRPr sz="2048">
                <a:latin typeface="+mj-lt"/>
              </a:defRPr>
            </a:lvl5pPr>
          </a:lstStyle>
          <a:p>
            <a:pPr lvl="0"/>
            <a:r>
              <a:rPr lang="cs-CZ"/>
              <a:t>První úroveň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3B106-464B-48A1-9F1A-C7C9FBEA208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11" name="Zástupný symbol pro obsah 2"/>
          <p:cNvSpPr>
            <a:spLocks noGrp="1"/>
          </p:cNvSpPr>
          <p:nvPr>
            <p:ph sz="half" idx="13" hasCustomPrompt="1"/>
          </p:nvPr>
        </p:nvSpPr>
        <p:spPr>
          <a:xfrm>
            <a:off x="6196793" y="1667332"/>
            <a:ext cx="5155529" cy="4305832"/>
          </a:xfrm>
        </p:spPr>
        <p:txBody>
          <a:bodyPr lIns="54000" tIns="54000" rIns="54000" bIns="54000"/>
          <a:lstStyle>
            <a:lvl1pPr marL="0" indent="0">
              <a:lnSpc>
                <a:spcPct val="100000"/>
              </a:lnSpc>
              <a:spcBef>
                <a:spcPts val="1024"/>
              </a:spcBef>
              <a:buNone/>
              <a:defRPr b="1">
                <a:latin typeface="+mn-lt"/>
              </a:defRPr>
            </a:lvl1pPr>
            <a:lvl2pPr marL="276298" indent="-276298">
              <a:lnSpc>
                <a:spcPct val="100000"/>
              </a:lnSpc>
              <a:spcBef>
                <a:spcPts val="1024"/>
              </a:spcBef>
              <a:defRPr sz="2048" b="0">
                <a:latin typeface="+mj-lt"/>
              </a:defRPr>
            </a:lvl2pPr>
            <a:lvl3pPr marL="552596" indent="-276298">
              <a:lnSpc>
                <a:spcPct val="100000"/>
              </a:lnSpc>
              <a:spcBef>
                <a:spcPts val="1024"/>
              </a:spcBef>
              <a:buFont typeface="Calibri Light" panose="020F0302020204030204" pitchFamily="34" charset="0"/>
              <a:buChar char="»"/>
              <a:defRPr sz="2048">
                <a:latin typeface="+mj-lt"/>
              </a:defRPr>
            </a:lvl3pPr>
            <a:lvl4pPr marL="828894" indent="-276298">
              <a:lnSpc>
                <a:spcPct val="100000"/>
              </a:lnSpc>
              <a:spcBef>
                <a:spcPts val="1024"/>
              </a:spcBef>
              <a:buFont typeface="Calibri Light" panose="020F0302020204030204" pitchFamily="34" charset="0"/>
              <a:buChar char="-"/>
              <a:defRPr sz="2048">
                <a:latin typeface="+mj-lt"/>
              </a:defRPr>
            </a:lvl4pPr>
            <a:lvl5pPr marL="1105192" indent="-276298">
              <a:lnSpc>
                <a:spcPct val="100000"/>
              </a:lnSpc>
              <a:spcBef>
                <a:spcPts val="1024"/>
              </a:spcBef>
              <a:buFont typeface="Calibri Light" panose="020F0302020204030204" pitchFamily="34" charset="0"/>
              <a:buChar char="▫"/>
              <a:defRPr sz="2048">
                <a:latin typeface="+mj-lt"/>
              </a:defRPr>
            </a:lvl5pPr>
          </a:lstStyle>
          <a:p>
            <a:pPr lvl="0"/>
            <a:r>
              <a:rPr lang="cs-CZ"/>
              <a:t>První úroveň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2644826938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5_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5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5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405E3D-4B47-4C6D-9A69-964BED74B55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60248490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Prázdný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1"/>
          <p:cNvSpPr>
            <a:spLocks noGrp="1"/>
          </p:cNvSpPr>
          <p:nvPr>
            <p:ph type="ctrTitle" hasCustomPrompt="1"/>
          </p:nvPr>
        </p:nvSpPr>
        <p:spPr>
          <a:xfrm>
            <a:off x="1967285" y="1372735"/>
            <a:ext cx="8255843" cy="737249"/>
          </a:xfrm>
          <a:prstGeom prst="rect">
            <a:avLst/>
          </a:prstGeom>
        </p:spPr>
        <p:txBody>
          <a:bodyPr/>
          <a:lstStyle>
            <a:lvl1pPr algn="ctr">
              <a:defRPr sz="4505" b="1" i="0" cap="all" baseline="0">
                <a:solidFill>
                  <a:srgbClr val="2962A7"/>
                </a:solidFill>
              </a:defRPr>
            </a:lvl1pPr>
          </a:lstStyle>
          <a:p>
            <a:r>
              <a:rPr lang="cs-CZ"/>
              <a:t>Název prezentace</a:t>
            </a:r>
          </a:p>
        </p:txBody>
      </p:sp>
      <p:sp>
        <p:nvSpPr>
          <p:cNvPr id="6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5711214" y="6164852"/>
            <a:ext cx="6143883" cy="442349"/>
          </a:xfrm>
          <a:prstGeom prst="rect">
            <a:avLst/>
          </a:prstGeom>
        </p:spPr>
        <p:txBody>
          <a:bodyPr/>
          <a:lstStyle>
            <a:lvl1pPr marL="0" indent="0" algn="r">
              <a:buClr>
                <a:srgbClr val="2962A7"/>
              </a:buClr>
              <a:buFont typeface="Wingdings" pitchFamily="2" charset="2"/>
              <a:buNone/>
              <a:defRPr sz="1229" baseline="0">
                <a:solidFill>
                  <a:schemeClr val="bg1">
                    <a:lumMod val="50000"/>
                  </a:schemeClr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Jméno, funkce, organizace</a:t>
            </a:r>
          </a:p>
        </p:txBody>
      </p:sp>
      <p:sp>
        <p:nvSpPr>
          <p:cNvPr id="7" name="Zástupný symbol pro obsah 3"/>
          <p:cNvSpPr>
            <a:spLocks noGrp="1"/>
          </p:cNvSpPr>
          <p:nvPr>
            <p:ph sz="half" idx="2" hasCustomPrompt="1"/>
          </p:nvPr>
        </p:nvSpPr>
        <p:spPr>
          <a:xfrm>
            <a:off x="719309" y="6164852"/>
            <a:ext cx="4412444" cy="442349"/>
          </a:xfrm>
          <a:prstGeom prst="rect">
            <a:avLst/>
          </a:prstGeom>
        </p:spPr>
        <p:txBody>
          <a:bodyPr/>
          <a:lstStyle>
            <a:lvl1pPr>
              <a:buNone/>
              <a:defRPr sz="1229" baseline="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sz="2048"/>
            </a:lvl2pPr>
            <a:lvl3pPr>
              <a:defRPr sz="1843"/>
            </a:lvl3pPr>
            <a:lvl4pPr>
              <a:defRPr sz="1638"/>
            </a:lvl4pPr>
            <a:lvl5pPr>
              <a:defRPr sz="1638"/>
            </a:lvl5pPr>
            <a:lvl6pPr>
              <a:defRPr sz="1638"/>
            </a:lvl6pPr>
            <a:lvl7pPr>
              <a:defRPr sz="1638"/>
            </a:lvl7pPr>
            <a:lvl8pPr>
              <a:defRPr sz="1638"/>
            </a:lvl8pPr>
            <a:lvl9pPr>
              <a:defRPr sz="1638"/>
            </a:lvl9pPr>
          </a:lstStyle>
          <a:p>
            <a:pPr lvl="0"/>
            <a:r>
              <a:rPr lang="cs-CZ"/>
              <a:t>Místo, datum</a:t>
            </a:r>
          </a:p>
        </p:txBody>
      </p:sp>
    </p:spTree>
    <p:extLst>
      <p:ext uri="{BB962C8B-B14F-4D97-AF65-F5344CB8AC3E}">
        <p14:creationId xmlns:p14="http://schemas.microsoft.com/office/powerpoint/2010/main" val="753244553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 hasCustomPrompt="1"/>
          </p:nvPr>
        </p:nvSpPr>
        <p:spPr>
          <a:xfrm>
            <a:off x="815307" y="193139"/>
            <a:ext cx="9503819" cy="1105873"/>
          </a:xfrm>
          <a:prstGeom prst="rect">
            <a:avLst/>
          </a:prstGeom>
        </p:spPr>
        <p:txBody>
          <a:bodyPr/>
          <a:lstStyle>
            <a:lvl1pPr algn="l">
              <a:defRPr sz="3481" b="1" i="0" cap="all" baseline="0">
                <a:solidFill>
                  <a:srgbClr val="2962A7"/>
                </a:solidFill>
              </a:defRPr>
            </a:lvl1pPr>
          </a:lstStyle>
          <a:p>
            <a:r>
              <a:rPr lang="cs-CZ"/>
              <a:t>Název stránky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815307" y="1520185"/>
            <a:ext cx="10943791" cy="4276042"/>
          </a:xfrm>
          <a:prstGeom prst="rect">
            <a:avLst/>
          </a:prstGeom>
        </p:spPr>
        <p:txBody>
          <a:bodyPr/>
          <a:lstStyle>
            <a:lvl1pPr marL="0" indent="0" algn="l">
              <a:buClr>
                <a:srgbClr val="2962A7"/>
              </a:buClr>
              <a:buFont typeface="Wingdings" pitchFamily="2" charset="2"/>
              <a:buChar char="Ø"/>
              <a:defRPr sz="2764" baseline="0">
                <a:solidFill>
                  <a:schemeClr val="tx1"/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Obsah</a:t>
            </a:r>
          </a:p>
        </p:txBody>
      </p:sp>
      <p:sp>
        <p:nvSpPr>
          <p:cNvPr id="7" name="Zástupný symbol pro číslo snímku 5"/>
          <p:cNvSpPr txBox="1">
            <a:spLocks/>
          </p:cNvSpPr>
          <p:nvPr/>
        </p:nvSpPr>
        <p:spPr>
          <a:xfrm>
            <a:off x="0" y="5353878"/>
            <a:ext cx="815307" cy="373831"/>
          </a:xfrm>
          <a:prstGeom prst="rect">
            <a:avLst/>
          </a:prstGeom>
        </p:spPr>
        <p:txBody>
          <a:bodyPr vert="horz" lIns="93620" tIns="46810" rIns="93620" bIns="46810" rtlCol="0" anchor="ctr"/>
          <a:lstStyle/>
          <a:p>
            <a:pPr algn="ctr">
              <a:defRPr/>
            </a:pPr>
            <a:fld id="{C3B11120-8696-490F-9346-974D8CFD8E5D}" type="slidenum">
              <a:rPr lang="cs-CZ" sz="1229">
                <a:solidFill>
                  <a:prstClr val="black">
                    <a:tint val="75000"/>
                  </a:prstClr>
                </a:solidFill>
              </a:rPr>
              <a:pPr algn="ctr">
                <a:defRPr/>
              </a:pPr>
              <a:t>‹#›</a:t>
            </a:fld>
            <a:endParaRPr lang="cs-CZ" sz="1229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3697132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dpis a obsah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Nadpis 1"/>
          <p:cNvSpPr>
            <a:spLocks noGrp="1"/>
          </p:cNvSpPr>
          <p:nvPr>
            <p:ph type="ctrTitle" hasCustomPrompt="1"/>
          </p:nvPr>
        </p:nvSpPr>
        <p:spPr>
          <a:xfrm>
            <a:off x="2063283" y="193138"/>
            <a:ext cx="9503819" cy="1105873"/>
          </a:xfrm>
          <a:prstGeom prst="rect">
            <a:avLst/>
          </a:prstGeom>
        </p:spPr>
        <p:txBody>
          <a:bodyPr/>
          <a:lstStyle>
            <a:lvl1pPr algn="l">
              <a:defRPr sz="3481" b="1" i="0" cap="all" baseline="0">
                <a:solidFill>
                  <a:srgbClr val="2962A7"/>
                </a:solidFill>
              </a:defRPr>
            </a:lvl1pPr>
          </a:lstStyle>
          <a:p>
            <a:r>
              <a:rPr lang="cs-CZ"/>
              <a:t>Název stránky</a:t>
            </a:r>
          </a:p>
        </p:txBody>
      </p:sp>
      <p:sp>
        <p:nvSpPr>
          <p:cNvPr id="10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527313" y="1520185"/>
            <a:ext cx="11039789" cy="4202317"/>
          </a:xfrm>
          <a:prstGeom prst="rect">
            <a:avLst/>
          </a:prstGeom>
        </p:spPr>
        <p:txBody>
          <a:bodyPr/>
          <a:lstStyle>
            <a:lvl1pPr marL="0" indent="0" algn="l">
              <a:buClr>
                <a:srgbClr val="2962A7"/>
              </a:buClr>
              <a:buFont typeface="Wingdings" pitchFamily="2" charset="2"/>
              <a:buChar char="Ø"/>
              <a:defRPr sz="2764" baseline="0">
                <a:solidFill>
                  <a:schemeClr val="tx1"/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Obsah</a:t>
            </a:r>
          </a:p>
        </p:txBody>
      </p:sp>
      <p:sp>
        <p:nvSpPr>
          <p:cNvPr id="11" name="Obdélník 10"/>
          <p:cNvSpPr/>
          <p:nvPr/>
        </p:nvSpPr>
        <p:spPr>
          <a:xfrm>
            <a:off x="11694187" y="5427603"/>
            <a:ext cx="496226" cy="281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C3B11120-8696-490F-9346-974D8CFD8E5D}" type="slidenum">
              <a:rPr lang="cs-CZ" sz="1229">
                <a:solidFill>
                  <a:prstClr val="black">
                    <a:tint val="75000"/>
                  </a:prstClr>
                </a:solidFill>
              </a:rPr>
              <a:pPr algn="ctr"/>
              <a:t>‹#›</a:t>
            </a:fld>
            <a:endParaRPr lang="cs-CZ" sz="1229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5436073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ázdný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1"/>
          <p:cNvSpPr>
            <a:spLocks noGrp="1"/>
          </p:cNvSpPr>
          <p:nvPr>
            <p:ph type="ctrTitle" hasCustomPrompt="1"/>
          </p:nvPr>
        </p:nvSpPr>
        <p:spPr>
          <a:xfrm>
            <a:off x="815307" y="340587"/>
            <a:ext cx="7775852" cy="737249"/>
          </a:xfrm>
          <a:prstGeom prst="rect">
            <a:avLst/>
          </a:prstGeom>
        </p:spPr>
        <p:txBody>
          <a:bodyPr/>
          <a:lstStyle>
            <a:lvl1pPr algn="l">
              <a:defRPr sz="3481" b="1" i="0" cap="all" baseline="0">
                <a:solidFill>
                  <a:srgbClr val="2962A7"/>
                </a:solidFill>
              </a:defRPr>
            </a:lvl1pPr>
          </a:lstStyle>
          <a:p>
            <a:r>
              <a:rPr lang="cs-CZ"/>
              <a:t>Děkuji za pozornost!</a:t>
            </a:r>
          </a:p>
        </p:txBody>
      </p:sp>
      <p:sp>
        <p:nvSpPr>
          <p:cNvPr id="6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5615216" y="1299011"/>
            <a:ext cx="6143883" cy="2580370"/>
          </a:xfrm>
          <a:prstGeom prst="rect">
            <a:avLst/>
          </a:prstGeom>
        </p:spPr>
        <p:txBody>
          <a:bodyPr/>
          <a:lstStyle>
            <a:lvl1pPr marL="0" indent="0" algn="l">
              <a:buClr>
                <a:srgbClr val="2962A7"/>
              </a:buClr>
              <a:buFont typeface="Wingdings" pitchFamily="2" charset="2"/>
              <a:buNone/>
              <a:defRPr sz="2355" baseline="0">
                <a:solidFill>
                  <a:schemeClr val="tx1"/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 příjmení</a:t>
            </a:r>
          </a:p>
          <a:p>
            <a:r>
              <a:rPr lang="cs-CZ"/>
              <a:t>funkce</a:t>
            </a:r>
          </a:p>
          <a:p>
            <a:r>
              <a:rPr lang="cs-CZ"/>
              <a:t>organizace</a:t>
            </a:r>
          </a:p>
          <a:p>
            <a:r>
              <a:rPr lang="cs-CZ"/>
              <a:t>e-mail:</a:t>
            </a:r>
          </a:p>
          <a:p>
            <a:r>
              <a:rPr lang="cs-CZ"/>
              <a:t>tel.: </a:t>
            </a:r>
          </a:p>
          <a:p>
            <a:r>
              <a:rPr lang="cs-CZ"/>
              <a:t>web:</a:t>
            </a:r>
          </a:p>
        </p:txBody>
      </p:sp>
      <p:sp>
        <p:nvSpPr>
          <p:cNvPr id="7" name="Zástupný symbol pro obsah 3"/>
          <p:cNvSpPr>
            <a:spLocks noGrp="1"/>
          </p:cNvSpPr>
          <p:nvPr>
            <p:ph sz="half" idx="2" hasCustomPrompt="1"/>
          </p:nvPr>
        </p:nvSpPr>
        <p:spPr>
          <a:xfrm>
            <a:off x="815307" y="1299011"/>
            <a:ext cx="4412444" cy="4202317"/>
          </a:xfrm>
          <a:prstGeom prst="rect">
            <a:avLst/>
          </a:prstGeom>
        </p:spPr>
        <p:txBody>
          <a:bodyPr/>
          <a:lstStyle>
            <a:lvl1pPr>
              <a:buNone/>
              <a:defRPr sz="2457" baseline="0"/>
            </a:lvl1pPr>
            <a:lvl2pPr>
              <a:defRPr sz="2048"/>
            </a:lvl2pPr>
            <a:lvl3pPr>
              <a:defRPr sz="1843"/>
            </a:lvl3pPr>
            <a:lvl4pPr>
              <a:defRPr sz="1638"/>
            </a:lvl4pPr>
            <a:lvl5pPr>
              <a:defRPr sz="1638"/>
            </a:lvl5pPr>
            <a:lvl6pPr>
              <a:defRPr sz="1638"/>
            </a:lvl6pPr>
            <a:lvl7pPr>
              <a:defRPr sz="1638"/>
            </a:lvl7pPr>
            <a:lvl8pPr>
              <a:defRPr sz="1638"/>
            </a:lvl8pPr>
            <a:lvl9pPr>
              <a:defRPr sz="1638"/>
            </a:lvl9pPr>
          </a:lstStyle>
          <a:p>
            <a:pPr lvl="0"/>
            <a:r>
              <a:rPr lang="cs-CZ"/>
              <a:t>Fotografie autora</a:t>
            </a:r>
          </a:p>
        </p:txBody>
      </p:sp>
    </p:spTree>
    <p:extLst>
      <p:ext uri="{BB962C8B-B14F-4D97-AF65-F5344CB8AC3E}">
        <p14:creationId xmlns:p14="http://schemas.microsoft.com/office/powerpoint/2010/main" val="2481951987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Úvodní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9153" y="1888657"/>
            <a:ext cx="7487792" cy="5132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Obdélník 4"/>
          <p:cNvSpPr>
            <a:spLocks noChangeAspect="1"/>
          </p:cNvSpPr>
          <p:nvPr userDrawn="1"/>
        </p:nvSpPr>
        <p:spPr>
          <a:xfrm>
            <a:off x="0" y="0"/>
            <a:ext cx="12190413" cy="266557"/>
          </a:xfrm>
          <a:prstGeom prst="rect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 sz="2457">
              <a:noFill/>
            </a:endParaRPr>
          </a:p>
        </p:txBody>
      </p:sp>
      <p:sp>
        <p:nvSpPr>
          <p:cNvPr id="6" name="Obdélník 5"/>
          <p:cNvSpPr/>
          <p:nvPr userDrawn="1"/>
        </p:nvSpPr>
        <p:spPr>
          <a:xfrm>
            <a:off x="0" y="266863"/>
            <a:ext cx="12190413" cy="147450"/>
          </a:xfrm>
          <a:prstGeom prst="rect">
            <a:avLst/>
          </a:prstGeom>
          <a:gradFill>
            <a:gsLst>
              <a:gs pos="0">
                <a:srgbClr val="000099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 sz="2457">
              <a:noFill/>
            </a:endParaRPr>
          </a:p>
        </p:txBody>
      </p:sp>
      <p:pic>
        <p:nvPicPr>
          <p:cNvPr id="7" name="Obrázek 11" descr="mmr_cr_rgb.emf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391" y="708653"/>
            <a:ext cx="1919567" cy="323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Obrázek 6" descr="optp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62663" y="6312860"/>
            <a:ext cx="1113222" cy="456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Obrázek 7" descr="eu.jpg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99162" y="6312860"/>
            <a:ext cx="3039138" cy="455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Podnadpis 2"/>
          <p:cNvSpPr txBox="1">
            <a:spLocks/>
          </p:cNvSpPr>
          <p:nvPr userDrawn="1"/>
        </p:nvSpPr>
        <p:spPr>
          <a:xfrm>
            <a:off x="1870890" y="3216569"/>
            <a:ext cx="9610533" cy="1178378"/>
          </a:xfrm>
          <a:prstGeom prst="rect">
            <a:avLst/>
          </a:prstGeom>
        </p:spPr>
        <p:txBody>
          <a:bodyPr/>
          <a:lstStyle/>
          <a:p>
            <a:pPr>
              <a:spcBef>
                <a:spcPct val="20000"/>
              </a:spcBef>
              <a:buFont typeface="Arial" charset="0"/>
              <a:buNone/>
              <a:defRPr/>
            </a:pPr>
            <a:endParaRPr lang="cs-CZ" sz="2662">
              <a:cs typeface="Arial" charset="0"/>
            </a:endParaRP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871287" y="4542904"/>
            <a:ext cx="9407821" cy="1327048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buNone/>
              <a:defRPr sz="2048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Klepnutím lze upravit styl předlohy podnadpisů.</a:t>
            </a:r>
            <a:endParaRPr lang="cs-CZ"/>
          </a:p>
        </p:txBody>
      </p:sp>
      <p:sp>
        <p:nvSpPr>
          <p:cNvPr id="14" name="Nadpis 13"/>
          <p:cNvSpPr>
            <a:spLocks noGrp="1" noChangeAspect="1"/>
          </p:cNvSpPr>
          <p:nvPr>
            <p:ph type="title"/>
          </p:nvPr>
        </p:nvSpPr>
        <p:spPr>
          <a:xfrm>
            <a:off x="1871287" y="2036259"/>
            <a:ext cx="9709605" cy="1105873"/>
          </a:xfrm>
          <a:prstGeom prst="rect">
            <a:avLst/>
          </a:prstGeom>
        </p:spPr>
        <p:txBody>
          <a:bodyPr anchor="b"/>
          <a:lstStyle>
            <a:lvl1pPr algn="l">
              <a:defRPr b="1" baseline="0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Klepnutím lze upravit styl předlohy nadpisů.</a:t>
            </a:r>
            <a:endParaRPr lang="cs-CZ"/>
          </a:p>
        </p:txBody>
      </p:sp>
      <p:pic>
        <p:nvPicPr>
          <p:cNvPr id="12" name="Obrázek 11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3192" y="6303994"/>
            <a:ext cx="4611724" cy="610812"/>
          </a:xfrm>
          <a:prstGeom prst="rect">
            <a:avLst/>
          </a:prstGeom>
        </p:spPr>
      </p:pic>
      <p:sp>
        <p:nvSpPr>
          <p:cNvPr id="13" name="Obdélník 12"/>
          <p:cNvSpPr/>
          <p:nvPr userDrawn="1"/>
        </p:nvSpPr>
        <p:spPr>
          <a:xfrm>
            <a:off x="239318" y="635487"/>
            <a:ext cx="2303956" cy="516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</p:spTree>
    <p:extLst>
      <p:ext uri="{BB962C8B-B14F-4D97-AF65-F5344CB8AC3E}">
        <p14:creationId xmlns:p14="http://schemas.microsoft.com/office/powerpoint/2010/main" val="3688610487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s na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3192" y="6303994"/>
            <a:ext cx="4611724" cy="610812"/>
          </a:xfrm>
          <a:prstGeom prst="rect">
            <a:avLst/>
          </a:prstGeom>
        </p:spPr>
      </p:pic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27313" y="1593910"/>
            <a:ext cx="11053580" cy="4718391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FontTx/>
              <a:buNone/>
              <a:defRPr sz="2867">
                <a:latin typeface="Arial" pitchFamily="34" charset="0"/>
                <a:cs typeface="Arial" pitchFamily="34" charset="0"/>
              </a:defRPr>
            </a:lvl1pPr>
            <a:lvl2pPr algn="l">
              <a:buFontTx/>
              <a:buNone/>
              <a:defRPr sz="2457">
                <a:latin typeface="Arial" pitchFamily="34" charset="0"/>
                <a:cs typeface="Arial" pitchFamily="34" charset="0"/>
              </a:defRPr>
            </a:lvl2pPr>
            <a:lvl3pPr algn="l">
              <a:buFontTx/>
              <a:buNone/>
              <a:defRPr sz="2048">
                <a:latin typeface="Arial" pitchFamily="34" charset="0"/>
                <a:cs typeface="Arial" pitchFamily="34" charset="0"/>
              </a:defRPr>
            </a:lvl3pPr>
            <a:lvl4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4pPr>
            <a:lvl5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en-US"/>
              <a:t>Klepnutím lze upravit styly předlohy textu.</a:t>
            </a:r>
          </a:p>
        </p:txBody>
      </p:sp>
      <p:sp>
        <p:nvSpPr>
          <p:cNvPr id="5" name="Obdélník 4"/>
          <p:cNvSpPr/>
          <p:nvPr userDrawn="1"/>
        </p:nvSpPr>
        <p:spPr>
          <a:xfrm>
            <a:off x="239318" y="635487"/>
            <a:ext cx="2303956" cy="516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10" name="Nadpis 9"/>
          <p:cNvSpPr>
            <a:spLocks noGrp="1"/>
          </p:cNvSpPr>
          <p:nvPr>
            <p:ph type="title"/>
          </p:nvPr>
        </p:nvSpPr>
        <p:spPr>
          <a:xfrm>
            <a:off x="527313" y="709212"/>
            <a:ext cx="11053580" cy="516074"/>
          </a:xfrm>
          <a:prstGeom prst="rect">
            <a:avLst/>
          </a:prstGeom>
        </p:spPr>
        <p:txBody>
          <a:bodyPr anchor="t"/>
          <a:lstStyle>
            <a:lvl1pPr algn="l">
              <a:defRPr sz="3276" b="1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Klepnutím lze upravit styl předlohy nadpisů.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66672480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dnadpis 2">
            <a:extLst>
              <a:ext uri="{FF2B5EF4-FFF2-40B4-BE49-F238E27FC236}">
                <a16:creationId xmlns:a16="http://schemas.microsoft.com/office/drawing/2014/main" id="{B42A2E06-F1E5-4833-A1CA-24FEAF78DDAF}"/>
              </a:ext>
            </a:extLst>
          </p:cNvPr>
          <p:cNvSpPr txBox="1">
            <a:spLocks/>
          </p:cNvSpPr>
          <p:nvPr userDrawn="1"/>
        </p:nvSpPr>
        <p:spPr>
          <a:xfrm>
            <a:off x="1870890" y="3879711"/>
            <a:ext cx="9610533" cy="59000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6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cs-CZ" sz="2662"/>
              <a:t>MINISTERSTVO PRO MÍSTNÍ ROZVOJ ČR</a:t>
            </a:r>
          </a:p>
        </p:txBody>
      </p:sp>
      <p:pic>
        <p:nvPicPr>
          <p:cNvPr id="7" name="Obrázek 5" descr="mmr_cr_rgb.emf">
            <a:extLst>
              <a:ext uri="{FF2B5EF4-FFF2-40B4-BE49-F238E27FC236}">
                <a16:creationId xmlns:a16="http://schemas.microsoft.com/office/drawing/2014/main" id="{2A4857C1-FFB3-46C7-9F27-C90801F67D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744" y="708653"/>
            <a:ext cx="3420088" cy="57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Podnadpis 2"/>
          <p:cNvSpPr>
            <a:spLocks noGrp="1"/>
          </p:cNvSpPr>
          <p:nvPr>
            <p:ph type="subTitle" idx="1"/>
          </p:nvPr>
        </p:nvSpPr>
        <p:spPr>
          <a:xfrm>
            <a:off x="1871287" y="4690354"/>
            <a:ext cx="9407821" cy="184312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spcBef>
                <a:spcPts val="1024"/>
              </a:spcBef>
              <a:spcAft>
                <a:spcPts val="1024"/>
              </a:spcAft>
              <a:buNone/>
              <a:defRPr sz="2048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Klepnutím lze upravit styl předlohy podnadpisů.</a:t>
            </a:r>
          </a:p>
        </p:txBody>
      </p:sp>
      <p:sp>
        <p:nvSpPr>
          <p:cNvPr id="6" name="Nadpis 13"/>
          <p:cNvSpPr>
            <a:spLocks noGrp="1" noChangeAspect="1"/>
          </p:cNvSpPr>
          <p:nvPr>
            <p:ph type="title"/>
          </p:nvPr>
        </p:nvSpPr>
        <p:spPr>
          <a:xfrm>
            <a:off x="1871287" y="2036259"/>
            <a:ext cx="9709605" cy="1916846"/>
          </a:xfrm>
          <a:prstGeom prst="rect">
            <a:avLst/>
          </a:prstGeom>
        </p:spPr>
        <p:txBody>
          <a:bodyPr anchor="b"/>
          <a:lstStyle>
            <a:lvl1pPr algn="l">
              <a:defRPr b="1" baseline="0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Klepnutím lze upravit styl předlohy nadpisů.</a:t>
            </a:r>
          </a:p>
        </p:txBody>
      </p:sp>
    </p:spTree>
    <p:extLst>
      <p:ext uri="{BB962C8B-B14F-4D97-AF65-F5344CB8AC3E}">
        <p14:creationId xmlns:p14="http://schemas.microsoft.com/office/powerpoint/2010/main" val="6824195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Prázdný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1"/>
          <p:cNvSpPr>
            <a:spLocks noGrp="1"/>
          </p:cNvSpPr>
          <p:nvPr>
            <p:ph type="ctrTitle" hasCustomPrompt="1"/>
          </p:nvPr>
        </p:nvSpPr>
        <p:spPr>
          <a:xfrm>
            <a:off x="1967285" y="1372735"/>
            <a:ext cx="8255843" cy="737249"/>
          </a:xfrm>
          <a:prstGeom prst="rect">
            <a:avLst/>
          </a:prstGeom>
        </p:spPr>
        <p:txBody>
          <a:bodyPr/>
          <a:lstStyle>
            <a:lvl1pPr algn="ctr">
              <a:defRPr sz="4505" b="1" i="0" cap="all" baseline="0">
                <a:solidFill>
                  <a:srgbClr val="2962A7"/>
                </a:solidFill>
              </a:defRPr>
            </a:lvl1pPr>
          </a:lstStyle>
          <a:p>
            <a:r>
              <a:rPr lang="cs-CZ"/>
              <a:t>Název prezentace</a:t>
            </a:r>
          </a:p>
        </p:txBody>
      </p:sp>
      <p:sp>
        <p:nvSpPr>
          <p:cNvPr id="6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5711214" y="6164852"/>
            <a:ext cx="6143883" cy="442349"/>
          </a:xfrm>
          <a:prstGeom prst="rect">
            <a:avLst/>
          </a:prstGeom>
        </p:spPr>
        <p:txBody>
          <a:bodyPr/>
          <a:lstStyle>
            <a:lvl1pPr marL="0" indent="0" algn="r">
              <a:buClr>
                <a:srgbClr val="2962A7"/>
              </a:buClr>
              <a:buFont typeface="Wingdings" pitchFamily="2" charset="2"/>
              <a:buNone/>
              <a:defRPr sz="1229" baseline="0">
                <a:solidFill>
                  <a:schemeClr val="bg1">
                    <a:lumMod val="50000"/>
                  </a:schemeClr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Jméno, funkce, organizace</a:t>
            </a:r>
          </a:p>
        </p:txBody>
      </p:sp>
      <p:sp>
        <p:nvSpPr>
          <p:cNvPr id="7" name="Zástupný symbol pro obsah 3"/>
          <p:cNvSpPr>
            <a:spLocks noGrp="1"/>
          </p:cNvSpPr>
          <p:nvPr>
            <p:ph sz="half" idx="2" hasCustomPrompt="1"/>
          </p:nvPr>
        </p:nvSpPr>
        <p:spPr>
          <a:xfrm>
            <a:off x="719309" y="6164852"/>
            <a:ext cx="4412444" cy="442349"/>
          </a:xfrm>
          <a:prstGeom prst="rect">
            <a:avLst/>
          </a:prstGeom>
        </p:spPr>
        <p:txBody>
          <a:bodyPr/>
          <a:lstStyle>
            <a:lvl1pPr>
              <a:buNone/>
              <a:defRPr sz="1229" baseline="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sz="2048"/>
            </a:lvl2pPr>
            <a:lvl3pPr>
              <a:defRPr sz="1843"/>
            </a:lvl3pPr>
            <a:lvl4pPr>
              <a:defRPr sz="1638"/>
            </a:lvl4pPr>
            <a:lvl5pPr>
              <a:defRPr sz="1638"/>
            </a:lvl5pPr>
            <a:lvl6pPr>
              <a:defRPr sz="1638"/>
            </a:lvl6pPr>
            <a:lvl7pPr>
              <a:defRPr sz="1638"/>
            </a:lvl7pPr>
            <a:lvl8pPr>
              <a:defRPr sz="1638"/>
            </a:lvl8pPr>
            <a:lvl9pPr>
              <a:defRPr sz="1638"/>
            </a:lvl9pPr>
          </a:lstStyle>
          <a:p>
            <a:pPr lvl="0"/>
            <a:r>
              <a:rPr lang="cs-CZ"/>
              <a:t>Místo, datum</a:t>
            </a:r>
          </a:p>
        </p:txBody>
      </p:sp>
    </p:spTree>
    <p:extLst>
      <p:ext uri="{BB962C8B-B14F-4D97-AF65-F5344CB8AC3E}">
        <p14:creationId xmlns:p14="http://schemas.microsoft.com/office/powerpoint/2010/main" val="2691441050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Úvodní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5" descr="mmr_cr_rgb.emf">
            <a:extLst>
              <a:ext uri="{FF2B5EF4-FFF2-40B4-BE49-F238E27FC236}">
                <a16:creationId xmlns:a16="http://schemas.microsoft.com/office/drawing/2014/main" id="{2A4857C1-FFB3-46C7-9F27-C90801F67D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744" y="708653"/>
            <a:ext cx="3420088" cy="57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Nadpis 13"/>
          <p:cNvSpPr>
            <a:spLocks noGrp="1" noChangeAspect="1"/>
          </p:cNvSpPr>
          <p:nvPr>
            <p:ph type="title"/>
          </p:nvPr>
        </p:nvSpPr>
        <p:spPr>
          <a:xfrm>
            <a:off x="527313" y="1446460"/>
            <a:ext cx="6815870" cy="2138021"/>
          </a:xfrm>
          <a:prstGeom prst="rect">
            <a:avLst/>
          </a:prstGeom>
        </p:spPr>
        <p:txBody>
          <a:bodyPr anchor="b"/>
          <a:lstStyle>
            <a:lvl1pPr algn="l">
              <a:defRPr b="1" baseline="0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Klepnutím lze upravit styl předlohy nadpisů.</a:t>
            </a:r>
          </a:p>
        </p:txBody>
      </p:sp>
    </p:spTree>
    <p:extLst>
      <p:ext uri="{BB962C8B-B14F-4D97-AF65-F5344CB8AC3E}">
        <p14:creationId xmlns:p14="http://schemas.microsoft.com/office/powerpoint/2010/main" val="682037665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s na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4" descr="mmr_cr_rgb.emf">
            <a:extLst>
              <a:ext uri="{FF2B5EF4-FFF2-40B4-BE49-F238E27FC236}">
                <a16:creationId xmlns:a16="http://schemas.microsoft.com/office/drawing/2014/main" id="{9236852B-1E75-425D-862B-40DDE00167D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337" y="635513"/>
            <a:ext cx="2687817" cy="453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27313" y="2109984"/>
            <a:ext cx="11053580" cy="44972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spcBef>
                <a:spcPts val="1024"/>
              </a:spcBef>
              <a:spcAft>
                <a:spcPts val="1024"/>
              </a:spcAft>
              <a:buFontTx/>
              <a:buNone/>
              <a:defRPr sz="2867">
                <a:latin typeface="Arial" pitchFamily="34" charset="0"/>
                <a:cs typeface="Arial" pitchFamily="34" charset="0"/>
              </a:defRPr>
            </a:lvl1pPr>
            <a:lvl2pPr algn="l">
              <a:buFontTx/>
              <a:buNone/>
              <a:defRPr sz="2457">
                <a:latin typeface="Arial" pitchFamily="34" charset="0"/>
                <a:cs typeface="Arial" pitchFamily="34" charset="0"/>
              </a:defRPr>
            </a:lvl2pPr>
            <a:lvl3pPr algn="l">
              <a:buFontTx/>
              <a:buNone/>
              <a:defRPr sz="2048">
                <a:latin typeface="Arial" pitchFamily="34" charset="0"/>
                <a:cs typeface="Arial" pitchFamily="34" charset="0"/>
              </a:defRPr>
            </a:lvl3pPr>
            <a:lvl4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4pPr>
            <a:lvl5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10" name="Nadpis 9"/>
          <p:cNvSpPr>
            <a:spLocks noGrp="1"/>
          </p:cNvSpPr>
          <p:nvPr>
            <p:ph type="title"/>
          </p:nvPr>
        </p:nvSpPr>
        <p:spPr>
          <a:xfrm>
            <a:off x="527313" y="1446460"/>
            <a:ext cx="11053580" cy="516074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276" b="1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Klepnutím lze upravit styl předlohy nadpisů.</a:t>
            </a:r>
          </a:p>
        </p:txBody>
      </p:sp>
    </p:spTree>
    <p:extLst>
      <p:ext uri="{BB962C8B-B14F-4D97-AF65-F5344CB8AC3E}">
        <p14:creationId xmlns:p14="http://schemas.microsoft.com/office/powerpoint/2010/main" val="1896032114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nitřní list s na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4" descr="mmr_cr_rgb.emf">
            <a:extLst>
              <a:ext uri="{FF2B5EF4-FFF2-40B4-BE49-F238E27FC236}">
                <a16:creationId xmlns:a16="http://schemas.microsoft.com/office/drawing/2014/main" id="{9236852B-1E75-425D-862B-40DDE00167D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337" y="635513"/>
            <a:ext cx="2687817" cy="453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27313" y="3142132"/>
            <a:ext cx="11053580" cy="346506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spcBef>
                <a:spcPts val="1024"/>
              </a:spcBef>
              <a:spcAft>
                <a:spcPts val="1024"/>
              </a:spcAft>
              <a:buFontTx/>
              <a:buNone/>
              <a:defRPr sz="2048">
                <a:latin typeface="Arial" pitchFamily="34" charset="0"/>
                <a:cs typeface="Arial" pitchFamily="34" charset="0"/>
              </a:defRPr>
            </a:lvl1pPr>
            <a:lvl2pPr algn="l">
              <a:buFontTx/>
              <a:buNone/>
              <a:defRPr sz="2457">
                <a:latin typeface="Arial" pitchFamily="34" charset="0"/>
                <a:cs typeface="Arial" pitchFamily="34" charset="0"/>
              </a:defRPr>
            </a:lvl2pPr>
            <a:lvl3pPr algn="l">
              <a:buFontTx/>
              <a:buNone/>
              <a:defRPr sz="2048">
                <a:latin typeface="Arial" pitchFamily="34" charset="0"/>
                <a:cs typeface="Arial" pitchFamily="34" charset="0"/>
              </a:defRPr>
            </a:lvl3pPr>
            <a:lvl4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4pPr>
            <a:lvl5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10" name="Nadpis 9"/>
          <p:cNvSpPr>
            <a:spLocks noGrp="1"/>
          </p:cNvSpPr>
          <p:nvPr>
            <p:ph type="title"/>
          </p:nvPr>
        </p:nvSpPr>
        <p:spPr>
          <a:xfrm>
            <a:off x="527313" y="1446460"/>
            <a:ext cx="11053580" cy="1032148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276" b="1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5" name="Nadpis 9">
            <a:extLst>
              <a:ext uri="{FF2B5EF4-FFF2-40B4-BE49-F238E27FC236}">
                <a16:creationId xmlns:a16="http://schemas.microsoft.com/office/drawing/2014/main" id="{A40CA578-DB87-457E-8398-898FFF496C4B}"/>
              </a:ext>
            </a:extLst>
          </p:cNvPr>
          <p:cNvSpPr txBox="1">
            <a:spLocks/>
          </p:cNvSpPr>
          <p:nvPr userDrawn="1"/>
        </p:nvSpPr>
        <p:spPr>
          <a:xfrm>
            <a:off x="527313" y="2478608"/>
            <a:ext cx="11053580" cy="663524"/>
          </a:xfrm>
          <a:prstGeom prst="rect">
            <a:avLst/>
          </a:prstGeom>
        </p:spPr>
        <p:txBody>
          <a:bodyPr anchor="t"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rgbClr val="000099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cs-CZ" sz="2048">
                <a:solidFill>
                  <a:schemeClr val="accent1"/>
                </a:solidFill>
              </a:rPr>
              <a:t>Klepnutím lze upravit styl předlohy nadpisů.</a:t>
            </a:r>
          </a:p>
        </p:txBody>
      </p:sp>
    </p:spTree>
    <p:extLst>
      <p:ext uri="{BB962C8B-B14F-4D97-AF65-F5344CB8AC3E}">
        <p14:creationId xmlns:p14="http://schemas.microsoft.com/office/powerpoint/2010/main" val="2470532955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bez nadpis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4" descr="mmr_cr_rgb.emf">
            <a:extLst>
              <a:ext uri="{FF2B5EF4-FFF2-40B4-BE49-F238E27FC236}">
                <a16:creationId xmlns:a16="http://schemas.microsoft.com/office/drawing/2014/main" id="{CD0D8852-358E-4301-B2CD-3AD03D2B592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337" y="635513"/>
            <a:ext cx="2687817" cy="453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Zástupný symbol pro obsah 2"/>
          <p:cNvSpPr>
            <a:spLocks noGrp="1"/>
          </p:cNvSpPr>
          <p:nvPr>
            <p:ph idx="1"/>
          </p:nvPr>
        </p:nvSpPr>
        <p:spPr>
          <a:xfrm>
            <a:off x="527313" y="1520185"/>
            <a:ext cx="11053580" cy="5087016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spcBef>
                <a:spcPts val="1024"/>
              </a:spcBef>
              <a:spcAft>
                <a:spcPts val="1024"/>
              </a:spcAft>
              <a:buFontTx/>
              <a:buNone/>
              <a:defRPr sz="2867">
                <a:latin typeface="Arial" pitchFamily="34" charset="0"/>
                <a:cs typeface="Arial" pitchFamily="34" charset="0"/>
              </a:defRPr>
            </a:lvl1pPr>
            <a:lvl2pPr algn="l">
              <a:buFontTx/>
              <a:buNone/>
              <a:defRPr sz="2457">
                <a:latin typeface="Arial" pitchFamily="34" charset="0"/>
                <a:cs typeface="Arial" pitchFamily="34" charset="0"/>
              </a:defRPr>
            </a:lvl2pPr>
            <a:lvl3pPr algn="l">
              <a:buFontTx/>
              <a:buNone/>
              <a:defRPr sz="2048">
                <a:latin typeface="Arial" pitchFamily="34" charset="0"/>
                <a:cs typeface="Arial" pitchFamily="34" charset="0"/>
              </a:defRPr>
            </a:lvl3pPr>
            <a:lvl4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4pPr>
            <a:lvl5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cs-CZ"/>
              <a:t>Klepnutím lze upravit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3528521416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s odrážkam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 descr="mmr_cr_rgb.emf">
            <a:extLst>
              <a:ext uri="{FF2B5EF4-FFF2-40B4-BE49-F238E27FC236}">
                <a16:creationId xmlns:a16="http://schemas.microsoft.com/office/drawing/2014/main" id="{752F7945-D924-4C38-A8A5-FC9A797EDAB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337" y="635513"/>
            <a:ext cx="2687817" cy="453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Nadpis 9"/>
          <p:cNvSpPr>
            <a:spLocks noGrp="1"/>
          </p:cNvSpPr>
          <p:nvPr>
            <p:ph type="title"/>
          </p:nvPr>
        </p:nvSpPr>
        <p:spPr>
          <a:xfrm>
            <a:off x="335317" y="1299011"/>
            <a:ext cx="11519780" cy="516074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276" b="1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Klepnutím lze upravit styl předlohy nadpisů.</a:t>
            </a:r>
          </a:p>
        </p:txBody>
      </p:sp>
    </p:spTree>
    <p:extLst>
      <p:ext uri="{BB962C8B-B14F-4D97-AF65-F5344CB8AC3E}">
        <p14:creationId xmlns:p14="http://schemas.microsoft.com/office/powerpoint/2010/main" val="3776717370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952" y="0"/>
            <a:ext cx="12190412" cy="63539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8" name="Obdélník 7"/>
          <p:cNvSpPr/>
          <p:nvPr userDrawn="1"/>
        </p:nvSpPr>
        <p:spPr>
          <a:xfrm>
            <a:off x="6467692" y="2912628"/>
            <a:ext cx="5723672" cy="4108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9" name="Obdélník 8"/>
          <p:cNvSpPr/>
          <p:nvPr userDrawn="1"/>
        </p:nvSpPr>
        <p:spPr>
          <a:xfrm>
            <a:off x="1" y="5789498"/>
            <a:ext cx="3094164" cy="12320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592589" y="1086952"/>
            <a:ext cx="10988303" cy="1842917"/>
          </a:xfrm>
        </p:spPr>
        <p:txBody>
          <a:bodyPr wrap="square" lIns="0" tIns="360000" rIns="0" bIns="0">
            <a:noAutofit/>
          </a:bodyPr>
          <a:lstStyle>
            <a:lvl1pPr marL="0" indent="0" algn="l">
              <a:buNone/>
              <a:defRPr sz="2867">
                <a:solidFill>
                  <a:srgbClr val="004B8D"/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lze upravit styl předlohy.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590" y="5945195"/>
            <a:ext cx="2264539" cy="817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7267" y="3723541"/>
            <a:ext cx="5404096" cy="3302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10991113" y="6507903"/>
            <a:ext cx="589779" cy="373831"/>
          </a:xfrm>
          <a:prstGeom prst="rect">
            <a:avLst/>
          </a:prstGeom>
        </p:spPr>
        <p:txBody>
          <a:bodyPr/>
          <a:lstStyle>
            <a:lvl1pPr>
              <a:defRPr sz="1638"/>
            </a:lvl1pPr>
          </a:lstStyle>
          <a:p>
            <a:fld id="{E8840746-E84D-450F-9CEF-85632363BC31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</p:spTree>
    <p:extLst>
      <p:ext uri="{BB962C8B-B14F-4D97-AF65-F5344CB8AC3E}">
        <p14:creationId xmlns:p14="http://schemas.microsoft.com/office/powerpoint/2010/main" val="596037959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lastní rozlože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840746-E84D-450F-9CEF-85632363BC31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82304380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 anchor="t" anchorCtr="0"/>
          <a:lstStyle/>
          <a:p>
            <a:r>
              <a:rPr lang="cs-CZ"/>
              <a:t>Kliknutím lze upravit styl.</a:t>
            </a:r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10"/>
          </p:nvPr>
        </p:nvSpPr>
        <p:spPr>
          <a:xfrm>
            <a:off x="592589" y="1023931"/>
            <a:ext cx="10988303" cy="4765567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číslo snímku 4"/>
          <p:cNvSpPr txBox="1">
            <a:spLocks/>
          </p:cNvSpPr>
          <p:nvPr userDrawn="1"/>
        </p:nvSpPr>
        <p:spPr>
          <a:xfrm>
            <a:off x="10991113" y="6498750"/>
            <a:ext cx="589779" cy="373831"/>
          </a:xfrm>
          <a:prstGeom prst="rect">
            <a:avLst/>
          </a:prstGeom>
        </p:spPr>
        <p:txBody>
          <a:bodyPr/>
          <a:lstStyle>
            <a:defPPr>
              <a:defRPr lang="cs-CZ"/>
            </a:defPPr>
            <a:lvl1pPr marL="0" algn="l" defTabSz="914400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cs-CZ" sz="1638"/>
          </a:p>
        </p:txBody>
      </p:sp>
      <p:sp>
        <p:nvSpPr>
          <p:cNvPr id="7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10991113" y="6507903"/>
            <a:ext cx="589779" cy="373831"/>
          </a:xfrm>
          <a:prstGeom prst="rect">
            <a:avLst/>
          </a:prstGeom>
        </p:spPr>
        <p:txBody>
          <a:bodyPr/>
          <a:lstStyle>
            <a:lvl1pPr>
              <a:defRPr sz="1638"/>
            </a:lvl1pPr>
          </a:lstStyle>
          <a:p>
            <a:fld id="{E8840746-E84D-450F-9CEF-85632363BC31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číslo snímku 4"/>
          <p:cNvSpPr txBox="1">
            <a:spLocks/>
          </p:cNvSpPr>
          <p:nvPr userDrawn="1"/>
        </p:nvSpPr>
        <p:spPr>
          <a:xfrm>
            <a:off x="10991113" y="6507903"/>
            <a:ext cx="589779" cy="373831"/>
          </a:xfrm>
          <a:prstGeom prst="rect">
            <a:avLst/>
          </a:prstGeom>
        </p:spPr>
        <p:txBody>
          <a:bodyPr/>
          <a:lstStyle>
            <a:defPPr>
              <a:defRPr lang="cs-CZ"/>
            </a:defPPr>
            <a:lvl1pPr marL="0" algn="l" defTabSz="914400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840746-E84D-450F-9CEF-85632363BC31}" type="slidenum">
              <a:rPr lang="cs-CZ" sz="1638" smtClean="0"/>
              <a:pPr/>
              <a:t>‹#›</a:t>
            </a:fld>
            <a:endParaRPr lang="cs-CZ" sz="1638"/>
          </a:p>
        </p:txBody>
      </p:sp>
    </p:spTree>
    <p:extLst>
      <p:ext uri="{BB962C8B-B14F-4D97-AF65-F5344CB8AC3E}">
        <p14:creationId xmlns:p14="http://schemas.microsoft.com/office/powerpoint/2010/main" val="1226422636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jekt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787267" y="456725"/>
            <a:ext cx="4812673" cy="441160"/>
          </a:xfrm>
        </p:spPr>
        <p:txBody>
          <a:bodyPr lIns="0" tIns="0" rIns="0" bIns="0" anchor="t" anchorCtr="0">
            <a:spAutoFit/>
          </a:bodyPr>
          <a:lstStyle>
            <a:lvl1pPr algn="l">
              <a:defRPr sz="2867">
                <a:solidFill>
                  <a:srgbClr val="B9E0F7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14"/>
          </p:nvPr>
        </p:nvSpPr>
        <p:spPr>
          <a:xfrm>
            <a:off x="592589" y="456724"/>
            <a:ext cx="5604204" cy="5332774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5"/>
          </p:nvPr>
        </p:nvSpPr>
        <p:spPr>
          <a:xfrm>
            <a:off x="6787268" y="897884"/>
            <a:ext cx="4812673" cy="4891613"/>
          </a:xfrm>
        </p:spPr>
        <p:txBody>
          <a:bodyPr>
            <a:normAutofit/>
          </a:bodyPr>
          <a:lstStyle>
            <a:lvl1pPr>
              <a:defRPr sz="2048"/>
            </a:lvl1pPr>
            <a:lvl2pPr>
              <a:defRPr sz="2048"/>
            </a:lvl2pPr>
            <a:lvl3pPr>
              <a:defRPr sz="2048"/>
            </a:lvl3pPr>
            <a:lvl4pPr>
              <a:defRPr sz="2048"/>
            </a:lvl4pPr>
            <a:lvl5pPr>
              <a:defRPr sz="2048"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10991113" y="6507903"/>
            <a:ext cx="589779" cy="373831"/>
          </a:xfrm>
          <a:prstGeom prst="rect">
            <a:avLst/>
          </a:prstGeom>
        </p:spPr>
        <p:txBody>
          <a:bodyPr/>
          <a:lstStyle>
            <a:lvl1pPr>
              <a:defRPr sz="1638"/>
            </a:lvl1pPr>
          </a:lstStyle>
          <a:p>
            <a:fld id="{E8840746-E84D-450F-9CEF-85632363BC31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96564692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obsah 5"/>
          <p:cNvSpPr>
            <a:spLocks noGrp="1"/>
          </p:cNvSpPr>
          <p:nvPr>
            <p:ph sz="quarter" idx="10"/>
          </p:nvPr>
        </p:nvSpPr>
        <p:spPr>
          <a:xfrm>
            <a:off x="592590" y="1023930"/>
            <a:ext cx="11007351" cy="4765567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4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10991113" y="6507903"/>
            <a:ext cx="589779" cy="373831"/>
          </a:xfrm>
          <a:prstGeom prst="rect">
            <a:avLst/>
          </a:prstGeom>
        </p:spPr>
        <p:txBody>
          <a:bodyPr/>
          <a:lstStyle>
            <a:lvl1pPr>
              <a:defRPr sz="1638"/>
            </a:lvl1pPr>
          </a:lstStyle>
          <a:p>
            <a:fld id="{E8840746-E84D-450F-9CEF-85632363BC31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684467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 hasCustomPrompt="1"/>
          </p:nvPr>
        </p:nvSpPr>
        <p:spPr>
          <a:xfrm>
            <a:off x="815307" y="193139"/>
            <a:ext cx="9503819" cy="1105873"/>
          </a:xfrm>
          <a:prstGeom prst="rect">
            <a:avLst/>
          </a:prstGeom>
        </p:spPr>
        <p:txBody>
          <a:bodyPr/>
          <a:lstStyle>
            <a:lvl1pPr algn="l">
              <a:defRPr sz="3481" b="1" i="0" cap="all" baseline="0">
                <a:solidFill>
                  <a:srgbClr val="2962A7"/>
                </a:solidFill>
              </a:defRPr>
            </a:lvl1pPr>
          </a:lstStyle>
          <a:p>
            <a:r>
              <a:rPr lang="cs-CZ"/>
              <a:t>Název stránky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815307" y="1520185"/>
            <a:ext cx="10943791" cy="4276042"/>
          </a:xfrm>
          <a:prstGeom prst="rect">
            <a:avLst/>
          </a:prstGeom>
        </p:spPr>
        <p:txBody>
          <a:bodyPr/>
          <a:lstStyle>
            <a:lvl1pPr marL="0" indent="0" algn="l">
              <a:buClr>
                <a:srgbClr val="2962A7"/>
              </a:buClr>
              <a:buFont typeface="Wingdings" pitchFamily="2" charset="2"/>
              <a:buChar char="Ø"/>
              <a:defRPr sz="2764" baseline="0">
                <a:solidFill>
                  <a:schemeClr val="tx1"/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Obsah</a:t>
            </a:r>
          </a:p>
        </p:txBody>
      </p:sp>
      <p:sp>
        <p:nvSpPr>
          <p:cNvPr id="7" name="Zástupný symbol pro číslo snímku 5"/>
          <p:cNvSpPr txBox="1">
            <a:spLocks/>
          </p:cNvSpPr>
          <p:nvPr/>
        </p:nvSpPr>
        <p:spPr>
          <a:xfrm>
            <a:off x="0" y="5353878"/>
            <a:ext cx="815307" cy="373831"/>
          </a:xfrm>
          <a:prstGeom prst="rect">
            <a:avLst/>
          </a:prstGeom>
        </p:spPr>
        <p:txBody>
          <a:bodyPr vert="horz" lIns="93620" tIns="46810" rIns="93620" bIns="46810" rtlCol="0" anchor="ctr"/>
          <a:lstStyle/>
          <a:p>
            <a:pPr marL="0" marR="0" lvl="0" indent="0" algn="ctr" defTabSz="93616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B11120-8696-490F-9346-974D8CFD8E5D}" type="slidenum">
              <a:rPr kumimoji="0" lang="cs-CZ" sz="1229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361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cs-CZ" sz="1229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9747244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věrečný sníme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952" y="0"/>
            <a:ext cx="12190412" cy="63539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8" name="Obdélník 7"/>
          <p:cNvSpPr/>
          <p:nvPr userDrawn="1"/>
        </p:nvSpPr>
        <p:spPr>
          <a:xfrm>
            <a:off x="6467692" y="2912628"/>
            <a:ext cx="5723672" cy="4108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9" name="Obdélník 8"/>
          <p:cNvSpPr/>
          <p:nvPr userDrawn="1"/>
        </p:nvSpPr>
        <p:spPr>
          <a:xfrm>
            <a:off x="1" y="5789498"/>
            <a:ext cx="3094164" cy="12320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590" y="5945195"/>
            <a:ext cx="2264539" cy="817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7267" y="3723541"/>
            <a:ext cx="5404096" cy="3302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592590" y="1842918"/>
            <a:ext cx="10988301" cy="630229"/>
          </a:xfrm>
        </p:spPr>
        <p:txBody>
          <a:bodyPr anchor="t" anchorCtr="0"/>
          <a:lstStyle>
            <a:lvl1pPr>
              <a:defRPr sz="4095">
                <a:solidFill>
                  <a:srgbClr val="004B8D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11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10991113" y="6507903"/>
            <a:ext cx="589779" cy="373831"/>
          </a:xfrm>
          <a:prstGeom prst="rect">
            <a:avLst/>
          </a:prstGeom>
        </p:spPr>
        <p:txBody>
          <a:bodyPr/>
          <a:lstStyle>
            <a:lvl1pPr>
              <a:defRPr sz="1638"/>
            </a:lvl1pPr>
          </a:lstStyle>
          <a:p>
            <a:fld id="{E8840746-E84D-450F-9CEF-85632363BC31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47587162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3802" y="1149123"/>
            <a:ext cx="9142810" cy="2444527"/>
          </a:xfrm>
        </p:spPr>
        <p:txBody>
          <a:bodyPr anchor="b"/>
          <a:lstStyle>
            <a:lvl1pPr algn="ctr">
              <a:defRPr sz="6143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3802" y="3687920"/>
            <a:ext cx="9142810" cy="1695240"/>
          </a:xfrm>
        </p:spPr>
        <p:txBody>
          <a:bodyPr/>
          <a:lstStyle>
            <a:lvl1pPr marL="0" indent="0" algn="ctr">
              <a:buNone/>
              <a:defRPr sz="2457"/>
            </a:lvl1pPr>
            <a:lvl2pPr marL="468081" indent="0" algn="ctr">
              <a:buNone/>
              <a:defRPr sz="2048"/>
            </a:lvl2pPr>
            <a:lvl3pPr marL="936163" indent="0" algn="ctr">
              <a:buNone/>
              <a:defRPr sz="1843"/>
            </a:lvl3pPr>
            <a:lvl4pPr marL="1404244" indent="0" algn="ctr">
              <a:buNone/>
              <a:defRPr sz="1638"/>
            </a:lvl4pPr>
            <a:lvl5pPr marL="1872325" indent="0" algn="ctr">
              <a:buNone/>
              <a:defRPr sz="1638"/>
            </a:lvl5pPr>
            <a:lvl6pPr marL="2340407" indent="0" algn="ctr">
              <a:buNone/>
              <a:defRPr sz="1638"/>
            </a:lvl6pPr>
            <a:lvl7pPr marL="2808488" indent="0" algn="ctr">
              <a:buNone/>
              <a:defRPr sz="1638"/>
            </a:lvl7pPr>
            <a:lvl8pPr marL="3276570" indent="0" algn="ctr">
              <a:buNone/>
              <a:defRPr sz="1638"/>
            </a:lvl8pPr>
            <a:lvl9pPr marL="3744651" indent="0" algn="ctr">
              <a:buNone/>
              <a:defRPr sz="1638"/>
            </a:lvl9pPr>
          </a:lstStyle>
          <a:p>
            <a:r>
              <a:rPr lang="cs-CZ"/>
              <a:t>Kliknutím lze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22.04.2021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609866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sz="4505"/>
            </a:lvl1pPr>
          </a:lstStyle>
          <a:p>
            <a:r>
              <a:rPr lang="cs-CZ" sz="3686" b="1">
                <a:solidFill>
                  <a:srgbClr val="7EA2D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Nadpis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 hasCustomPrompt="1"/>
          </p:nvPr>
        </p:nvSpPr>
        <p:spPr>
          <a:xfrm>
            <a:off x="838091" y="1869153"/>
            <a:ext cx="10514231" cy="4099133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cs-CZ"/>
              <a:t>Předepsané písmo </a:t>
            </a:r>
            <a:r>
              <a:rPr lang="cs-CZ" err="1"/>
              <a:t>Arial</a:t>
            </a:r>
            <a:endParaRPr lang="cs-CZ"/>
          </a:p>
        </p:txBody>
      </p:sp>
      <p:pic>
        <p:nvPicPr>
          <p:cNvPr id="6" name="Obrázek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517036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1742" y="1750503"/>
            <a:ext cx="10514231" cy="2920754"/>
          </a:xfrm>
        </p:spPr>
        <p:txBody>
          <a:bodyPr anchor="b"/>
          <a:lstStyle>
            <a:lvl1pPr>
              <a:defRPr sz="6143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1742" y="4698889"/>
            <a:ext cx="10514231" cy="1535955"/>
          </a:xfrm>
        </p:spPr>
        <p:txBody>
          <a:bodyPr/>
          <a:lstStyle>
            <a:lvl1pPr marL="0" indent="0">
              <a:buNone/>
              <a:defRPr sz="2457">
                <a:solidFill>
                  <a:schemeClr val="tx1">
                    <a:tint val="75000"/>
                  </a:schemeClr>
                </a:solidFill>
              </a:defRPr>
            </a:lvl1pPr>
            <a:lvl2pPr marL="468081" indent="0">
              <a:buNone/>
              <a:defRPr sz="2048">
                <a:solidFill>
                  <a:schemeClr val="tx1">
                    <a:tint val="75000"/>
                  </a:schemeClr>
                </a:solidFill>
              </a:defRPr>
            </a:lvl2pPr>
            <a:lvl3pPr marL="936163" indent="0">
              <a:buNone/>
              <a:defRPr sz="1843">
                <a:solidFill>
                  <a:schemeClr val="tx1">
                    <a:tint val="75000"/>
                  </a:schemeClr>
                </a:solidFill>
              </a:defRPr>
            </a:lvl3pPr>
            <a:lvl4pPr marL="1404244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4pPr>
            <a:lvl5pPr marL="1872325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5pPr>
            <a:lvl6pPr marL="2340407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6pPr>
            <a:lvl7pPr marL="2808488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7pPr>
            <a:lvl8pPr marL="3276570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8pPr>
            <a:lvl9pPr marL="3744651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22.04.2021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5030517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838091" y="1869153"/>
            <a:ext cx="5155529" cy="4455085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196793" y="1869153"/>
            <a:ext cx="5155529" cy="4455085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22.04.2021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1" name="Obrázek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01156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40208" y="373831"/>
            <a:ext cx="10514231" cy="1357168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40208" y="1721247"/>
            <a:ext cx="5157645" cy="843556"/>
          </a:xfrm>
        </p:spPr>
        <p:txBody>
          <a:bodyPr anchor="b"/>
          <a:lstStyle>
            <a:lvl1pPr marL="0" indent="0">
              <a:buNone/>
              <a:defRPr sz="2457" b="1"/>
            </a:lvl1pPr>
            <a:lvl2pPr marL="468081" indent="0">
              <a:buNone/>
              <a:defRPr sz="2048" b="1"/>
            </a:lvl2pPr>
            <a:lvl3pPr marL="936163" indent="0">
              <a:buNone/>
              <a:defRPr sz="1843" b="1"/>
            </a:lvl3pPr>
            <a:lvl4pPr marL="1404244" indent="0">
              <a:buNone/>
              <a:defRPr sz="1638" b="1"/>
            </a:lvl4pPr>
            <a:lvl5pPr marL="1872325" indent="0">
              <a:buNone/>
              <a:defRPr sz="1638" b="1"/>
            </a:lvl5pPr>
            <a:lvl6pPr marL="2340407" indent="0">
              <a:buNone/>
              <a:defRPr sz="1638" b="1"/>
            </a:lvl6pPr>
            <a:lvl7pPr marL="2808488" indent="0">
              <a:buNone/>
              <a:defRPr sz="1638" b="1"/>
            </a:lvl7pPr>
            <a:lvl8pPr marL="3276570" indent="0">
              <a:buNone/>
              <a:defRPr sz="1638" b="1"/>
            </a:lvl8pPr>
            <a:lvl9pPr marL="3744651" indent="0">
              <a:buNone/>
              <a:defRPr sz="1638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840208" y="2564803"/>
            <a:ext cx="5157645" cy="3772438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171396" y="1721247"/>
            <a:ext cx="5183043" cy="843556"/>
          </a:xfrm>
        </p:spPr>
        <p:txBody>
          <a:bodyPr anchor="b"/>
          <a:lstStyle>
            <a:lvl1pPr marL="0" indent="0">
              <a:buNone/>
              <a:defRPr sz="2457" b="1"/>
            </a:lvl1pPr>
            <a:lvl2pPr marL="468081" indent="0">
              <a:buNone/>
              <a:defRPr sz="2048" b="1"/>
            </a:lvl2pPr>
            <a:lvl3pPr marL="936163" indent="0">
              <a:buNone/>
              <a:defRPr sz="1843" b="1"/>
            </a:lvl3pPr>
            <a:lvl4pPr marL="1404244" indent="0">
              <a:buNone/>
              <a:defRPr sz="1638" b="1"/>
            </a:lvl4pPr>
            <a:lvl5pPr marL="1872325" indent="0">
              <a:buNone/>
              <a:defRPr sz="1638" b="1"/>
            </a:lvl5pPr>
            <a:lvl6pPr marL="2340407" indent="0">
              <a:buNone/>
              <a:defRPr sz="1638" b="1"/>
            </a:lvl6pPr>
            <a:lvl7pPr marL="2808488" indent="0">
              <a:buNone/>
              <a:defRPr sz="1638" b="1"/>
            </a:lvl7pPr>
            <a:lvl8pPr marL="3276570" indent="0">
              <a:buNone/>
              <a:defRPr sz="1638" b="1"/>
            </a:lvl8pPr>
            <a:lvl9pPr marL="3744651" indent="0">
              <a:buNone/>
              <a:defRPr sz="1638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171396" y="2564803"/>
            <a:ext cx="5183043" cy="3772438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22.04.2021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12" name="Obrázek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3" name="Obrázek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96372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22.04.2021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4047399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22.04.2021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799964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40208" y="468101"/>
            <a:ext cx="3932255" cy="1638353"/>
          </a:xfrm>
        </p:spPr>
        <p:txBody>
          <a:bodyPr anchor="b"/>
          <a:lstStyle>
            <a:lvl1pPr>
              <a:defRPr sz="3276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183042" y="1010968"/>
            <a:ext cx="6171397" cy="4989825"/>
          </a:xfrm>
        </p:spPr>
        <p:txBody>
          <a:bodyPr/>
          <a:lstStyle>
            <a:lvl1pPr>
              <a:defRPr sz="3276"/>
            </a:lvl1pPr>
            <a:lvl2pPr>
              <a:defRPr sz="2867"/>
            </a:lvl2pPr>
            <a:lvl3pPr>
              <a:defRPr sz="2457"/>
            </a:lvl3pPr>
            <a:lvl4pPr>
              <a:defRPr sz="2048"/>
            </a:lvl4pPr>
            <a:lvl5pPr>
              <a:defRPr sz="2048"/>
            </a:lvl5pPr>
            <a:lvl6pPr>
              <a:defRPr sz="2048"/>
            </a:lvl6pPr>
            <a:lvl7pPr>
              <a:defRPr sz="2048"/>
            </a:lvl7pPr>
            <a:lvl8pPr>
              <a:defRPr sz="2048"/>
            </a:lvl8pPr>
            <a:lvl9pPr>
              <a:defRPr sz="2048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40208" y="2106454"/>
            <a:ext cx="3932255" cy="3902466"/>
          </a:xfrm>
        </p:spPr>
        <p:txBody>
          <a:bodyPr/>
          <a:lstStyle>
            <a:lvl1pPr marL="0" indent="0">
              <a:buNone/>
              <a:defRPr sz="1638"/>
            </a:lvl1pPr>
            <a:lvl2pPr marL="468081" indent="0">
              <a:buNone/>
              <a:defRPr sz="1433"/>
            </a:lvl2pPr>
            <a:lvl3pPr marL="936163" indent="0">
              <a:buNone/>
              <a:defRPr sz="1229"/>
            </a:lvl3pPr>
            <a:lvl4pPr marL="1404244" indent="0">
              <a:buNone/>
              <a:defRPr sz="1024"/>
            </a:lvl4pPr>
            <a:lvl5pPr marL="1872325" indent="0">
              <a:buNone/>
              <a:defRPr sz="1024"/>
            </a:lvl5pPr>
            <a:lvl6pPr marL="2340407" indent="0">
              <a:buNone/>
              <a:defRPr sz="1024"/>
            </a:lvl6pPr>
            <a:lvl7pPr marL="2808488" indent="0">
              <a:buNone/>
              <a:defRPr sz="1024"/>
            </a:lvl7pPr>
            <a:lvl8pPr marL="3276570" indent="0">
              <a:buNone/>
              <a:defRPr sz="1024"/>
            </a:lvl8pPr>
            <a:lvl9pPr marL="3744651" indent="0">
              <a:buNone/>
              <a:defRPr sz="1024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22.04.2021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1" name="Obrázek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2121426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40208" y="468101"/>
            <a:ext cx="3932255" cy="1638353"/>
          </a:xfrm>
        </p:spPr>
        <p:txBody>
          <a:bodyPr anchor="b"/>
          <a:lstStyle>
            <a:lvl1pPr>
              <a:defRPr sz="3276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5183042" y="1010968"/>
            <a:ext cx="6171397" cy="4989825"/>
          </a:xfrm>
        </p:spPr>
        <p:txBody>
          <a:bodyPr/>
          <a:lstStyle>
            <a:lvl1pPr marL="0" indent="0">
              <a:buNone/>
              <a:defRPr sz="3276"/>
            </a:lvl1pPr>
            <a:lvl2pPr marL="468081" indent="0">
              <a:buNone/>
              <a:defRPr sz="2867"/>
            </a:lvl2pPr>
            <a:lvl3pPr marL="936163" indent="0">
              <a:buNone/>
              <a:defRPr sz="2457"/>
            </a:lvl3pPr>
            <a:lvl4pPr marL="1404244" indent="0">
              <a:buNone/>
              <a:defRPr sz="2048"/>
            </a:lvl4pPr>
            <a:lvl5pPr marL="1872325" indent="0">
              <a:buNone/>
              <a:defRPr sz="2048"/>
            </a:lvl5pPr>
            <a:lvl6pPr marL="2340407" indent="0">
              <a:buNone/>
              <a:defRPr sz="2048"/>
            </a:lvl6pPr>
            <a:lvl7pPr marL="2808488" indent="0">
              <a:buNone/>
              <a:defRPr sz="2048"/>
            </a:lvl7pPr>
            <a:lvl8pPr marL="3276570" indent="0">
              <a:buNone/>
              <a:defRPr sz="2048"/>
            </a:lvl8pPr>
            <a:lvl9pPr marL="3744651" indent="0">
              <a:buNone/>
              <a:defRPr sz="2048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40208" y="2106454"/>
            <a:ext cx="3932255" cy="3902466"/>
          </a:xfrm>
        </p:spPr>
        <p:txBody>
          <a:bodyPr/>
          <a:lstStyle>
            <a:lvl1pPr marL="0" indent="0">
              <a:buNone/>
              <a:defRPr sz="1638"/>
            </a:lvl1pPr>
            <a:lvl2pPr marL="468081" indent="0">
              <a:buNone/>
              <a:defRPr sz="1433"/>
            </a:lvl2pPr>
            <a:lvl3pPr marL="936163" indent="0">
              <a:buNone/>
              <a:defRPr sz="1229"/>
            </a:lvl3pPr>
            <a:lvl4pPr marL="1404244" indent="0">
              <a:buNone/>
              <a:defRPr sz="1024"/>
            </a:lvl4pPr>
            <a:lvl5pPr marL="1872325" indent="0">
              <a:buNone/>
              <a:defRPr sz="1024"/>
            </a:lvl5pPr>
            <a:lvl6pPr marL="2340407" indent="0">
              <a:buNone/>
              <a:defRPr sz="1024"/>
            </a:lvl6pPr>
            <a:lvl7pPr marL="2808488" indent="0">
              <a:buNone/>
              <a:defRPr sz="1024"/>
            </a:lvl7pPr>
            <a:lvl8pPr marL="3276570" indent="0">
              <a:buNone/>
              <a:defRPr sz="1024"/>
            </a:lvl8pPr>
            <a:lvl9pPr marL="3744651" indent="0">
              <a:buNone/>
              <a:defRPr sz="1024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22.04.2021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11" name="Obrázek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0904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5.xml"/><Relationship Id="rId2" Type="http://schemas.openxmlformats.org/officeDocument/2006/relationships/slideLayout" Target="../slideLayouts/slideLayout74.xml"/><Relationship Id="rId1" Type="http://schemas.openxmlformats.org/officeDocument/2006/relationships/slideLayout" Target="../slideLayouts/slideLayout73.xml"/><Relationship Id="rId6" Type="http://schemas.openxmlformats.org/officeDocument/2006/relationships/image" Target="../media/image12.jpeg"/><Relationship Id="rId5" Type="http://schemas.openxmlformats.org/officeDocument/2006/relationships/theme" Target="../theme/theme10.xml"/><Relationship Id="rId4" Type="http://schemas.openxmlformats.org/officeDocument/2006/relationships/slideLayout" Target="../slideLayouts/slideLayout76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theme" Target="../theme/theme11.xml"/><Relationship Id="rId7" Type="http://schemas.openxmlformats.org/officeDocument/2006/relationships/image" Target="../media/image30.emf"/><Relationship Id="rId2" Type="http://schemas.openxmlformats.org/officeDocument/2006/relationships/slideLayout" Target="../slideLayouts/slideLayout78.xml"/><Relationship Id="rId1" Type="http://schemas.openxmlformats.org/officeDocument/2006/relationships/slideLayout" Target="../slideLayouts/slideLayout7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png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emf"/><Relationship Id="rId3" Type="http://schemas.openxmlformats.org/officeDocument/2006/relationships/slideLayout" Target="../slideLayouts/slideLayout81.xml"/><Relationship Id="rId7" Type="http://schemas.openxmlformats.org/officeDocument/2006/relationships/theme" Target="../theme/theme12.xml"/><Relationship Id="rId2" Type="http://schemas.openxmlformats.org/officeDocument/2006/relationships/slideLayout" Target="../slideLayouts/slideLayout80.xml"/><Relationship Id="rId1" Type="http://schemas.openxmlformats.org/officeDocument/2006/relationships/slideLayout" Target="../slideLayouts/slideLayout79.xml"/><Relationship Id="rId6" Type="http://schemas.openxmlformats.org/officeDocument/2006/relationships/slideLayout" Target="../slideLayouts/slideLayout84.xml"/><Relationship Id="rId5" Type="http://schemas.openxmlformats.org/officeDocument/2006/relationships/slideLayout" Target="../slideLayouts/slideLayout83.xml"/><Relationship Id="rId4" Type="http://schemas.openxmlformats.org/officeDocument/2006/relationships/slideLayout" Target="../slideLayouts/slideLayout82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emf"/><Relationship Id="rId3" Type="http://schemas.openxmlformats.org/officeDocument/2006/relationships/slideLayout" Target="../slideLayouts/slideLayout87.xml"/><Relationship Id="rId7" Type="http://schemas.openxmlformats.org/officeDocument/2006/relationships/theme" Target="../theme/theme13.xml"/><Relationship Id="rId2" Type="http://schemas.openxmlformats.org/officeDocument/2006/relationships/slideLayout" Target="../slideLayouts/slideLayout86.xml"/><Relationship Id="rId1" Type="http://schemas.openxmlformats.org/officeDocument/2006/relationships/slideLayout" Target="../slideLayouts/slideLayout85.xml"/><Relationship Id="rId6" Type="http://schemas.openxmlformats.org/officeDocument/2006/relationships/slideLayout" Target="../slideLayouts/slideLayout90.xml"/><Relationship Id="rId5" Type="http://schemas.openxmlformats.org/officeDocument/2006/relationships/slideLayout" Target="../slideLayouts/slideLayout89.xml"/><Relationship Id="rId10" Type="http://schemas.openxmlformats.org/officeDocument/2006/relationships/image" Target="../media/image35.wmf"/><Relationship Id="rId4" Type="http://schemas.openxmlformats.org/officeDocument/2006/relationships/slideLayout" Target="../slideLayouts/slideLayout88.xml"/><Relationship Id="rId9" Type="http://schemas.openxmlformats.org/officeDocument/2006/relationships/image" Target="../media/image34.wmf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8.xml"/><Relationship Id="rId13" Type="http://schemas.openxmlformats.org/officeDocument/2006/relationships/image" Target="../media/image21.jpeg"/><Relationship Id="rId3" Type="http://schemas.openxmlformats.org/officeDocument/2006/relationships/slideLayout" Target="../slideLayouts/slideLayout93.xml"/><Relationship Id="rId7" Type="http://schemas.openxmlformats.org/officeDocument/2006/relationships/slideLayout" Target="../slideLayouts/slideLayout97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92.xml"/><Relationship Id="rId1" Type="http://schemas.openxmlformats.org/officeDocument/2006/relationships/slideLayout" Target="../slideLayouts/slideLayout91.xml"/><Relationship Id="rId6" Type="http://schemas.openxmlformats.org/officeDocument/2006/relationships/slideLayout" Target="../slideLayouts/slideLayout96.xml"/><Relationship Id="rId11" Type="http://schemas.openxmlformats.org/officeDocument/2006/relationships/slideLayout" Target="../slideLayouts/slideLayout101.xml"/><Relationship Id="rId5" Type="http://schemas.openxmlformats.org/officeDocument/2006/relationships/slideLayout" Target="../slideLayouts/slideLayout95.xml"/><Relationship Id="rId10" Type="http://schemas.openxmlformats.org/officeDocument/2006/relationships/slideLayout" Target="../slideLayouts/slideLayout100.xml"/><Relationship Id="rId4" Type="http://schemas.openxmlformats.org/officeDocument/2006/relationships/slideLayout" Target="../slideLayouts/slideLayout94.xml"/><Relationship Id="rId9" Type="http://schemas.openxmlformats.org/officeDocument/2006/relationships/slideLayout" Target="../slideLayouts/slideLayout99.xml"/><Relationship Id="rId14" Type="http://schemas.openxmlformats.org/officeDocument/2006/relationships/image" Target="../media/image22.jpeg"/></Relationships>
</file>

<file path=ppt/slideMasters/_rels/slideMaster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4.xml"/><Relationship Id="rId2" Type="http://schemas.openxmlformats.org/officeDocument/2006/relationships/slideLayout" Target="../slideLayouts/slideLayout103.xml"/><Relationship Id="rId1" Type="http://schemas.openxmlformats.org/officeDocument/2006/relationships/slideLayout" Target="../slideLayouts/slideLayout102.xml"/><Relationship Id="rId6" Type="http://schemas.openxmlformats.org/officeDocument/2006/relationships/image" Target="../media/image32.emf"/><Relationship Id="rId5" Type="http://schemas.openxmlformats.org/officeDocument/2006/relationships/theme" Target="../theme/theme15.xml"/><Relationship Id="rId4" Type="http://schemas.openxmlformats.org/officeDocument/2006/relationships/slideLayout" Target="../slideLayouts/slideLayout105.xml"/></Relationships>
</file>

<file path=ppt/slideMasters/_rels/slideMaster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8.xml"/><Relationship Id="rId2" Type="http://schemas.openxmlformats.org/officeDocument/2006/relationships/slideLayout" Target="../slideLayouts/slideLayout107.xml"/><Relationship Id="rId1" Type="http://schemas.openxmlformats.org/officeDocument/2006/relationships/slideLayout" Target="../slideLayouts/slideLayout106.xml"/><Relationship Id="rId6" Type="http://schemas.openxmlformats.org/officeDocument/2006/relationships/image" Target="../media/image32.emf"/><Relationship Id="rId5" Type="http://schemas.openxmlformats.org/officeDocument/2006/relationships/theme" Target="../theme/theme16.xml"/><Relationship Id="rId4" Type="http://schemas.openxmlformats.org/officeDocument/2006/relationships/slideLayout" Target="../slideLayouts/slideLayout109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7.xml"/><Relationship Id="rId13" Type="http://schemas.openxmlformats.org/officeDocument/2006/relationships/theme" Target="../theme/theme17.xml"/><Relationship Id="rId3" Type="http://schemas.openxmlformats.org/officeDocument/2006/relationships/slideLayout" Target="../slideLayouts/slideLayout112.xml"/><Relationship Id="rId7" Type="http://schemas.openxmlformats.org/officeDocument/2006/relationships/slideLayout" Target="../slideLayouts/slideLayout116.xml"/><Relationship Id="rId12" Type="http://schemas.openxmlformats.org/officeDocument/2006/relationships/slideLayout" Target="../slideLayouts/slideLayout121.xml"/><Relationship Id="rId2" Type="http://schemas.openxmlformats.org/officeDocument/2006/relationships/slideLayout" Target="../slideLayouts/slideLayout111.xml"/><Relationship Id="rId1" Type="http://schemas.openxmlformats.org/officeDocument/2006/relationships/slideLayout" Target="../slideLayouts/slideLayout110.xml"/><Relationship Id="rId6" Type="http://schemas.openxmlformats.org/officeDocument/2006/relationships/slideLayout" Target="../slideLayouts/slideLayout115.xml"/><Relationship Id="rId11" Type="http://schemas.openxmlformats.org/officeDocument/2006/relationships/slideLayout" Target="../slideLayouts/slideLayout120.xml"/><Relationship Id="rId5" Type="http://schemas.openxmlformats.org/officeDocument/2006/relationships/slideLayout" Target="../slideLayouts/slideLayout114.xml"/><Relationship Id="rId10" Type="http://schemas.openxmlformats.org/officeDocument/2006/relationships/slideLayout" Target="../slideLayouts/slideLayout119.xml"/><Relationship Id="rId4" Type="http://schemas.openxmlformats.org/officeDocument/2006/relationships/slideLayout" Target="../slideLayouts/slideLayout113.xml"/><Relationship Id="rId9" Type="http://schemas.openxmlformats.org/officeDocument/2006/relationships/slideLayout" Target="../slideLayouts/slideLayout118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13" Type="http://schemas.openxmlformats.org/officeDocument/2006/relationships/theme" Target="../theme/theme18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slideLayout" Target="../slideLayouts/slideLayout133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5" Type="http://schemas.openxmlformats.org/officeDocument/2006/relationships/image" Target="../media/image45.png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Relationship Id="rId14" Type="http://schemas.openxmlformats.org/officeDocument/2006/relationships/image" Target="../media/image44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8.gif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jpe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theme" Target="../theme/theme4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image" Target="../media/image16.emf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image" Target="../media/image15.png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image" Target="../media/image14.emf"/><Relationship Id="rId5" Type="http://schemas.openxmlformats.org/officeDocument/2006/relationships/slideLayout" Target="../slideLayouts/slideLayout30.xml"/><Relationship Id="rId15" Type="http://schemas.openxmlformats.org/officeDocument/2006/relationships/image" Target="../media/image18.wmf"/><Relationship Id="rId10" Type="http://schemas.openxmlformats.org/officeDocument/2006/relationships/theme" Target="../theme/theme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image" Target="../media/image17.wmf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5" Type="http://schemas.openxmlformats.org/officeDocument/2006/relationships/image" Target="../media/image22.jpeg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image" Target="../media/image21.jpe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13" Type="http://schemas.openxmlformats.org/officeDocument/2006/relationships/image" Target="../media/image16.emf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image" Target="../media/image15.png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image" Target="../media/image14.emf"/><Relationship Id="rId5" Type="http://schemas.openxmlformats.org/officeDocument/2006/relationships/slideLayout" Target="../slideLayouts/slideLayout51.xml"/><Relationship Id="rId15" Type="http://schemas.openxmlformats.org/officeDocument/2006/relationships/image" Target="../media/image18.wmf"/><Relationship Id="rId10" Type="http://schemas.openxmlformats.org/officeDocument/2006/relationships/theme" Target="../theme/theme7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Relationship Id="rId14" Type="http://schemas.openxmlformats.org/officeDocument/2006/relationships/image" Target="../media/image17.wmf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slideLayout" Target="../slideLayouts/slideLayout67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5" Type="http://schemas.openxmlformats.org/officeDocument/2006/relationships/image" Target="../media/image23.png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14" Type="http://schemas.openxmlformats.org/officeDocument/2006/relationships/image" Target="../media/image22.jpeg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slideLayout" Target="../slideLayouts/slideLayout70.xml"/><Relationship Id="rId7" Type="http://schemas.openxmlformats.org/officeDocument/2006/relationships/image" Target="../media/image22.jpeg"/><Relationship Id="rId2" Type="http://schemas.openxmlformats.org/officeDocument/2006/relationships/slideLayout" Target="../slideLayouts/slideLayout69.xml"/><Relationship Id="rId1" Type="http://schemas.openxmlformats.org/officeDocument/2006/relationships/slideLayout" Target="../slideLayouts/slideLayout68.xml"/><Relationship Id="rId6" Type="http://schemas.openxmlformats.org/officeDocument/2006/relationships/theme" Target="../theme/theme9.xml"/><Relationship Id="rId5" Type="http://schemas.openxmlformats.org/officeDocument/2006/relationships/slideLayout" Target="../slideLayouts/slideLayout72.xml"/><Relationship Id="rId4" Type="http://schemas.openxmlformats.org/officeDocument/2006/relationships/slideLayout" Target="../slideLayouts/slideLayout7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759502" y="5887020"/>
            <a:ext cx="2844430" cy="373831"/>
          </a:xfrm>
          <a:prstGeom prst="rect">
            <a:avLst/>
          </a:prstGeom>
        </p:spPr>
        <p:txBody>
          <a:bodyPr vert="horz" lIns="122950" tIns="61475" rIns="122950" bIns="61475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0" r:id="rId2"/>
    <p:sldLayoutId id="2147483660" r:id="rId3"/>
    <p:sldLayoutId id="2147483662" r:id="rId4"/>
    <p:sldLayoutId id="2147483663" r:id="rId5"/>
    <p:sldLayoutId id="2147483649" r:id="rId6"/>
    <p:sldLayoutId id="2147484205" r:id="rId7"/>
  </p:sldLayoutIdLst>
  <p:txStyles>
    <p:titleStyle>
      <a:lvl1pPr algn="ctr" defTabSz="1229502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61063" indent="-461063" algn="l" defTabSz="1229502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8971" indent="-384219" algn="l" defTabSz="1229502" rtl="0" eaLnBrk="1" latinLnBrk="0" hangingPunct="1">
        <a:spcBef>
          <a:spcPct val="20000"/>
        </a:spcBef>
        <a:buFont typeface="Arial" pitchFamily="34" charset="0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36878" indent="-307376" algn="l" defTabSz="1229502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51629" indent="-307376" algn="l" defTabSz="1229502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66380" indent="-307376" algn="l" defTabSz="1229502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81131" indent="-307376" algn="l" defTabSz="1229502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95882" indent="-307376" algn="l" defTabSz="1229502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610633" indent="-307376" algn="l" defTabSz="1229502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225385" indent="-307376" algn="l" defTabSz="1229502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14751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29502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44253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59004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73756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88507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303258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918009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1871287" y="1520185"/>
            <a:ext cx="8351841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505" b="1" cap="all" baseline="0">
                <a:solidFill>
                  <a:srgbClr val="2962A7"/>
                </a:solidFill>
              </a:defRPr>
            </a:lvl1pPr>
          </a:lstStyle>
          <a:p>
            <a:fld id="{94475E47-339B-4045-9AD7-42C07A9E5752}" type="datetimeFigureOut">
              <a:rPr lang="cs-CZ" smtClean="0"/>
              <a:pPr/>
              <a:t>22.04.2021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623311" y="6386026"/>
            <a:ext cx="3860297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5231223" y="6386026"/>
            <a:ext cx="6396362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CE5440-8B35-46AE-97FA-1144ED5B67EC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7115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0" r:id="rId1"/>
    <p:sldLayoutId id="2147483981" r:id="rId2"/>
    <p:sldLayoutId id="2147483982" r:id="rId3"/>
    <p:sldLayoutId id="2147483983" r:id="rId4"/>
  </p:sldLayoutIdLst>
  <p:txStyles>
    <p:titleStyle>
      <a:lvl1pPr algn="ctr" defTabSz="936163" rtl="0" eaLnBrk="1" latinLnBrk="0" hangingPunct="1">
        <a:spcBef>
          <a:spcPct val="0"/>
        </a:spcBef>
        <a:buNone/>
        <a:defRPr sz="450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1061" indent="-351061" algn="l" defTabSz="936163" rtl="0" eaLnBrk="1" latinLnBrk="0" hangingPunct="1">
        <a:spcBef>
          <a:spcPct val="20000"/>
        </a:spcBef>
        <a:buFont typeface="Arial" pitchFamily="34" charset="0"/>
        <a:buChar char="•"/>
        <a:defRPr sz="3276" kern="1200">
          <a:solidFill>
            <a:schemeClr val="tx1"/>
          </a:solidFill>
          <a:latin typeface="+mn-lt"/>
          <a:ea typeface="+mn-ea"/>
          <a:cs typeface="+mn-cs"/>
        </a:defRPr>
      </a:lvl1pPr>
      <a:lvl2pPr marL="760632" indent="-292551" algn="l" defTabSz="936163" rtl="0" eaLnBrk="1" latinLnBrk="0" hangingPunct="1">
        <a:spcBef>
          <a:spcPct val="20000"/>
        </a:spcBef>
        <a:buFont typeface="Arial" pitchFamily="34" charset="0"/>
        <a:buChar char="–"/>
        <a:defRPr sz="2867" kern="1200">
          <a:solidFill>
            <a:schemeClr val="tx1"/>
          </a:solidFill>
          <a:latin typeface="+mn-lt"/>
          <a:ea typeface="+mn-ea"/>
          <a:cs typeface="+mn-cs"/>
        </a:defRPr>
      </a:lvl2pPr>
      <a:lvl3pPr marL="1170203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457" kern="1200">
          <a:solidFill>
            <a:schemeClr val="tx1"/>
          </a:solidFill>
          <a:latin typeface="+mn-lt"/>
          <a:ea typeface="+mn-ea"/>
          <a:cs typeface="+mn-cs"/>
        </a:defRPr>
      </a:lvl3pPr>
      <a:lvl4pPr marL="1638285" indent="-234041" algn="l" defTabSz="936163" rtl="0" eaLnBrk="1" latinLnBrk="0" hangingPunct="1">
        <a:spcBef>
          <a:spcPct val="20000"/>
        </a:spcBef>
        <a:buFont typeface="Arial" pitchFamily="34" charset="0"/>
        <a:buChar char="–"/>
        <a:defRPr sz="2048" kern="1200">
          <a:solidFill>
            <a:schemeClr val="tx1"/>
          </a:solidFill>
          <a:latin typeface="+mn-lt"/>
          <a:ea typeface="+mn-ea"/>
          <a:cs typeface="+mn-cs"/>
        </a:defRPr>
      </a:lvl4pPr>
      <a:lvl5pPr marL="2106366" indent="-234041" algn="l" defTabSz="936163" rtl="0" eaLnBrk="1" latinLnBrk="0" hangingPunct="1">
        <a:spcBef>
          <a:spcPct val="20000"/>
        </a:spcBef>
        <a:buFont typeface="Arial" pitchFamily="34" charset="0"/>
        <a:buChar char="»"/>
        <a:defRPr sz="2048" kern="1200">
          <a:solidFill>
            <a:schemeClr val="tx1"/>
          </a:solidFill>
          <a:latin typeface="+mn-lt"/>
          <a:ea typeface="+mn-ea"/>
          <a:cs typeface="+mn-cs"/>
        </a:defRPr>
      </a:lvl5pPr>
      <a:lvl6pPr marL="2574447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9153" y="1888657"/>
            <a:ext cx="7487792" cy="5132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Obdélník 7"/>
          <p:cNvSpPr>
            <a:spLocks noChangeAspect="1"/>
          </p:cNvSpPr>
          <p:nvPr/>
        </p:nvSpPr>
        <p:spPr>
          <a:xfrm>
            <a:off x="0" y="0"/>
            <a:ext cx="12190413" cy="266557"/>
          </a:xfrm>
          <a:prstGeom prst="rect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 sz="2457">
              <a:noFill/>
            </a:endParaRPr>
          </a:p>
        </p:txBody>
      </p:sp>
      <p:sp>
        <p:nvSpPr>
          <p:cNvPr id="9" name="Obdélník 8"/>
          <p:cNvSpPr/>
          <p:nvPr/>
        </p:nvSpPr>
        <p:spPr>
          <a:xfrm>
            <a:off x="0" y="266863"/>
            <a:ext cx="12190413" cy="147450"/>
          </a:xfrm>
          <a:prstGeom prst="rect">
            <a:avLst/>
          </a:prstGeom>
          <a:gradFill>
            <a:gsLst>
              <a:gs pos="0">
                <a:srgbClr val="000099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 sz="2457">
              <a:noFill/>
            </a:endParaRPr>
          </a:p>
        </p:txBody>
      </p:sp>
      <p:pic>
        <p:nvPicPr>
          <p:cNvPr id="2053" name="Obrázek 6" descr="optp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62663" y="6312860"/>
            <a:ext cx="1113222" cy="456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Obrázek 7" descr="eu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399162" y="6312860"/>
            <a:ext cx="3039138" cy="455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Obrázek 11" descr="mmr_cr_rgb.emf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4391" y="708653"/>
            <a:ext cx="1919567" cy="323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Obdélník 9"/>
          <p:cNvSpPr/>
          <p:nvPr userDrawn="1"/>
        </p:nvSpPr>
        <p:spPr>
          <a:xfrm>
            <a:off x="239318" y="635487"/>
            <a:ext cx="2303956" cy="516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pic>
        <p:nvPicPr>
          <p:cNvPr id="11" name="Obrázek 10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3192" y="6303994"/>
            <a:ext cx="4611724" cy="610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1202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5" r:id="rId1"/>
    <p:sldLayoutId id="2147483986" r:id="rId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505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Calibri" pitchFamily="34" charset="0"/>
        </a:defRPr>
      </a:lvl5pPr>
      <a:lvl6pPr marL="468081" algn="ctr" rtl="0" fontAlgn="base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Calibri" pitchFamily="34" charset="0"/>
        </a:defRPr>
      </a:lvl6pPr>
      <a:lvl7pPr marL="936163" algn="ctr" rtl="0" fontAlgn="base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Calibri" pitchFamily="34" charset="0"/>
        </a:defRPr>
      </a:lvl7pPr>
      <a:lvl8pPr marL="1404244" algn="ctr" rtl="0" fontAlgn="base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Calibri" pitchFamily="34" charset="0"/>
        </a:defRPr>
      </a:lvl8pPr>
      <a:lvl9pPr marL="1872325" algn="ctr" rtl="0" fontAlgn="base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Calibri" pitchFamily="34" charset="0"/>
        </a:defRPr>
      </a:lvl9pPr>
    </p:titleStyle>
    <p:bodyStyle>
      <a:lvl1pPr marL="351061" indent="-35106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76" kern="1200">
          <a:solidFill>
            <a:schemeClr val="tx1"/>
          </a:solidFill>
          <a:latin typeface="+mn-lt"/>
          <a:ea typeface="+mn-ea"/>
          <a:cs typeface="+mn-cs"/>
        </a:defRPr>
      </a:lvl1pPr>
      <a:lvl2pPr marL="760632" indent="-29255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67" kern="1200">
          <a:solidFill>
            <a:schemeClr val="tx1"/>
          </a:solidFill>
          <a:latin typeface="+mn-lt"/>
          <a:ea typeface="+mn-ea"/>
          <a:cs typeface="+mn-cs"/>
        </a:defRPr>
      </a:lvl2pPr>
      <a:lvl3pPr marL="1170203" indent="-23404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57" kern="1200">
          <a:solidFill>
            <a:schemeClr val="tx1"/>
          </a:solidFill>
          <a:latin typeface="+mn-lt"/>
          <a:ea typeface="+mn-ea"/>
          <a:cs typeface="+mn-cs"/>
        </a:defRPr>
      </a:lvl3pPr>
      <a:lvl4pPr marL="1638285" indent="-23404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48" kern="1200">
          <a:solidFill>
            <a:schemeClr val="tx1"/>
          </a:solidFill>
          <a:latin typeface="+mn-lt"/>
          <a:ea typeface="+mn-ea"/>
          <a:cs typeface="+mn-cs"/>
        </a:defRPr>
      </a:lvl4pPr>
      <a:lvl5pPr marL="2106366" indent="-23404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48" kern="1200">
          <a:solidFill>
            <a:schemeClr val="tx1"/>
          </a:solidFill>
          <a:latin typeface="+mn-lt"/>
          <a:ea typeface="+mn-ea"/>
          <a:cs typeface="+mn-cs"/>
        </a:defRPr>
      </a:lvl5pPr>
      <a:lvl6pPr marL="2574447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Obrázek 9" descr="podtisk_modry.emf">
            <a:extLst>
              <a:ext uri="{FF2B5EF4-FFF2-40B4-BE49-F238E27FC236}">
                <a16:creationId xmlns:a16="http://schemas.microsoft.com/office/drawing/2014/main" id="{7FB28F2C-5391-494E-AD18-F00FCD7A75A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07" b="8623"/>
          <a:stretch>
            <a:fillRect/>
          </a:stretch>
        </p:blipFill>
        <p:spPr bwMode="auto">
          <a:xfrm>
            <a:off x="1" y="2036564"/>
            <a:ext cx="10543861" cy="4984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Obdélník 7">
            <a:extLst>
              <a:ext uri="{FF2B5EF4-FFF2-40B4-BE49-F238E27FC236}">
                <a16:creationId xmlns:a16="http://schemas.microsoft.com/office/drawing/2014/main" id="{665083AB-9C16-4B79-A7C4-75CF8F62E646}"/>
              </a:ext>
            </a:extLst>
          </p:cNvPr>
          <p:cNvSpPr>
            <a:spLocks noChangeAspect="1"/>
          </p:cNvSpPr>
          <p:nvPr/>
        </p:nvSpPr>
        <p:spPr>
          <a:xfrm>
            <a:off x="0" y="0"/>
            <a:ext cx="12190413" cy="266557"/>
          </a:xfrm>
          <a:prstGeom prst="rect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 sz="2457">
              <a:noFill/>
            </a:endParaRPr>
          </a:p>
        </p:txBody>
      </p:sp>
      <p:sp>
        <p:nvSpPr>
          <p:cNvPr id="9" name="Obdélník 8">
            <a:extLst>
              <a:ext uri="{FF2B5EF4-FFF2-40B4-BE49-F238E27FC236}">
                <a16:creationId xmlns:a16="http://schemas.microsoft.com/office/drawing/2014/main" id="{D0CC28AD-7589-4AC9-9AD3-2911A8973744}"/>
              </a:ext>
            </a:extLst>
          </p:cNvPr>
          <p:cNvSpPr/>
          <p:nvPr/>
        </p:nvSpPr>
        <p:spPr>
          <a:xfrm>
            <a:off x="0" y="266863"/>
            <a:ext cx="12190413" cy="147450"/>
          </a:xfrm>
          <a:prstGeom prst="rect">
            <a:avLst/>
          </a:prstGeom>
          <a:gradFill>
            <a:gsLst>
              <a:gs pos="0">
                <a:srgbClr val="000099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 sz="2457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27594900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9" r:id="rId1"/>
    <p:sldLayoutId id="2147484080" r:id="rId2"/>
    <p:sldLayoutId id="2147484081" r:id="rId3"/>
    <p:sldLayoutId id="2147484082" r:id="rId4"/>
    <p:sldLayoutId id="2147484083" r:id="rId5"/>
    <p:sldLayoutId id="2147484084" r:id="rId6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505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Arial" charset="0"/>
        </a:defRPr>
      </a:lvl5pPr>
      <a:lvl6pPr marL="468081" algn="ctr" rtl="0" fontAlgn="base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Arial" charset="0"/>
        </a:defRPr>
      </a:lvl6pPr>
      <a:lvl7pPr marL="936163" algn="ctr" rtl="0" fontAlgn="base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Arial" charset="0"/>
        </a:defRPr>
      </a:lvl7pPr>
      <a:lvl8pPr marL="1404244" algn="ctr" rtl="0" fontAlgn="base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Arial" charset="0"/>
        </a:defRPr>
      </a:lvl8pPr>
      <a:lvl9pPr marL="1872325" algn="ctr" rtl="0" fontAlgn="base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Arial" charset="0"/>
        </a:defRPr>
      </a:lvl9pPr>
    </p:titleStyle>
    <p:bodyStyle>
      <a:lvl1pPr marL="351061" indent="-351061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76" kern="1200">
          <a:solidFill>
            <a:schemeClr val="tx1"/>
          </a:solidFill>
          <a:latin typeface="+mn-lt"/>
          <a:ea typeface="+mn-ea"/>
          <a:cs typeface="+mn-cs"/>
        </a:defRPr>
      </a:lvl1pPr>
      <a:lvl2pPr marL="760632" indent="-292551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67" kern="1200">
          <a:solidFill>
            <a:schemeClr val="tx1"/>
          </a:solidFill>
          <a:latin typeface="+mn-lt"/>
          <a:ea typeface="+mn-ea"/>
          <a:cs typeface="+mn-cs"/>
        </a:defRPr>
      </a:lvl2pPr>
      <a:lvl3pPr marL="1170203" indent="-234041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57" kern="1200">
          <a:solidFill>
            <a:schemeClr val="tx1"/>
          </a:solidFill>
          <a:latin typeface="+mn-lt"/>
          <a:ea typeface="+mn-ea"/>
          <a:cs typeface="+mn-cs"/>
        </a:defRPr>
      </a:lvl3pPr>
      <a:lvl4pPr marL="1638285" indent="-234041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48" kern="1200">
          <a:solidFill>
            <a:schemeClr val="tx1"/>
          </a:solidFill>
          <a:latin typeface="+mn-lt"/>
          <a:ea typeface="+mn-ea"/>
          <a:cs typeface="+mn-cs"/>
        </a:defRPr>
      </a:lvl4pPr>
      <a:lvl5pPr marL="2106366" indent="-234041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48" kern="1200">
          <a:solidFill>
            <a:schemeClr val="tx1"/>
          </a:solidFill>
          <a:latin typeface="+mn-lt"/>
          <a:ea typeface="+mn-ea"/>
          <a:cs typeface="+mn-cs"/>
        </a:defRPr>
      </a:lvl5pPr>
      <a:lvl6pPr marL="2574447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317" y="3718631"/>
            <a:ext cx="5404096" cy="3302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Obdélník 6"/>
          <p:cNvSpPr/>
          <p:nvPr/>
        </p:nvSpPr>
        <p:spPr>
          <a:xfrm>
            <a:off x="1" y="1"/>
            <a:ext cx="12190412" cy="6246221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8583" rIns="0" bIns="0" rtlCol="0" anchor="ctr"/>
          <a:lstStyle/>
          <a:p>
            <a:pPr algn="ctr"/>
            <a:endParaRPr lang="cs-CZ" sz="2457"/>
          </a:p>
        </p:txBody>
      </p: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592590" y="456724"/>
            <a:ext cx="10988301" cy="56720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92589" y="1023931"/>
            <a:ext cx="10988303" cy="4765567"/>
          </a:xfrm>
          <a:prstGeom prst="rect">
            <a:avLst/>
          </a:prstGeom>
        </p:spPr>
        <p:txBody>
          <a:bodyPr vert="horz" lIns="0" tIns="360000" rIns="0" bIns="0" rtlCol="0"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10" name="TextovéPole 9"/>
          <p:cNvSpPr txBox="1"/>
          <p:nvPr/>
        </p:nvSpPr>
        <p:spPr>
          <a:xfrm>
            <a:off x="3363247" y="6246222"/>
            <a:ext cx="2731959" cy="77529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cs-CZ" sz="921">
                <a:solidFill>
                  <a:srgbClr val="004B8D"/>
                </a:solidFill>
              </a:rPr>
              <a:t>Mgr.</a:t>
            </a:r>
            <a:r>
              <a:rPr lang="cs-CZ" sz="921" baseline="0">
                <a:solidFill>
                  <a:srgbClr val="004B8D"/>
                </a:solidFill>
              </a:rPr>
              <a:t> Klára Slanařová</a:t>
            </a:r>
          </a:p>
          <a:p>
            <a:r>
              <a:rPr lang="cs-CZ" sz="921" baseline="0">
                <a:solidFill>
                  <a:srgbClr val="004B8D"/>
                </a:solidFill>
              </a:rPr>
              <a:t>Národní RIS3 manažerka</a:t>
            </a:r>
          </a:p>
          <a:p>
            <a:r>
              <a:rPr lang="cs-CZ" sz="921" baseline="0" err="1">
                <a:solidFill>
                  <a:srgbClr val="004B8D"/>
                </a:solidFill>
              </a:rPr>
              <a:t>slanarova</a:t>
            </a:r>
            <a:r>
              <a:rPr lang="en-US" sz="921" baseline="0">
                <a:solidFill>
                  <a:srgbClr val="004B8D"/>
                </a:solidFill>
              </a:rPr>
              <a:t>@mpo.cz</a:t>
            </a:r>
            <a:endParaRPr lang="cs-CZ" sz="921">
              <a:solidFill>
                <a:srgbClr val="004B8D"/>
              </a:solidFill>
            </a:endParaRPr>
          </a:p>
        </p:txBody>
      </p:sp>
      <p:sp>
        <p:nvSpPr>
          <p:cNvPr id="11" name="TextovéPole 10"/>
          <p:cNvSpPr txBox="1"/>
          <p:nvPr/>
        </p:nvSpPr>
        <p:spPr>
          <a:xfrm>
            <a:off x="592590" y="6246222"/>
            <a:ext cx="2501574" cy="77529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cs-CZ" sz="921">
                <a:solidFill>
                  <a:srgbClr val="004B8D"/>
                </a:solidFill>
              </a:rPr>
              <a:t>Národní stálá konference</a:t>
            </a:r>
            <a:r>
              <a:rPr lang="cs-CZ" sz="921" baseline="0">
                <a:solidFill>
                  <a:srgbClr val="004B8D"/>
                </a:solidFill>
              </a:rPr>
              <a:t> – RIS3</a:t>
            </a:r>
            <a:r>
              <a:rPr lang="cs-CZ" sz="921">
                <a:solidFill>
                  <a:srgbClr val="004B8D"/>
                </a:solidFill>
              </a:rPr>
              <a:t> – 28.2.2019</a:t>
            </a:r>
          </a:p>
        </p:txBody>
      </p:sp>
      <p:sp>
        <p:nvSpPr>
          <p:cNvPr id="9" name="Zástupný symbol pro číslo snímku 4"/>
          <p:cNvSpPr>
            <a:spLocks noGrp="1"/>
          </p:cNvSpPr>
          <p:nvPr>
            <p:ph type="sldNum" sz="quarter" idx="4"/>
          </p:nvPr>
        </p:nvSpPr>
        <p:spPr>
          <a:xfrm>
            <a:off x="10991113" y="6507903"/>
            <a:ext cx="589779" cy="373831"/>
          </a:xfrm>
          <a:prstGeom prst="rect">
            <a:avLst/>
          </a:prstGeom>
        </p:spPr>
        <p:txBody>
          <a:bodyPr/>
          <a:lstStyle>
            <a:lvl1pPr>
              <a:defRPr sz="1638"/>
            </a:lvl1pPr>
          </a:lstStyle>
          <a:p>
            <a:fld id="{E8840746-E84D-450F-9CEF-85632363BC31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1025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89" r:id="rId1"/>
    <p:sldLayoutId id="2147484090" r:id="rId2"/>
    <p:sldLayoutId id="2147484091" r:id="rId3"/>
    <p:sldLayoutId id="2147484092" r:id="rId4"/>
    <p:sldLayoutId id="2147484093" r:id="rId5"/>
    <p:sldLayoutId id="2147484094" r:id="rId6"/>
  </p:sldLayoutIdLst>
  <p:txStyles>
    <p:titleStyle>
      <a:lvl1pPr algn="l" defTabSz="936163" rtl="0" eaLnBrk="1" latinLnBrk="0" hangingPunct="1">
        <a:spcBef>
          <a:spcPct val="0"/>
        </a:spcBef>
        <a:buNone/>
        <a:defRPr sz="3686" kern="1200">
          <a:solidFill>
            <a:srgbClr val="B9E0F7"/>
          </a:solidFill>
          <a:latin typeface="+mj-lt"/>
          <a:ea typeface="+mj-ea"/>
          <a:cs typeface="+mj-cs"/>
        </a:defRPr>
      </a:lvl1pPr>
    </p:titleStyle>
    <p:bodyStyle>
      <a:lvl1pPr marL="368940" indent="-368940" algn="l" defTabSz="936163" rtl="0" eaLnBrk="1" latinLnBrk="0" hangingPunct="1">
        <a:spcBef>
          <a:spcPct val="20000"/>
        </a:spcBef>
        <a:buFontTx/>
        <a:buBlip>
          <a:blip r:embed="rId9"/>
        </a:buBlip>
        <a:defRPr sz="2457" kern="1200">
          <a:solidFill>
            <a:schemeClr val="bg1"/>
          </a:solidFill>
          <a:latin typeface="+mn-lt"/>
          <a:ea typeface="+mn-ea"/>
          <a:cs typeface="+mn-cs"/>
        </a:defRPr>
      </a:lvl1pPr>
      <a:lvl2pPr marL="737878" indent="-368940" algn="l" defTabSz="936163" rtl="0" eaLnBrk="1" latinLnBrk="0" hangingPunct="1">
        <a:spcBef>
          <a:spcPct val="20000"/>
        </a:spcBef>
        <a:buFontTx/>
        <a:buBlip>
          <a:blip r:embed="rId10"/>
        </a:buBlip>
        <a:defRPr sz="2457" kern="1200">
          <a:solidFill>
            <a:schemeClr val="bg1"/>
          </a:solidFill>
          <a:latin typeface="+mn-lt"/>
          <a:ea typeface="+mn-ea"/>
          <a:cs typeface="+mn-cs"/>
        </a:defRPr>
      </a:lvl2pPr>
      <a:lvl3pPr marL="1098691" indent="-360813" algn="l" defTabSz="936163" rtl="0" eaLnBrk="1" latinLnBrk="0" hangingPunct="1">
        <a:spcBef>
          <a:spcPct val="20000"/>
        </a:spcBef>
        <a:buFontTx/>
        <a:buBlip>
          <a:blip r:embed="rId9"/>
        </a:buBlip>
        <a:defRPr sz="2457" kern="1200">
          <a:solidFill>
            <a:schemeClr val="bg1"/>
          </a:solidFill>
          <a:latin typeface="+mn-lt"/>
          <a:ea typeface="+mn-ea"/>
          <a:cs typeface="+mn-cs"/>
        </a:defRPr>
      </a:lvl3pPr>
      <a:lvl4pPr marL="1469255" indent="-370564" algn="l" defTabSz="936163" rtl="0" eaLnBrk="1" latinLnBrk="0" hangingPunct="1">
        <a:spcBef>
          <a:spcPct val="20000"/>
        </a:spcBef>
        <a:buFontTx/>
        <a:buBlip>
          <a:blip r:embed="rId10"/>
        </a:buBlip>
        <a:defRPr sz="2457" kern="1200">
          <a:solidFill>
            <a:schemeClr val="bg1"/>
          </a:solidFill>
          <a:latin typeface="+mn-lt"/>
          <a:ea typeface="+mn-ea"/>
          <a:cs typeface="+mn-cs"/>
        </a:defRPr>
      </a:lvl4pPr>
      <a:lvl5pPr marL="1838195" indent="-368940" algn="l" defTabSz="936163" rtl="0" eaLnBrk="1" latinLnBrk="0" hangingPunct="1">
        <a:spcBef>
          <a:spcPct val="20000"/>
        </a:spcBef>
        <a:buFontTx/>
        <a:buBlip>
          <a:blip r:embed="rId9"/>
        </a:buBlip>
        <a:defRPr sz="2457" kern="1200">
          <a:solidFill>
            <a:schemeClr val="bg1"/>
          </a:solidFill>
          <a:latin typeface="+mn-lt"/>
          <a:ea typeface="+mn-ea"/>
          <a:cs typeface="+mn-cs"/>
        </a:defRPr>
      </a:lvl5pPr>
      <a:lvl6pPr marL="2574447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838091" y="811346"/>
            <a:ext cx="10514231" cy="9196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8091" y="1869153"/>
            <a:ext cx="10514231" cy="42342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Předepsané písmo </a:t>
            </a:r>
            <a:r>
              <a:rPr lang="cs-CZ" err="1"/>
              <a:t>Arial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38091" y="6507903"/>
            <a:ext cx="2742843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E76D02-AD12-4212-8B08-025A0969B009}" type="datetimeFigureOut">
              <a:rPr lang="cs-CZ" smtClean="0"/>
              <a:t>22.04.2021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038075" y="6507903"/>
            <a:ext cx="4114264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09479" y="6507903"/>
            <a:ext cx="2742843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1514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64" r:id="rId1"/>
    <p:sldLayoutId id="2147484165" r:id="rId2"/>
    <p:sldLayoutId id="2147484166" r:id="rId3"/>
    <p:sldLayoutId id="2147484167" r:id="rId4"/>
    <p:sldLayoutId id="2147484168" r:id="rId5"/>
    <p:sldLayoutId id="2147484169" r:id="rId6"/>
    <p:sldLayoutId id="2147484170" r:id="rId7"/>
    <p:sldLayoutId id="2147484171" r:id="rId8"/>
    <p:sldLayoutId id="2147484172" r:id="rId9"/>
    <p:sldLayoutId id="2147484173" r:id="rId10"/>
    <p:sldLayoutId id="2147484174" r:id="rId11"/>
  </p:sldLayoutIdLst>
  <p:txStyles>
    <p:titleStyle>
      <a:lvl1pPr algn="l" defTabSz="936163" rtl="0" eaLnBrk="1" latinLnBrk="0" hangingPunct="1">
        <a:lnSpc>
          <a:spcPct val="90000"/>
        </a:lnSpc>
        <a:spcBef>
          <a:spcPct val="0"/>
        </a:spcBef>
        <a:buNone/>
        <a:defRPr sz="3686" kern="1200">
          <a:solidFill>
            <a:srgbClr val="7EA2D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34041" indent="-234041" algn="l" defTabSz="936163" rtl="0" eaLnBrk="1" latinLnBrk="0" hangingPunct="1">
        <a:lnSpc>
          <a:spcPct val="90000"/>
        </a:lnSpc>
        <a:spcBef>
          <a:spcPts val="1024"/>
        </a:spcBef>
        <a:buFont typeface="Arial" panose="020B0604020202020204" pitchFamily="34" charset="0"/>
        <a:buChar char="•"/>
        <a:defRPr sz="2867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02122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2457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70203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2048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38285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106366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74447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ázek 9" descr="podtisk_modry.emf"/>
          <p:cNvPicPr>
            <a:picLocks noChangeAspect="1"/>
          </p:cNvPicPr>
          <p:nvPr/>
        </p:nvPicPr>
        <p:blipFill>
          <a:blip r:embed="rId6" cstate="print"/>
          <a:srcRect l="17008" b="8622"/>
          <a:stretch>
            <a:fillRect/>
          </a:stretch>
        </p:blipFill>
        <p:spPr>
          <a:xfrm>
            <a:off x="3" y="2036260"/>
            <a:ext cx="10543354" cy="4985254"/>
          </a:xfrm>
          <a:prstGeom prst="rect">
            <a:avLst/>
          </a:prstGeom>
        </p:spPr>
      </p:pic>
      <p:sp>
        <p:nvSpPr>
          <p:cNvPr id="8" name="Obdélník 7"/>
          <p:cNvSpPr>
            <a:spLocks noChangeAspect="1"/>
          </p:cNvSpPr>
          <p:nvPr/>
        </p:nvSpPr>
        <p:spPr>
          <a:xfrm>
            <a:off x="0" y="1"/>
            <a:ext cx="12190413" cy="266863"/>
          </a:xfrm>
          <a:prstGeom prst="rect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>
              <a:noFill/>
            </a:endParaRPr>
          </a:p>
        </p:txBody>
      </p:sp>
      <p:sp>
        <p:nvSpPr>
          <p:cNvPr id="9" name="Obdélník 8"/>
          <p:cNvSpPr/>
          <p:nvPr/>
        </p:nvSpPr>
        <p:spPr>
          <a:xfrm>
            <a:off x="0" y="266863"/>
            <a:ext cx="12190413" cy="147450"/>
          </a:xfrm>
          <a:prstGeom prst="rect">
            <a:avLst/>
          </a:prstGeom>
          <a:gradFill>
            <a:gsLst>
              <a:gs pos="0">
                <a:srgbClr val="000099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2917612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95" r:id="rId1"/>
    <p:sldLayoutId id="2147484196" r:id="rId2"/>
    <p:sldLayoutId id="2147484197" r:id="rId3"/>
    <p:sldLayoutId id="2147484198" r:id="rId4"/>
  </p:sldLayoutIdLst>
  <p:txStyles>
    <p:titleStyle>
      <a:lvl1pPr algn="ctr" defTabSz="936163" rtl="0" eaLnBrk="1" latinLnBrk="0" hangingPunct="1">
        <a:spcBef>
          <a:spcPct val="0"/>
        </a:spcBef>
        <a:buNone/>
        <a:defRPr sz="450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1061" indent="-351061" algn="l" defTabSz="936163" rtl="0" eaLnBrk="1" latinLnBrk="0" hangingPunct="1">
        <a:spcBef>
          <a:spcPct val="20000"/>
        </a:spcBef>
        <a:buFont typeface="Arial" pitchFamily="34" charset="0"/>
        <a:buChar char="•"/>
        <a:defRPr sz="3276" kern="1200">
          <a:solidFill>
            <a:schemeClr val="tx1"/>
          </a:solidFill>
          <a:latin typeface="+mn-lt"/>
          <a:ea typeface="+mn-ea"/>
          <a:cs typeface="+mn-cs"/>
        </a:defRPr>
      </a:lvl1pPr>
      <a:lvl2pPr marL="760632" indent="-292551" algn="l" defTabSz="936163" rtl="0" eaLnBrk="1" latinLnBrk="0" hangingPunct="1">
        <a:spcBef>
          <a:spcPct val="20000"/>
        </a:spcBef>
        <a:buFont typeface="Arial" pitchFamily="34" charset="0"/>
        <a:buChar char="–"/>
        <a:defRPr sz="2867" kern="1200">
          <a:solidFill>
            <a:schemeClr val="tx1"/>
          </a:solidFill>
          <a:latin typeface="+mn-lt"/>
          <a:ea typeface="+mn-ea"/>
          <a:cs typeface="+mn-cs"/>
        </a:defRPr>
      </a:lvl2pPr>
      <a:lvl3pPr marL="1170203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457" kern="1200">
          <a:solidFill>
            <a:schemeClr val="tx1"/>
          </a:solidFill>
          <a:latin typeface="+mn-lt"/>
          <a:ea typeface="+mn-ea"/>
          <a:cs typeface="+mn-cs"/>
        </a:defRPr>
      </a:lvl3pPr>
      <a:lvl4pPr marL="1638285" indent="-234041" algn="l" defTabSz="936163" rtl="0" eaLnBrk="1" latinLnBrk="0" hangingPunct="1">
        <a:spcBef>
          <a:spcPct val="20000"/>
        </a:spcBef>
        <a:buFont typeface="Arial" pitchFamily="34" charset="0"/>
        <a:buChar char="–"/>
        <a:defRPr sz="2048" kern="1200">
          <a:solidFill>
            <a:schemeClr val="tx1"/>
          </a:solidFill>
          <a:latin typeface="+mn-lt"/>
          <a:ea typeface="+mn-ea"/>
          <a:cs typeface="+mn-cs"/>
        </a:defRPr>
      </a:lvl4pPr>
      <a:lvl5pPr marL="2106366" indent="-234041" algn="l" defTabSz="936163" rtl="0" eaLnBrk="1" latinLnBrk="0" hangingPunct="1">
        <a:spcBef>
          <a:spcPct val="20000"/>
        </a:spcBef>
        <a:buFont typeface="Arial" pitchFamily="34" charset="0"/>
        <a:buChar char="»"/>
        <a:defRPr sz="2048" kern="1200">
          <a:solidFill>
            <a:schemeClr val="tx1"/>
          </a:solidFill>
          <a:latin typeface="+mn-lt"/>
          <a:ea typeface="+mn-ea"/>
          <a:cs typeface="+mn-cs"/>
        </a:defRPr>
      </a:lvl5pPr>
      <a:lvl6pPr marL="2574447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 descr="podtisk_modry.emf"/>
          <p:cNvPicPr>
            <a:picLocks noChangeAspect="1"/>
          </p:cNvPicPr>
          <p:nvPr/>
        </p:nvPicPr>
        <p:blipFill>
          <a:blip r:embed="rId6" cstate="print"/>
          <a:srcRect l="17008" b="8622"/>
          <a:stretch>
            <a:fillRect/>
          </a:stretch>
        </p:blipFill>
        <p:spPr>
          <a:xfrm>
            <a:off x="7" y="2036263"/>
            <a:ext cx="9839131" cy="4985253"/>
          </a:xfrm>
          <a:prstGeom prst="rect">
            <a:avLst/>
          </a:prstGeom>
        </p:spPr>
      </p:pic>
      <p:sp>
        <p:nvSpPr>
          <p:cNvPr id="6" name="Obdélník 5"/>
          <p:cNvSpPr>
            <a:spLocks noChangeAspect="1"/>
          </p:cNvSpPr>
          <p:nvPr/>
        </p:nvSpPr>
        <p:spPr>
          <a:xfrm>
            <a:off x="0" y="3"/>
            <a:ext cx="12190413" cy="266863"/>
          </a:xfrm>
          <a:prstGeom prst="rect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949">
              <a:noFill/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0" y="266866"/>
            <a:ext cx="12190413" cy="147449"/>
          </a:xfrm>
          <a:prstGeom prst="rect">
            <a:avLst/>
          </a:prstGeom>
          <a:gradFill>
            <a:gsLst>
              <a:gs pos="0">
                <a:srgbClr val="000099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949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10197414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00" r:id="rId1"/>
    <p:sldLayoutId id="2147484201" r:id="rId2"/>
    <p:sldLayoutId id="2147484202" r:id="rId3"/>
    <p:sldLayoutId id="2147484203" r:id="rId4"/>
  </p:sldLayoutIdLst>
  <p:txStyles>
    <p:titleStyle>
      <a:lvl1pPr algn="ctr" defTabSz="1123432" rtl="0" eaLnBrk="1" latinLnBrk="0" hangingPunct="1">
        <a:spcBef>
          <a:spcPct val="0"/>
        </a:spcBef>
        <a:buNone/>
        <a:defRPr sz="540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1287" indent="-421287" algn="l" defTabSz="1123432" rtl="0" eaLnBrk="1" latinLnBrk="0" hangingPunct="1">
        <a:spcBef>
          <a:spcPct val="20000"/>
        </a:spcBef>
        <a:buFont typeface="Arial" pitchFamily="34" charset="0"/>
        <a:buChar char="•"/>
        <a:defRPr sz="3932" kern="1200">
          <a:solidFill>
            <a:schemeClr val="tx1"/>
          </a:solidFill>
          <a:latin typeface="+mn-lt"/>
          <a:ea typeface="+mn-ea"/>
          <a:cs typeface="+mn-cs"/>
        </a:defRPr>
      </a:lvl1pPr>
      <a:lvl2pPr marL="912788" indent="-351072" algn="l" defTabSz="1123432" rtl="0" eaLnBrk="1" latinLnBrk="0" hangingPunct="1">
        <a:spcBef>
          <a:spcPct val="20000"/>
        </a:spcBef>
        <a:buFont typeface="Arial" pitchFamily="34" charset="0"/>
        <a:buChar char="–"/>
        <a:defRPr sz="3440" kern="1200">
          <a:solidFill>
            <a:schemeClr val="tx1"/>
          </a:solidFill>
          <a:latin typeface="+mn-lt"/>
          <a:ea typeface="+mn-ea"/>
          <a:cs typeface="+mn-cs"/>
        </a:defRPr>
      </a:lvl2pPr>
      <a:lvl3pPr marL="1404290" indent="-280858" algn="l" defTabSz="1123432" rtl="0" eaLnBrk="1" latinLnBrk="0" hangingPunct="1">
        <a:spcBef>
          <a:spcPct val="20000"/>
        </a:spcBef>
        <a:buFont typeface="Arial" pitchFamily="34" charset="0"/>
        <a:buChar char="•"/>
        <a:defRPr sz="2949" kern="1200">
          <a:solidFill>
            <a:schemeClr val="tx1"/>
          </a:solidFill>
          <a:latin typeface="+mn-lt"/>
          <a:ea typeface="+mn-ea"/>
          <a:cs typeface="+mn-cs"/>
        </a:defRPr>
      </a:lvl3pPr>
      <a:lvl4pPr marL="1966006" indent="-280858" algn="l" defTabSz="1123432" rtl="0" eaLnBrk="1" latinLnBrk="0" hangingPunct="1">
        <a:spcBef>
          <a:spcPct val="20000"/>
        </a:spcBef>
        <a:buFont typeface="Arial" pitchFamily="34" charset="0"/>
        <a:buChar char="–"/>
        <a:defRPr sz="2457" kern="1200">
          <a:solidFill>
            <a:schemeClr val="tx1"/>
          </a:solidFill>
          <a:latin typeface="+mn-lt"/>
          <a:ea typeface="+mn-ea"/>
          <a:cs typeface="+mn-cs"/>
        </a:defRPr>
      </a:lvl4pPr>
      <a:lvl5pPr marL="2527722" indent="-280858" algn="l" defTabSz="1123432" rtl="0" eaLnBrk="1" latinLnBrk="0" hangingPunct="1">
        <a:spcBef>
          <a:spcPct val="20000"/>
        </a:spcBef>
        <a:buFont typeface="Arial" pitchFamily="34" charset="0"/>
        <a:buChar char="»"/>
        <a:defRPr sz="2457" kern="1200">
          <a:solidFill>
            <a:schemeClr val="tx1"/>
          </a:solidFill>
          <a:latin typeface="+mn-lt"/>
          <a:ea typeface="+mn-ea"/>
          <a:cs typeface="+mn-cs"/>
        </a:defRPr>
      </a:lvl5pPr>
      <a:lvl6pPr marL="3089438" indent="-280858" algn="l" defTabSz="1123432" rtl="0" eaLnBrk="1" latinLnBrk="0" hangingPunct="1">
        <a:spcBef>
          <a:spcPct val="20000"/>
        </a:spcBef>
        <a:buFont typeface="Arial" pitchFamily="34" charset="0"/>
        <a:buChar char="•"/>
        <a:defRPr sz="2457" kern="1200">
          <a:solidFill>
            <a:schemeClr val="tx1"/>
          </a:solidFill>
          <a:latin typeface="+mn-lt"/>
          <a:ea typeface="+mn-ea"/>
          <a:cs typeface="+mn-cs"/>
        </a:defRPr>
      </a:lvl6pPr>
      <a:lvl7pPr marL="3651153" indent="-280858" algn="l" defTabSz="1123432" rtl="0" eaLnBrk="1" latinLnBrk="0" hangingPunct="1">
        <a:spcBef>
          <a:spcPct val="20000"/>
        </a:spcBef>
        <a:buFont typeface="Arial" pitchFamily="34" charset="0"/>
        <a:buChar char="•"/>
        <a:defRPr sz="2457" kern="1200">
          <a:solidFill>
            <a:schemeClr val="tx1"/>
          </a:solidFill>
          <a:latin typeface="+mn-lt"/>
          <a:ea typeface="+mn-ea"/>
          <a:cs typeface="+mn-cs"/>
        </a:defRPr>
      </a:lvl7pPr>
      <a:lvl8pPr marL="4212869" indent="-280858" algn="l" defTabSz="1123432" rtl="0" eaLnBrk="1" latinLnBrk="0" hangingPunct="1">
        <a:spcBef>
          <a:spcPct val="20000"/>
        </a:spcBef>
        <a:buFont typeface="Arial" pitchFamily="34" charset="0"/>
        <a:buChar char="•"/>
        <a:defRPr sz="2457" kern="1200">
          <a:solidFill>
            <a:schemeClr val="tx1"/>
          </a:solidFill>
          <a:latin typeface="+mn-lt"/>
          <a:ea typeface="+mn-ea"/>
          <a:cs typeface="+mn-cs"/>
        </a:defRPr>
      </a:lvl8pPr>
      <a:lvl9pPr marL="4774585" indent="-280858" algn="l" defTabSz="1123432" rtl="0" eaLnBrk="1" latinLnBrk="0" hangingPunct="1">
        <a:spcBef>
          <a:spcPct val="20000"/>
        </a:spcBef>
        <a:buFont typeface="Arial" pitchFamily="34" charset="0"/>
        <a:buChar char="•"/>
        <a:defRPr sz="245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1123432" rtl="0" eaLnBrk="1" latinLnBrk="0" hangingPunct="1">
        <a:defRPr sz="2211" kern="1200">
          <a:solidFill>
            <a:schemeClr val="tx1"/>
          </a:solidFill>
          <a:latin typeface="+mn-lt"/>
          <a:ea typeface="+mn-ea"/>
          <a:cs typeface="+mn-cs"/>
        </a:defRPr>
      </a:lvl1pPr>
      <a:lvl2pPr marL="561716" algn="l" defTabSz="1123432" rtl="0" eaLnBrk="1" latinLnBrk="0" hangingPunct="1">
        <a:defRPr sz="2211" kern="1200">
          <a:solidFill>
            <a:schemeClr val="tx1"/>
          </a:solidFill>
          <a:latin typeface="+mn-lt"/>
          <a:ea typeface="+mn-ea"/>
          <a:cs typeface="+mn-cs"/>
        </a:defRPr>
      </a:lvl2pPr>
      <a:lvl3pPr marL="1123432" algn="l" defTabSz="1123432" rtl="0" eaLnBrk="1" latinLnBrk="0" hangingPunct="1">
        <a:defRPr sz="2211" kern="1200">
          <a:solidFill>
            <a:schemeClr val="tx1"/>
          </a:solidFill>
          <a:latin typeface="+mn-lt"/>
          <a:ea typeface="+mn-ea"/>
          <a:cs typeface="+mn-cs"/>
        </a:defRPr>
      </a:lvl3pPr>
      <a:lvl4pPr marL="1685148" algn="l" defTabSz="1123432" rtl="0" eaLnBrk="1" latinLnBrk="0" hangingPunct="1">
        <a:defRPr sz="2211" kern="1200">
          <a:solidFill>
            <a:schemeClr val="tx1"/>
          </a:solidFill>
          <a:latin typeface="+mn-lt"/>
          <a:ea typeface="+mn-ea"/>
          <a:cs typeface="+mn-cs"/>
        </a:defRPr>
      </a:lvl4pPr>
      <a:lvl5pPr marL="2246864" algn="l" defTabSz="1123432" rtl="0" eaLnBrk="1" latinLnBrk="0" hangingPunct="1">
        <a:defRPr sz="2211" kern="1200">
          <a:solidFill>
            <a:schemeClr val="tx1"/>
          </a:solidFill>
          <a:latin typeface="+mn-lt"/>
          <a:ea typeface="+mn-ea"/>
          <a:cs typeface="+mn-cs"/>
        </a:defRPr>
      </a:lvl5pPr>
      <a:lvl6pPr marL="2808580" algn="l" defTabSz="1123432" rtl="0" eaLnBrk="1" latinLnBrk="0" hangingPunct="1">
        <a:defRPr sz="2211" kern="1200">
          <a:solidFill>
            <a:schemeClr val="tx1"/>
          </a:solidFill>
          <a:latin typeface="+mn-lt"/>
          <a:ea typeface="+mn-ea"/>
          <a:cs typeface="+mn-cs"/>
        </a:defRPr>
      </a:lvl6pPr>
      <a:lvl7pPr marL="3370296" algn="l" defTabSz="1123432" rtl="0" eaLnBrk="1" latinLnBrk="0" hangingPunct="1">
        <a:defRPr sz="2211" kern="1200">
          <a:solidFill>
            <a:schemeClr val="tx1"/>
          </a:solidFill>
          <a:latin typeface="+mn-lt"/>
          <a:ea typeface="+mn-ea"/>
          <a:cs typeface="+mn-cs"/>
        </a:defRPr>
      </a:lvl7pPr>
      <a:lvl8pPr marL="3932011" algn="l" defTabSz="1123432" rtl="0" eaLnBrk="1" latinLnBrk="0" hangingPunct="1">
        <a:defRPr sz="2211" kern="1200">
          <a:solidFill>
            <a:schemeClr val="tx1"/>
          </a:solidFill>
          <a:latin typeface="+mn-lt"/>
          <a:ea typeface="+mn-ea"/>
          <a:cs typeface="+mn-cs"/>
        </a:defRPr>
      </a:lvl8pPr>
      <a:lvl9pPr marL="4493727" algn="l" defTabSz="1123432" rtl="0" eaLnBrk="1" latinLnBrk="0" hangingPunct="1">
        <a:defRPr sz="221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838091" y="373831"/>
            <a:ext cx="10514231" cy="13571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8091" y="1869153"/>
            <a:ext cx="10514231" cy="44550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38091" y="6507903"/>
            <a:ext cx="2742843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3A43DF-04A3-4662-88CA-28FDED1CFC09}" type="datetimeFigureOut">
              <a:rPr lang="cs-CZ" smtClean="0"/>
              <a:t>22.04.2021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038075" y="6507903"/>
            <a:ext cx="4114264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09479" y="6507903"/>
            <a:ext cx="2742843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D58ADA-DDE5-40A5-9BF1-B0BC81F4C7C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54051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07" r:id="rId1"/>
    <p:sldLayoutId id="2147484208" r:id="rId2"/>
    <p:sldLayoutId id="2147484209" r:id="rId3"/>
    <p:sldLayoutId id="2147484210" r:id="rId4"/>
    <p:sldLayoutId id="2147484211" r:id="rId5"/>
    <p:sldLayoutId id="2147484212" r:id="rId6"/>
    <p:sldLayoutId id="2147484213" r:id="rId7"/>
    <p:sldLayoutId id="2147484214" r:id="rId8"/>
    <p:sldLayoutId id="2147484215" r:id="rId9"/>
    <p:sldLayoutId id="2147484216" r:id="rId10"/>
    <p:sldLayoutId id="2147484217" r:id="rId11"/>
    <p:sldLayoutId id="2147484218" r:id="rId12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7" indent="-228577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4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3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7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1041950" y="12747622"/>
            <a:ext cx="2742843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43EE92-B93D-4A01-8F65-F73532729351}" type="datetime1">
              <a:rPr lang="cs-CZ" smtClean="0"/>
              <a:t>22.04.2021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038075" y="6507903"/>
            <a:ext cx="4114264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51" name="Obdélník 50"/>
          <p:cNvSpPr/>
          <p:nvPr userDrawn="1"/>
        </p:nvSpPr>
        <p:spPr>
          <a:xfrm>
            <a:off x="0" y="-27863"/>
            <a:ext cx="12190413" cy="430951"/>
          </a:xfrm>
          <a:prstGeom prst="rect">
            <a:avLst/>
          </a:prstGeom>
          <a:gradFill flip="none" rotWithShape="1">
            <a:gsLst>
              <a:gs pos="0">
                <a:srgbClr val="18B29C"/>
              </a:gs>
              <a:gs pos="100000">
                <a:srgbClr val="4470B4"/>
              </a:gs>
              <a:gs pos="100000">
                <a:srgbClr val="4470B4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00"/>
          </a:p>
        </p:txBody>
      </p:sp>
      <p:sp>
        <p:nvSpPr>
          <p:cNvPr id="52" name="Obdélník 51"/>
          <p:cNvSpPr/>
          <p:nvPr userDrawn="1"/>
        </p:nvSpPr>
        <p:spPr>
          <a:xfrm>
            <a:off x="0" y="6881732"/>
            <a:ext cx="12190413" cy="139781"/>
          </a:xfrm>
          <a:prstGeom prst="rect">
            <a:avLst/>
          </a:prstGeom>
          <a:solidFill>
            <a:srgbClr val="18B2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00"/>
          </a:p>
        </p:txBody>
      </p:sp>
      <p:pic>
        <p:nvPicPr>
          <p:cNvPr id="10" name="obrázek 1" descr="MMR+SRR"/>
          <p:cNvPicPr>
            <a:picLocks noChangeAspect="1" noChangeArrowheads="1"/>
          </p:cNvPicPr>
          <p:nvPr userDrawn="1"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626" b="6790"/>
          <a:stretch/>
        </p:blipFill>
        <p:spPr bwMode="auto">
          <a:xfrm>
            <a:off x="595133" y="6285230"/>
            <a:ext cx="1575611" cy="490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9827"/>
            <a:ext cx="2920621" cy="579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92660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21" r:id="rId1"/>
    <p:sldLayoutId id="2147484222" r:id="rId2"/>
    <p:sldLayoutId id="2147484223" r:id="rId3"/>
    <p:sldLayoutId id="2147484224" r:id="rId4"/>
    <p:sldLayoutId id="2147484225" r:id="rId5"/>
    <p:sldLayoutId id="2147484226" r:id="rId6"/>
    <p:sldLayoutId id="2147484227" r:id="rId7"/>
    <p:sldLayoutId id="2147484228" r:id="rId8"/>
    <p:sldLayoutId id="2147484229" r:id="rId9"/>
    <p:sldLayoutId id="2147484230" r:id="rId10"/>
    <p:sldLayoutId id="2147484231" r:id="rId11"/>
    <p:sldLayoutId id="2147484232" r:id="rId12"/>
  </p:sldLayoutIdLst>
  <p:hf hdr="0" ftr="0" dt="0"/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7" indent="-228577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4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3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7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1871287" y="1520185"/>
            <a:ext cx="8351841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505" b="1" cap="all" baseline="0">
                <a:solidFill>
                  <a:srgbClr val="2962A7"/>
                </a:solidFill>
              </a:defRPr>
            </a:lvl1pPr>
          </a:lstStyle>
          <a:p>
            <a:fld id="{94475E47-339B-4045-9AD7-42C07A9E5752}" type="datetimeFigureOut">
              <a:rPr lang="cs-CZ" smtClean="0"/>
              <a:pPr/>
              <a:t>22.04.2021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623311" y="6386026"/>
            <a:ext cx="3860297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5231223" y="6386026"/>
            <a:ext cx="6396362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CE5440-8B35-46AE-97FA-1144ED5B67EC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38969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</p:sldLayoutIdLst>
  <p:txStyles>
    <p:titleStyle>
      <a:lvl1pPr algn="ctr" defTabSz="936163" rtl="0" eaLnBrk="1" latinLnBrk="0" hangingPunct="1">
        <a:spcBef>
          <a:spcPct val="0"/>
        </a:spcBef>
        <a:buNone/>
        <a:defRPr sz="450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1061" indent="-351061" algn="l" defTabSz="936163" rtl="0" eaLnBrk="1" latinLnBrk="0" hangingPunct="1">
        <a:spcBef>
          <a:spcPct val="20000"/>
        </a:spcBef>
        <a:buFont typeface="Arial" pitchFamily="34" charset="0"/>
        <a:buChar char="•"/>
        <a:defRPr sz="3276" kern="1200">
          <a:solidFill>
            <a:schemeClr val="tx1"/>
          </a:solidFill>
          <a:latin typeface="+mn-lt"/>
          <a:ea typeface="+mn-ea"/>
          <a:cs typeface="+mn-cs"/>
        </a:defRPr>
      </a:lvl1pPr>
      <a:lvl2pPr marL="760632" indent="-292551" algn="l" defTabSz="936163" rtl="0" eaLnBrk="1" latinLnBrk="0" hangingPunct="1">
        <a:spcBef>
          <a:spcPct val="20000"/>
        </a:spcBef>
        <a:buFont typeface="Arial" pitchFamily="34" charset="0"/>
        <a:buChar char="–"/>
        <a:defRPr sz="2867" kern="1200">
          <a:solidFill>
            <a:schemeClr val="tx1"/>
          </a:solidFill>
          <a:latin typeface="+mn-lt"/>
          <a:ea typeface="+mn-ea"/>
          <a:cs typeface="+mn-cs"/>
        </a:defRPr>
      </a:lvl2pPr>
      <a:lvl3pPr marL="1170203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457" kern="1200">
          <a:solidFill>
            <a:schemeClr val="tx1"/>
          </a:solidFill>
          <a:latin typeface="+mn-lt"/>
          <a:ea typeface="+mn-ea"/>
          <a:cs typeface="+mn-cs"/>
        </a:defRPr>
      </a:lvl3pPr>
      <a:lvl4pPr marL="1638285" indent="-234041" algn="l" defTabSz="936163" rtl="0" eaLnBrk="1" latinLnBrk="0" hangingPunct="1">
        <a:spcBef>
          <a:spcPct val="20000"/>
        </a:spcBef>
        <a:buFont typeface="Arial" pitchFamily="34" charset="0"/>
        <a:buChar char="–"/>
        <a:defRPr sz="2048" kern="1200">
          <a:solidFill>
            <a:schemeClr val="tx1"/>
          </a:solidFill>
          <a:latin typeface="+mn-lt"/>
          <a:ea typeface="+mn-ea"/>
          <a:cs typeface="+mn-cs"/>
        </a:defRPr>
      </a:lvl4pPr>
      <a:lvl5pPr marL="2106366" indent="-234041" algn="l" defTabSz="936163" rtl="0" eaLnBrk="1" latinLnBrk="0" hangingPunct="1">
        <a:spcBef>
          <a:spcPct val="20000"/>
        </a:spcBef>
        <a:buFont typeface="Arial" pitchFamily="34" charset="0"/>
        <a:buChar char="»"/>
        <a:defRPr sz="2048" kern="1200">
          <a:solidFill>
            <a:schemeClr val="tx1"/>
          </a:solidFill>
          <a:latin typeface="+mn-lt"/>
          <a:ea typeface="+mn-ea"/>
          <a:cs typeface="+mn-cs"/>
        </a:defRPr>
      </a:lvl5pPr>
      <a:lvl6pPr marL="2574447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1871287" y="1520185"/>
            <a:ext cx="8351841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505" b="1" cap="all" baseline="0">
                <a:solidFill>
                  <a:srgbClr val="2962A7"/>
                </a:solidFill>
              </a:defRPr>
            </a:lvl1pPr>
          </a:lstStyle>
          <a:p>
            <a:fld id="{94475E47-339B-4045-9AD7-42C07A9E5752}" type="datetimeFigureOut">
              <a:rPr lang="cs-CZ" smtClean="0"/>
              <a:pPr/>
              <a:t>22.04.2021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623311" y="6386026"/>
            <a:ext cx="3860297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5231223" y="6386026"/>
            <a:ext cx="6396362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CE5440-8B35-46AE-97FA-1144ED5B67EC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86745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</p:sldLayoutIdLst>
  <p:txStyles>
    <p:titleStyle>
      <a:lvl1pPr algn="ctr" defTabSz="936163" rtl="0" eaLnBrk="1" latinLnBrk="0" hangingPunct="1">
        <a:spcBef>
          <a:spcPct val="0"/>
        </a:spcBef>
        <a:buNone/>
        <a:defRPr sz="450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1061" indent="-351061" algn="l" defTabSz="936163" rtl="0" eaLnBrk="1" latinLnBrk="0" hangingPunct="1">
        <a:spcBef>
          <a:spcPct val="20000"/>
        </a:spcBef>
        <a:buFont typeface="Arial" pitchFamily="34" charset="0"/>
        <a:buChar char="•"/>
        <a:defRPr sz="3276" kern="1200">
          <a:solidFill>
            <a:schemeClr val="tx1"/>
          </a:solidFill>
          <a:latin typeface="+mn-lt"/>
          <a:ea typeface="+mn-ea"/>
          <a:cs typeface="+mn-cs"/>
        </a:defRPr>
      </a:lvl1pPr>
      <a:lvl2pPr marL="760632" indent="-292551" algn="l" defTabSz="936163" rtl="0" eaLnBrk="1" latinLnBrk="0" hangingPunct="1">
        <a:spcBef>
          <a:spcPct val="20000"/>
        </a:spcBef>
        <a:buFont typeface="Arial" pitchFamily="34" charset="0"/>
        <a:buChar char="–"/>
        <a:defRPr sz="2867" kern="1200">
          <a:solidFill>
            <a:schemeClr val="tx1"/>
          </a:solidFill>
          <a:latin typeface="+mn-lt"/>
          <a:ea typeface="+mn-ea"/>
          <a:cs typeface="+mn-cs"/>
        </a:defRPr>
      </a:lvl2pPr>
      <a:lvl3pPr marL="1170203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457" kern="1200">
          <a:solidFill>
            <a:schemeClr val="tx1"/>
          </a:solidFill>
          <a:latin typeface="+mn-lt"/>
          <a:ea typeface="+mn-ea"/>
          <a:cs typeface="+mn-cs"/>
        </a:defRPr>
      </a:lvl3pPr>
      <a:lvl4pPr marL="1638285" indent="-234041" algn="l" defTabSz="936163" rtl="0" eaLnBrk="1" latinLnBrk="0" hangingPunct="1">
        <a:spcBef>
          <a:spcPct val="20000"/>
        </a:spcBef>
        <a:buFont typeface="Arial" pitchFamily="34" charset="0"/>
        <a:buChar char="–"/>
        <a:defRPr sz="2048" kern="1200">
          <a:solidFill>
            <a:schemeClr val="tx1"/>
          </a:solidFill>
          <a:latin typeface="+mn-lt"/>
          <a:ea typeface="+mn-ea"/>
          <a:cs typeface="+mn-cs"/>
        </a:defRPr>
      </a:lvl4pPr>
      <a:lvl5pPr marL="2106366" indent="-234041" algn="l" defTabSz="936163" rtl="0" eaLnBrk="1" latinLnBrk="0" hangingPunct="1">
        <a:spcBef>
          <a:spcPct val="20000"/>
        </a:spcBef>
        <a:buFont typeface="Arial" pitchFamily="34" charset="0"/>
        <a:buChar char="»"/>
        <a:defRPr sz="2048" kern="1200">
          <a:solidFill>
            <a:schemeClr val="tx1"/>
          </a:solidFill>
          <a:latin typeface="+mn-lt"/>
          <a:ea typeface="+mn-ea"/>
          <a:cs typeface="+mn-cs"/>
        </a:defRPr>
      </a:lvl5pPr>
      <a:lvl6pPr marL="2574447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délník 14"/>
          <p:cNvSpPr/>
          <p:nvPr/>
        </p:nvSpPr>
        <p:spPr>
          <a:xfrm>
            <a:off x="0" y="1105750"/>
            <a:ext cx="12190413" cy="12900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>
              <a:solidFill>
                <a:schemeClr val="tx2"/>
              </a:solidFill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0" y="0"/>
            <a:ext cx="12190413" cy="11057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79938" y="0"/>
            <a:ext cx="11230538" cy="1105750"/>
          </a:xfrm>
          <a:prstGeom prst="rect">
            <a:avLst/>
          </a:prstGeom>
        </p:spPr>
        <p:txBody>
          <a:bodyPr vert="horz" lIns="36000" tIns="0" rIns="36000" bIns="0" rtlCol="0" anchor="ctr" anchorCtr="0">
            <a:no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19907" y="1842917"/>
            <a:ext cx="10750600" cy="4423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719906" y="6671359"/>
            <a:ext cx="1487806" cy="184292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75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2255707" y="6671359"/>
            <a:ext cx="9214800" cy="184292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75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11518500" y="6671359"/>
            <a:ext cx="623919" cy="184292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75" b="1">
                <a:solidFill>
                  <a:schemeClr val="tx1"/>
                </a:solidFill>
              </a:defRPr>
            </a:lvl1pPr>
          </a:lstStyle>
          <a:p>
            <a:fld id="{479BF083-4774-43B1-9AB0-5CC1AC5DD8E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8" name="Obdélník 17"/>
          <p:cNvSpPr/>
          <p:nvPr/>
        </p:nvSpPr>
        <p:spPr>
          <a:xfrm>
            <a:off x="0" y="6892509"/>
            <a:ext cx="12190413" cy="12900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</p:spTree>
    <p:extLst>
      <p:ext uri="{BB962C8B-B14F-4D97-AF65-F5344CB8AC3E}">
        <p14:creationId xmlns:p14="http://schemas.microsoft.com/office/powerpoint/2010/main" val="4222506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</p:sldLayoutIdLst>
  <p:hf hdr="0" ftr="0" dt="0"/>
  <p:txStyles>
    <p:titleStyle>
      <a:lvl1pPr algn="l" defTabSz="936163" rtl="0" eaLnBrk="1" latinLnBrk="0" hangingPunct="1">
        <a:lnSpc>
          <a:spcPct val="100000"/>
        </a:lnSpc>
        <a:spcBef>
          <a:spcPct val="0"/>
        </a:spcBef>
        <a:buNone/>
        <a:defRPr sz="3276" b="1" kern="0" cap="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442282" indent="-442282" algn="l" defTabSz="936163" rtl="0" eaLnBrk="1" latinLnBrk="0" hangingPunct="1">
        <a:lnSpc>
          <a:spcPts val="2949"/>
        </a:lnSpc>
        <a:spcBef>
          <a:spcPts val="614"/>
        </a:spcBef>
        <a:spcAft>
          <a:spcPts val="614"/>
        </a:spcAft>
        <a:buClr>
          <a:schemeClr val="accent2"/>
        </a:buClr>
        <a:buSzPct val="100000"/>
        <a:buFont typeface="Wingdings" panose="05000000000000000000" pitchFamily="2" charset="2"/>
        <a:buChar char=""/>
        <a:defRPr sz="2457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681851" indent="-257998" algn="l" defTabSz="936163" rtl="0" eaLnBrk="1" latinLnBrk="0" hangingPunct="1">
        <a:lnSpc>
          <a:spcPts val="2457"/>
        </a:lnSpc>
        <a:spcBef>
          <a:spcPts val="307"/>
        </a:spcBef>
        <a:spcAft>
          <a:spcPts val="307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sz="2048" kern="1200">
          <a:solidFill>
            <a:schemeClr val="tx1"/>
          </a:solidFill>
          <a:latin typeface="+mn-lt"/>
          <a:ea typeface="+mn-ea"/>
          <a:cs typeface="+mn-cs"/>
        </a:defRPr>
      </a:lvl2pPr>
      <a:lvl3pPr marL="939848" indent="-257998" algn="l" defTabSz="936163" rtl="0" eaLnBrk="1" latinLnBrk="0" hangingPunct="1">
        <a:lnSpc>
          <a:spcPts val="2457"/>
        </a:lnSpc>
        <a:spcBef>
          <a:spcPts val="307"/>
        </a:spcBef>
        <a:spcAft>
          <a:spcPts val="307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sz="2048" kern="1200">
          <a:solidFill>
            <a:schemeClr val="tx1"/>
          </a:solidFill>
          <a:latin typeface="+mn-lt"/>
          <a:ea typeface="+mn-ea"/>
          <a:cs typeface="+mn-cs"/>
        </a:defRPr>
      </a:lvl3pPr>
      <a:lvl4pPr marL="1197846" indent="-257998" algn="l" defTabSz="936163" rtl="0" eaLnBrk="1" latinLnBrk="0" hangingPunct="1">
        <a:lnSpc>
          <a:spcPts val="2457"/>
        </a:lnSpc>
        <a:spcBef>
          <a:spcPts val="307"/>
        </a:spcBef>
        <a:spcAft>
          <a:spcPts val="307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lang="cs-CZ" sz="2048" kern="1200" dirty="0" smtClean="0">
          <a:solidFill>
            <a:schemeClr val="tx1"/>
          </a:solidFill>
          <a:latin typeface="+mn-lt"/>
          <a:ea typeface="+mn-ea"/>
          <a:cs typeface="+mn-cs"/>
        </a:defRPr>
      </a:lvl4pPr>
      <a:lvl5pPr marL="1455844" indent="-257998" algn="l" defTabSz="936163" rtl="0" eaLnBrk="1" latinLnBrk="0" hangingPunct="1">
        <a:lnSpc>
          <a:spcPts val="2457"/>
        </a:lnSpc>
        <a:spcBef>
          <a:spcPts val="307"/>
        </a:spcBef>
        <a:spcAft>
          <a:spcPts val="307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sz="2048" kern="1200">
          <a:solidFill>
            <a:schemeClr val="tx1"/>
          </a:solidFill>
          <a:latin typeface="+mn-lt"/>
          <a:ea typeface="+mn-ea"/>
          <a:cs typeface="+mn-cs"/>
        </a:defRPr>
      </a:lvl5pPr>
      <a:lvl6pPr marL="2574447" indent="-234041" algn="l" defTabSz="936163" rtl="0" eaLnBrk="1" latinLnBrk="0" hangingPunct="1">
        <a:spcBef>
          <a:spcPct val="20000"/>
        </a:spcBef>
        <a:buFont typeface="Arial" panose="020B0604020202020204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spcBef>
          <a:spcPct val="20000"/>
        </a:spcBef>
        <a:buFont typeface="Arial" panose="020B0604020202020204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spcBef>
          <a:spcPct val="20000"/>
        </a:spcBef>
        <a:buFont typeface="Arial" panose="020B0604020202020204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spcBef>
          <a:spcPct val="20000"/>
        </a:spcBef>
        <a:buFont typeface="Arial" panose="020B0604020202020204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4B8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315" y="3718631"/>
            <a:ext cx="5404096" cy="3302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Skupina 4"/>
          <p:cNvGrpSpPr/>
          <p:nvPr userDrawn="1"/>
        </p:nvGrpSpPr>
        <p:grpSpPr>
          <a:xfrm>
            <a:off x="0" y="0"/>
            <a:ext cx="12190413" cy="7021513"/>
            <a:chOff x="0" y="0"/>
            <a:chExt cx="9144000" cy="6858000"/>
          </a:xfrm>
        </p:grpSpPr>
        <p:sp>
          <p:nvSpPr>
            <p:cNvPr id="4" name="Obdélník 3"/>
            <p:cNvSpPr/>
            <p:nvPr userDrawn="1"/>
          </p:nvSpPr>
          <p:spPr>
            <a:xfrm>
              <a:off x="4851400" y="2158980"/>
              <a:ext cx="4292600" cy="4699020"/>
            </a:xfrm>
            <a:prstGeom prst="rect">
              <a:avLst/>
            </a:prstGeom>
            <a:solidFill>
              <a:srgbClr val="004B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 sz="2457"/>
            </a:p>
          </p:txBody>
        </p:sp>
        <p:sp>
          <p:nvSpPr>
            <p:cNvPr id="7" name="Obdélník 6"/>
            <p:cNvSpPr/>
            <p:nvPr userDrawn="1"/>
          </p:nvSpPr>
          <p:spPr>
            <a:xfrm>
              <a:off x="0" y="0"/>
              <a:ext cx="9143999" cy="5842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60000" rIns="0" bIns="0" rtlCol="0" anchor="ctr"/>
            <a:lstStyle/>
            <a:p>
              <a:pPr algn="ctr"/>
              <a:endParaRPr lang="cs-CZ" sz="2457"/>
            </a:p>
          </p:txBody>
        </p:sp>
      </p:grp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592590" y="456724"/>
            <a:ext cx="10988301" cy="56720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92589" y="1023931"/>
            <a:ext cx="10988303" cy="4765567"/>
          </a:xfrm>
          <a:prstGeom prst="rect">
            <a:avLst/>
          </a:prstGeom>
        </p:spPr>
        <p:txBody>
          <a:bodyPr vert="horz" lIns="0" tIns="360000" rIns="0" bIns="0" rtlCol="0"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pic>
        <p:nvPicPr>
          <p:cNvPr id="13" name="Obrázek 3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9" t="17235" r="6248" b="17262"/>
          <a:stretch>
            <a:fillRect/>
          </a:stretch>
        </p:blipFill>
        <p:spPr bwMode="auto">
          <a:xfrm>
            <a:off x="592589" y="6199073"/>
            <a:ext cx="250031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4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9284" y="6209301"/>
            <a:ext cx="12430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32414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4204" r:id="rId9"/>
  </p:sldLayoutIdLst>
  <p:txStyles>
    <p:titleStyle>
      <a:lvl1pPr algn="l" defTabSz="936163" rtl="0" eaLnBrk="1" latinLnBrk="0" hangingPunct="1">
        <a:spcBef>
          <a:spcPct val="0"/>
        </a:spcBef>
        <a:buNone/>
        <a:defRPr sz="3686" kern="1200">
          <a:solidFill>
            <a:schemeClr val="accent2"/>
          </a:solidFill>
          <a:latin typeface="+mj-lt"/>
          <a:ea typeface="+mj-ea"/>
          <a:cs typeface="+mj-cs"/>
        </a:defRPr>
      </a:lvl1pPr>
    </p:titleStyle>
    <p:bodyStyle>
      <a:lvl1pPr marL="368940" indent="-368940" algn="l" defTabSz="936163" rtl="0" eaLnBrk="1" latinLnBrk="0" hangingPunct="1">
        <a:spcBef>
          <a:spcPct val="20000"/>
        </a:spcBef>
        <a:buFontTx/>
        <a:buBlip>
          <a:blip r:embed="rId14"/>
        </a:buBlip>
        <a:defRPr sz="2457" kern="1200">
          <a:solidFill>
            <a:schemeClr val="tx2"/>
          </a:solidFill>
          <a:latin typeface="+mn-lt"/>
          <a:ea typeface="+mn-ea"/>
          <a:cs typeface="+mn-cs"/>
        </a:defRPr>
      </a:lvl1pPr>
      <a:lvl2pPr marL="737878" indent="-368940" algn="l" defTabSz="936163" rtl="0" eaLnBrk="1" latinLnBrk="0" hangingPunct="1">
        <a:spcBef>
          <a:spcPct val="20000"/>
        </a:spcBef>
        <a:buFontTx/>
        <a:buBlip>
          <a:blip r:embed="rId15"/>
        </a:buBlip>
        <a:defRPr sz="2457" kern="1200">
          <a:solidFill>
            <a:schemeClr val="tx2"/>
          </a:solidFill>
          <a:latin typeface="+mn-lt"/>
          <a:ea typeface="+mn-ea"/>
          <a:cs typeface="+mn-cs"/>
        </a:defRPr>
      </a:lvl2pPr>
      <a:lvl3pPr marL="1098691" indent="-360813" algn="l" defTabSz="936163" rtl="0" eaLnBrk="1" latinLnBrk="0" hangingPunct="1">
        <a:spcBef>
          <a:spcPct val="20000"/>
        </a:spcBef>
        <a:buFontTx/>
        <a:buBlip>
          <a:blip r:embed="rId14"/>
        </a:buBlip>
        <a:defRPr sz="2457" kern="1200">
          <a:solidFill>
            <a:schemeClr val="tx2"/>
          </a:solidFill>
          <a:latin typeface="+mn-lt"/>
          <a:ea typeface="+mn-ea"/>
          <a:cs typeface="+mn-cs"/>
        </a:defRPr>
      </a:lvl3pPr>
      <a:lvl4pPr marL="1469255" indent="-370564" algn="l" defTabSz="936163" rtl="0" eaLnBrk="1" latinLnBrk="0" hangingPunct="1">
        <a:spcBef>
          <a:spcPct val="20000"/>
        </a:spcBef>
        <a:buFontTx/>
        <a:buBlip>
          <a:blip r:embed="rId15"/>
        </a:buBlip>
        <a:defRPr sz="2457" kern="1200">
          <a:solidFill>
            <a:schemeClr val="tx2"/>
          </a:solidFill>
          <a:latin typeface="+mn-lt"/>
          <a:ea typeface="+mn-ea"/>
          <a:cs typeface="+mn-cs"/>
        </a:defRPr>
      </a:lvl4pPr>
      <a:lvl5pPr marL="1838195" indent="-368940" algn="l" defTabSz="936163" rtl="0" eaLnBrk="1" latinLnBrk="0" hangingPunct="1">
        <a:spcBef>
          <a:spcPct val="20000"/>
        </a:spcBef>
        <a:buFontTx/>
        <a:buBlip>
          <a:blip r:embed="rId14"/>
        </a:buBlip>
        <a:defRPr sz="2457" kern="1200">
          <a:solidFill>
            <a:schemeClr val="tx2"/>
          </a:solidFill>
          <a:latin typeface="+mn-lt"/>
          <a:ea typeface="+mn-ea"/>
          <a:cs typeface="+mn-cs"/>
        </a:defRPr>
      </a:lvl5pPr>
      <a:lvl6pPr marL="2574447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680">
          <p15:clr>
            <a:srgbClr val="F26B43"/>
          </p15:clr>
        </p15:guide>
        <p15:guide id="2" pos="272">
          <p15:clr>
            <a:srgbClr val="F26B43"/>
          </p15:clr>
        </p15:guide>
        <p15:guide id="3" pos="5488">
          <p15:clr>
            <a:srgbClr val="F26B43"/>
          </p15:clr>
        </p15:guide>
        <p15:guide id="4" orient="horz" pos="3816">
          <p15:clr>
            <a:srgbClr val="F26B43"/>
          </p15:clr>
        </p15:guide>
        <p15:guide id="5" orient="horz" pos="4178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838091" y="811346"/>
            <a:ext cx="10514231" cy="9196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8091" y="1869153"/>
            <a:ext cx="10514231" cy="42342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Předepsané písmo </a:t>
            </a:r>
            <a:r>
              <a:rPr lang="cs-CZ" err="1"/>
              <a:t>Arial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38091" y="6507903"/>
            <a:ext cx="2742843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E76D02-AD12-4212-8B08-025A0969B009}" type="datetimeFigureOut">
              <a:rPr lang="cs-CZ" smtClean="0"/>
              <a:t>22.04.2021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038075" y="6507903"/>
            <a:ext cx="4114264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09479" y="6507903"/>
            <a:ext cx="2742843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949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  <p:sldLayoutId id="2147483763" r:id="rId12"/>
  </p:sldLayoutIdLst>
  <p:txStyles>
    <p:titleStyle>
      <a:lvl1pPr algn="l" defTabSz="936163" rtl="0" eaLnBrk="1" latinLnBrk="0" hangingPunct="1">
        <a:lnSpc>
          <a:spcPct val="90000"/>
        </a:lnSpc>
        <a:spcBef>
          <a:spcPct val="0"/>
        </a:spcBef>
        <a:buNone/>
        <a:defRPr sz="3686" kern="1200">
          <a:solidFill>
            <a:srgbClr val="7EA2D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34041" indent="-234041" algn="l" defTabSz="936163" rtl="0" eaLnBrk="1" latinLnBrk="0" hangingPunct="1">
        <a:lnSpc>
          <a:spcPct val="90000"/>
        </a:lnSpc>
        <a:spcBef>
          <a:spcPts val="1024"/>
        </a:spcBef>
        <a:buFont typeface="Arial" panose="020B0604020202020204" pitchFamily="34" charset="0"/>
        <a:buChar char="•"/>
        <a:defRPr sz="2867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02122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2457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70203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2048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38285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106366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74447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4B8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316" y="3718632"/>
            <a:ext cx="5404096" cy="3302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Obrázek 3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9" t="17235" r="6248" b="17262"/>
          <a:stretch>
            <a:fillRect/>
          </a:stretch>
        </p:blipFill>
        <p:spPr bwMode="auto">
          <a:xfrm>
            <a:off x="558729" y="6202337"/>
            <a:ext cx="3333317" cy="593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Skupina 4"/>
          <p:cNvGrpSpPr/>
          <p:nvPr userDrawn="1"/>
        </p:nvGrpSpPr>
        <p:grpSpPr>
          <a:xfrm>
            <a:off x="0" y="0"/>
            <a:ext cx="12190413" cy="7021513"/>
            <a:chOff x="0" y="0"/>
            <a:chExt cx="9144000" cy="6858000"/>
          </a:xfrm>
        </p:grpSpPr>
        <p:sp>
          <p:nvSpPr>
            <p:cNvPr id="4" name="Obdélník 3"/>
            <p:cNvSpPr/>
            <p:nvPr userDrawn="1"/>
          </p:nvSpPr>
          <p:spPr>
            <a:xfrm>
              <a:off x="4851400" y="2158980"/>
              <a:ext cx="4292600" cy="4699020"/>
            </a:xfrm>
            <a:prstGeom prst="rect">
              <a:avLst/>
            </a:prstGeom>
            <a:solidFill>
              <a:srgbClr val="004B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 sz="1800">
                <a:solidFill>
                  <a:srgbClr val="FFFFFF"/>
                </a:solidFill>
              </a:endParaRPr>
            </a:p>
          </p:txBody>
        </p:sp>
        <p:sp>
          <p:nvSpPr>
            <p:cNvPr id="7" name="Obdélník 6"/>
            <p:cNvSpPr/>
            <p:nvPr userDrawn="1"/>
          </p:nvSpPr>
          <p:spPr>
            <a:xfrm>
              <a:off x="0" y="0"/>
              <a:ext cx="9143999" cy="5842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60000" rIns="0" bIns="0" rtlCol="0" anchor="ctr"/>
            <a:lstStyle/>
            <a:p>
              <a:pPr algn="ctr"/>
              <a:endParaRPr lang="cs-CZ" sz="1800">
                <a:solidFill>
                  <a:srgbClr val="FFFFFF"/>
                </a:solidFill>
              </a:endParaRPr>
            </a:p>
          </p:txBody>
        </p:sp>
      </p:grp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592590" y="456724"/>
            <a:ext cx="10988301" cy="56720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92591" y="1023932"/>
            <a:ext cx="10988302" cy="4765567"/>
          </a:xfrm>
          <a:prstGeom prst="rect">
            <a:avLst/>
          </a:prstGeom>
        </p:spPr>
        <p:txBody>
          <a:bodyPr vert="horz" lIns="0" tIns="360000" rIns="0" bIns="0" rtlCol="0"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pic>
        <p:nvPicPr>
          <p:cNvPr id="8" name="Picture 4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5610" y="6192584"/>
            <a:ext cx="1657135" cy="598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084752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5" r:id="rId1"/>
    <p:sldLayoutId id="2147483836" r:id="rId2"/>
    <p:sldLayoutId id="2147483837" r:id="rId3"/>
    <p:sldLayoutId id="2147483838" r:id="rId4"/>
    <p:sldLayoutId id="2147483839" r:id="rId5"/>
    <p:sldLayoutId id="2147483840" r:id="rId6"/>
    <p:sldLayoutId id="2147483841" r:id="rId7"/>
    <p:sldLayoutId id="2147483842" r:id="rId8"/>
    <p:sldLayoutId id="2147483843" r:id="rId9"/>
  </p:sldLayoutIdLst>
  <p:txStyles>
    <p:titleStyle>
      <a:lvl1pPr algn="l" defTabSz="914309" rtl="0" eaLnBrk="1" latinLnBrk="0" hangingPunct="1">
        <a:spcBef>
          <a:spcPct val="0"/>
        </a:spcBef>
        <a:buNone/>
        <a:defRPr sz="3600" kern="1200">
          <a:solidFill>
            <a:schemeClr val="accent2"/>
          </a:solidFill>
          <a:latin typeface="+mj-lt"/>
          <a:ea typeface="+mj-ea"/>
          <a:cs typeface="+mj-cs"/>
        </a:defRPr>
      </a:lvl1pPr>
    </p:titleStyle>
    <p:bodyStyle>
      <a:lvl1pPr marL="360327" indent="-360327" algn="l" defTabSz="914309" rtl="0" eaLnBrk="1" latinLnBrk="0" hangingPunct="1">
        <a:spcBef>
          <a:spcPct val="20000"/>
        </a:spcBef>
        <a:buFontTx/>
        <a:buBlip>
          <a:blip r:embed="rId14"/>
        </a:buBlip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720653" indent="-360327" algn="l" defTabSz="914309" rtl="0" eaLnBrk="1" latinLnBrk="0" hangingPunct="1">
        <a:spcBef>
          <a:spcPct val="20000"/>
        </a:spcBef>
        <a:buFontTx/>
        <a:buBlip>
          <a:blip r:embed="rId15"/>
        </a:buBlip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73043" indent="-352390" algn="l" defTabSz="914309" rtl="0" eaLnBrk="1" latinLnBrk="0" hangingPunct="1">
        <a:spcBef>
          <a:spcPct val="20000"/>
        </a:spcBef>
        <a:buFontTx/>
        <a:buBlip>
          <a:blip r:embed="rId14"/>
        </a:buBlip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434956" indent="-361914" algn="l" defTabSz="914309" rtl="0" eaLnBrk="1" latinLnBrk="0" hangingPunct="1">
        <a:spcBef>
          <a:spcPct val="20000"/>
        </a:spcBef>
        <a:buFontTx/>
        <a:buBlip>
          <a:blip r:embed="rId15"/>
        </a:buBlip>
        <a:defRPr sz="2400" kern="1200">
          <a:solidFill>
            <a:schemeClr val="tx2"/>
          </a:solidFill>
          <a:latin typeface="+mn-lt"/>
          <a:ea typeface="+mn-ea"/>
          <a:cs typeface="+mn-cs"/>
        </a:defRPr>
      </a:lvl4pPr>
      <a:lvl5pPr marL="1795283" indent="-360327" algn="l" defTabSz="914309" rtl="0" eaLnBrk="1" latinLnBrk="0" hangingPunct="1">
        <a:spcBef>
          <a:spcPct val="20000"/>
        </a:spcBef>
        <a:buFontTx/>
        <a:buBlip>
          <a:blip r:embed="rId14"/>
        </a:buBlip>
        <a:defRPr sz="24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349" indent="-228577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3" indent="-228577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7" indent="-228577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1" indent="-228577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680">
          <p15:clr>
            <a:srgbClr val="F26B43"/>
          </p15:clr>
        </p15:guide>
        <p15:guide id="2" pos="272">
          <p15:clr>
            <a:srgbClr val="F26B43"/>
          </p15:clr>
        </p15:guide>
        <p15:guide id="3" pos="5488">
          <p15:clr>
            <a:srgbClr val="F26B43"/>
          </p15:clr>
        </p15:guide>
        <p15:guide id="4" orient="horz" pos="3816">
          <p15:clr>
            <a:srgbClr val="F26B43"/>
          </p15:clr>
        </p15:guide>
        <p15:guide id="5" orient="horz" pos="4178">
          <p15:clr>
            <a:srgbClr val="F26B43"/>
          </p15:clr>
        </p15:guide>
      </p15:sldGuideLst>
    </p:ext>
  </p:extLst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838091" y="811051"/>
            <a:ext cx="10514231" cy="919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/>
              <a:t>Kliknutím lze upravit styl.</a:t>
            </a:r>
          </a:p>
        </p:txBody>
      </p:sp>
      <p:sp>
        <p:nvSpPr>
          <p:cNvPr id="1027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838091" y="1869153"/>
            <a:ext cx="10514231" cy="423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/>
              <a:t>Předepsané písmo Arial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38091" y="6507903"/>
            <a:ext cx="2742843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29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62B11DE-D270-4AD4-B251-6BAA8F709F4A}" type="datetimeFigureOut">
              <a:rPr lang="cs-CZ"/>
              <a:pPr>
                <a:defRPr/>
              </a:pPr>
              <a:t>22.04.2021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038075" y="6507903"/>
            <a:ext cx="4114264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29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09479" y="6507903"/>
            <a:ext cx="2742843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29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50EB474-331A-4384-A71C-E00CE846673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pic>
        <p:nvPicPr>
          <p:cNvPr id="1031" name="Obrázek 9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3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Obrázek 6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349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099549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7" r:id="rId1"/>
    <p:sldLayoutId id="2147483858" r:id="rId2"/>
    <p:sldLayoutId id="2147483859" r:id="rId3"/>
    <p:sldLayoutId id="2147483860" r:id="rId4"/>
    <p:sldLayoutId id="2147483861" r:id="rId5"/>
    <p:sldLayoutId id="2147483862" r:id="rId6"/>
    <p:sldLayoutId id="2147483863" r:id="rId7"/>
    <p:sldLayoutId id="2147483864" r:id="rId8"/>
    <p:sldLayoutId id="2147483865" r:id="rId9"/>
    <p:sldLayoutId id="2147483866" r:id="rId10"/>
    <p:sldLayoutId id="2147483867" r:id="rId11"/>
    <p:sldLayoutId id="2147483869" r:id="rId12"/>
  </p:sldLayoutIdLst>
  <p:txStyles>
    <p:titleStyle>
      <a:lvl1pPr marL="585102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lang="cs-CZ" sz="2867" b="1" kern="1200" dirty="0">
          <a:solidFill>
            <a:srgbClr val="428D96"/>
          </a:solidFill>
          <a:latin typeface="+mn-lt"/>
          <a:ea typeface="+mn-ea"/>
          <a:cs typeface="Arial" panose="020B0604020202020204" pitchFamily="34" charset="0"/>
        </a:defRPr>
      </a:lvl1pPr>
      <a:lvl2pPr marL="585102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2pPr>
      <a:lvl3pPr marL="585102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3pPr>
      <a:lvl4pPr marL="585102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4pPr>
      <a:lvl5pPr marL="585102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5pPr>
      <a:lvl6pPr marL="1053183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6pPr>
      <a:lvl7pPr marL="1521264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7pPr>
      <a:lvl8pPr marL="1989346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8pPr>
      <a:lvl9pPr marL="2457427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9pPr>
    </p:titleStyle>
    <p:bodyStyle>
      <a:lvl1pPr marL="234041" indent="-234041" algn="l" rtl="0" eaLnBrk="1" fontAlgn="base" hangingPunct="1">
        <a:lnSpc>
          <a:spcPct val="90000"/>
        </a:lnSpc>
        <a:spcBef>
          <a:spcPts val="1024"/>
        </a:spcBef>
        <a:spcAft>
          <a:spcPct val="0"/>
        </a:spcAft>
        <a:buFont typeface="Arial" panose="020B0604020202020204" pitchFamily="34" charset="0"/>
        <a:buChar char="•"/>
        <a:defRPr sz="2048" kern="1200">
          <a:solidFill>
            <a:schemeClr val="tx1"/>
          </a:solidFill>
          <a:latin typeface="+mj-lt"/>
          <a:ea typeface="+mn-ea"/>
          <a:cs typeface="Arial" panose="020B0604020202020204" pitchFamily="34" charset="0"/>
        </a:defRPr>
      </a:lvl1pPr>
      <a:lvl2pPr marL="702122" indent="-234041" algn="l" rtl="0" eaLnBrk="1" fontAlgn="base" hangingPunct="1">
        <a:lnSpc>
          <a:spcPct val="90000"/>
        </a:lnSpc>
        <a:spcBef>
          <a:spcPts val="512"/>
        </a:spcBef>
        <a:spcAft>
          <a:spcPct val="0"/>
        </a:spcAft>
        <a:buFont typeface="Arial" panose="020B0604020202020204" pitchFamily="34" charset="0"/>
        <a:buChar char="•"/>
        <a:defRPr sz="2457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70203" indent="-234041" algn="l" rtl="0" eaLnBrk="1" fontAlgn="base" hangingPunct="1">
        <a:lnSpc>
          <a:spcPct val="90000"/>
        </a:lnSpc>
        <a:spcBef>
          <a:spcPts val="512"/>
        </a:spcBef>
        <a:spcAft>
          <a:spcPct val="0"/>
        </a:spcAft>
        <a:buFont typeface="Arial" panose="020B0604020202020204" pitchFamily="34" charset="0"/>
        <a:buChar char="•"/>
        <a:defRPr sz="2048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38285" indent="-234041" algn="l" rtl="0" eaLnBrk="1" fontAlgn="base" hangingPunct="1">
        <a:lnSpc>
          <a:spcPct val="90000"/>
        </a:lnSpc>
        <a:spcBef>
          <a:spcPts val="512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106366" indent="-234041" algn="l" rtl="0" eaLnBrk="1" fontAlgn="base" hangingPunct="1">
        <a:lnSpc>
          <a:spcPct val="90000"/>
        </a:lnSpc>
        <a:spcBef>
          <a:spcPts val="512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74447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838091" y="570920"/>
            <a:ext cx="10514231" cy="918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Kliknutím lze upravit styl.</a:t>
            </a:r>
          </a:p>
        </p:txBody>
      </p:sp>
      <p:sp>
        <p:nvSpPr>
          <p:cNvPr id="1027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838091" y="1712332"/>
            <a:ext cx="10514231" cy="4190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Předepsané písmo </a:t>
            </a:r>
            <a:r>
              <a:rPr lang="cs-CZ" err="1"/>
              <a:t>Calibri</a:t>
            </a:r>
            <a:r>
              <a:rPr lang="cs-CZ"/>
              <a:t> / </a:t>
            </a:r>
            <a:r>
              <a:rPr lang="cs-CZ" err="1"/>
              <a:t>Calibri</a:t>
            </a:r>
            <a:r>
              <a:rPr lang="cs-CZ"/>
              <a:t> </a:t>
            </a:r>
            <a:r>
              <a:rPr lang="cs-CZ" err="1"/>
              <a:t>Light</a:t>
            </a:r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038075" y="6507905"/>
            <a:ext cx="4114264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29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09479" y="6507905"/>
            <a:ext cx="2742843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29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6EBF2D7-F68E-4F45-8523-23DF79C46D0B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  <p:pic>
        <p:nvPicPr>
          <p:cNvPr id="1031" name="Obrázek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5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Obrázek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"/>
            <a:ext cx="12190413" cy="349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943610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</p:sldLayoutIdLst>
  <p:hf hdr="0" ftr="0" dt="0"/>
  <p:txStyles>
    <p:titleStyle>
      <a:lvl1pPr marL="585102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lang="cs-CZ" sz="2867" b="1" kern="1200" dirty="0">
          <a:solidFill>
            <a:srgbClr val="428D96"/>
          </a:solidFill>
          <a:latin typeface="+mn-lt"/>
          <a:ea typeface="+mn-ea"/>
          <a:cs typeface="Arial" panose="020B0604020202020204" pitchFamily="34" charset="0"/>
        </a:defRPr>
      </a:lvl1pPr>
      <a:lvl2pPr marL="585102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2pPr>
      <a:lvl3pPr marL="585102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3pPr>
      <a:lvl4pPr marL="585102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4pPr>
      <a:lvl5pPr marL="585102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5pPr>
      <a:lvl6pPr marL="1053183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6pPr>
      <a:lvl7pPr marL="1521264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7pPr>
      <a:lvl8pPr marL="1989346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8pPr>
      <a:lvl9pPr marL="2457427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9pPr>
    </p:titleStyle>
    <p:bodyStyle>
      <a:lvl1pPr marL="186908" indent="-186908" algn="l" rtl="0" eaLnBrk="1" fontAlgn="base" hangingPunct="1">
        <a:lnSpc>
          <a:spcPct val="100000"/>
        </a:lnSpc>
        <a:spcBef>
          <a:spcPts val="1024"/>
        </a:spcBef>
        <a:spcAft>
          <a:spcPct val="0"/>
        </a:spcAft>
        <a:buFont typeface="Arial" panose="020B0604020202020204" pitchFamily="34" charset="0"/>
        <a:buChar char="•"/>
        <a:defRPr sz="2048" kern="1200">
          <a:solidFill>
            <a:schemeClr val="tx1"/>
          </a:solidFill>
          <a:latin typeface="+mj-lt"/>
          <a:ea typeface="+mn-ea"/>
          <a:cs typeface="Arial" panose="020B0604020202020204" pitchFamily="34" charset="0"/>
        </a:defRPr>
      </a:lvl1pPr>
      <a:lvl2pPr marL="702122" indent="-234041" algn="l" rtl="0" eaLnBrk="1" fontAlgn="base" hangingPunct="1">
        <a:lnSpc>
          <a:spcPct val="90000"/>
        </a:lnSpc>
        <a:spcBef>
          <a:spcPts val="512"/>
        </a:spcBef>
        <a:spcAft>
          <a:spcPct val="0"/>
        </a:spcAft>
        <a:buFont typeface="Arial" panose="020B0604020202020204" pitchFamily="34" charset="0"/>
        <a:buChar char="•"/>
        <a:defRPr sz="2457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70203" indent="-234041" algn="l" rtl="0" eaLnBrk="1" fontAlgn="base" hangingPunct="1">
        <a:lnSpc>
          <a:spcPct val="90000"/>
        </a:lnSpc>
        <a:spcBef>
          <a:spcPts val="512"/>
        </a:spcBef>
        <a:spcAft>
          <a:spcPct val="0"/>
        </a:spcAft>
        <a:buFont typeface="Arial" panose="020B0604020202020204" pitchFamily="34" charset="0"/>
        <a:buChar char="•"/>
        <a:defRPr sz="2048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38285" indent="-234041" algn="l" rtl="0" eaLnBrk="1" fontAlgn="base" hangingPunct="1">
        <a:lnSpc>
          <a:spcPct val="90000"/>
        </a:lnSpc>
        <a:spcBef>
          <a:spcPts val="512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106366" indent="-234041" algn="l" rtl="0" eaLnBrk="1" fontAlgn="base" hangingPunct="1">
        <a:lnSpc>
          <a:spcPct val="90000"/>
        </a:lnSpc>
        <a:spcBef>
          <a:spcPts val="512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74447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rojektovezamery.cz/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0.xml"/><Relationship Id="rId5" Type="http://schemas.openxmlformats.org/officeDocument/2006/relationships/hyperlink" Target="mailto:ispz@mmr.cz" TargetMode="External"/><Relationship Id="rId4" Type="http://schemas.openxmlformats.org/officeDocument/2006/relationships/hyperlink" Target="http://info.projektovezamery.cz/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info.projektovezamery.cz/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1.xml"/><Relationship Id="rId4" Type="http://schemas.openxmlformats.org/officeDocument/2006/relationships/hyperlink" Target="mailto:ispz@mmr.cz" TargetMode="Externa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0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4.xml"/><Relationship Id="rId6" Type="http://schemas.openxmlformats.org/officeDocument/2006/relationships/image" Target="../media/image54.png"/><Relationship Id="rId5" Type="http://schemas.openxmlformats.org/officeDocument/2006/relationships/image" Target="../media/image53.emf"/><Relationship Id="rId4" Type="http://schemas.openxmlformats.org/officeDocument/2006/relationships/image" Target="../media/image5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912526" y="2978371"/>
            <a:ext cx="9884791" cy="1187010"/>
          </a:xfrm>
        </p:spPr>
        <p:txBody>
          <a:bodyPr>
            <a:noAutofit/>
          </a:bodyPr>
          <a:lstStyle/>
          <a:p>
            <a:r>
              <a:rPr lang="cs-CZ" sz="3400"/>
              <a:t>Aktuální informace z Odboru regionální politiky MMR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7"/>
          </p:nvPr>
        </p:nvSpPr>
        <p:spPr>
          <a:xfrm>
            <a:off x="997935" y="4947789"/>
            <a:ext cx="10523798" cy="708454"/>
          </a:xfrm>
        </p:spPr>
        <p:txBody>
          <a:bodyPr lIns="90000" tIns="45720" rIns="144000" bIns="45720" anchor="t">
            <a:noAutofit/>
          </a:bodyPr>
          <a:lstStyle/>
          <a:p>
            <a:pPr marL="461010" indent="-461010"/>
            <a:r>
              <a:rPr lang="cs-CZ" sz="2400" b="1" dirty="0"/>
              <a:t>Regionální stálá konference Karlovarského kraje, 23. dubna 2021</a:t>
            </a:r>
          </a:p>
          <a:p>
            <a:pPr marL="461010" indent="-461010"/>
            <a:endParaRPr lang="cs-CZ" dirty="0">
              <a:cs typeface="Calibri"/>
            </a:endParaRPr>
          </a:p>
          <a:p>
            <a:pPr marL="461010" indent="-461010"/>
            <a:endParaRPr lang="cs-CZ" dirty="0">
              <a:cs typeface="Calibri"/>
            </a:endParaRPr>
          </a:p>
          <a:p>
            <a:pPr marL="461010" indent="-461010"/>
            <a:endParaRPr lang="cs-CZ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902501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2"/>
          <p:cNvSpPr txBox="1">
            <a:spLocks/>
          </p:cNvSpPr>
          <p:nvPr/>
        </p:nvSpPr>
        <p:spPr bwMode="auto">
          <a:xfrm>
            <a:off x="2711271" y="631406"/>
            <a:ext cx="8855831" cy="865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rgbClr val="000099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cs-CZ"/>
              <a:t>Jak již nyní prakticky přispíváme k tomu, aby města využívala chytrá řešení? </a:t>
            </a:r>
            <a:br>
              <a:rPr lang="cs-CZ"/>
            </a:br>
            <a:r>
              <a:rPr lang="cs-CZ" altLang="cs-CZ"/>
              <a:t> 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32BCDA3-CCD3-45E0-BE14-9B2ECB9C610D}"/>
              </a:ext>
            </a:extLst>
          </p:cNvPr>
          <p:cNvGraphicFramePr/>
          <p:nvPr/>
        </p:nvGraphicFramePr>
        <p:xfrm>
          <a:off x="1909929" y="1350798"/>
          <a:ext cx="9679364" cy="57598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9" name="Skupina 8">
            <a:extLst>
              <a:ext uri="{FF2B5EF4-FFF2-40B4-BE49-F238E27FC236}">
                <a16:creationId xmlns:a16="http://schemas.microsoft.com/office/drawing/2014/main" id="{26ED8D00-0127-4B84-A337-E4FA5797FA30}"/>
              </a:ext>
            </a:extLst>
          </p:cNvPr>
          <p:cNvGrpSpPr/>
          <p:nvPr/>
        </p:nvGrpSpPr>
        <p:grpSpPr>
          <a:xfrm>
            <a:off x="191319" y="3331602"/>
            <a:ext cx="2056326" cy="1943963"/>
            <a:chOff x="279171" y="3284983"/>
            <a:chExt cx="2056594" cy="1944216"/>
          </a:xfrm>
        </p:grpSpPr>
        <p:sp>
          <p:nvSpPr>
            <p:cNvPr id="7" name="Ovál 6">
              <a:extLst>
                <a:ext uri="{FF2B5EF4-FFF2-40B4-BE49-F238E27FC236}">
                  <a16:creationId xmlns:a16="http://schemas.microsoft.com/office/drawing/2014/main" id="{ED1AFA2A-CEC2-41E1-B3C5-1DFBEFBEA822}"/>
                </a:ext>
              </a:extLst>
            </p:cNvPr>
            <p:cNvSpPr/>
            <p:nvPr/>
          </p:nvSpPr>
          <p:spPr>
            <a:xfrm>
              <a:off x="335360" y="3284983"/>
              <a:ext cx="1944216" cy="1944216"/>
            </a:xfrm>
            <a:prstGeom prst="ellipse">
              <a:avLst/>
            </a:prstGeom>
            <a:solidFill>
              <a:srgbClr val="ABABEE"/>
            </a:solidFill>
            <a:ln w="38100"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" name="TextovéPole 5">
              <a:extLst>
                <a:ext uri="{FF2B5EF4-FFF2-40B4-BE49-F238E27FC236}">
                  <a16:creationId xmlns:a16="http://schemas.microsoft.com/office/drawing/2014/main" id="{D2BFEF94-52BA-4C41-9320-CC9016D256F2}"/>
                </a:ext>
              </a:extLst>
            </p:cNvPr>
            <p:cNvSpPr txBox="1"/>
            <p:nvPr/>
          </p:nvSpPr>
          <p:spPr>
            <a:xfrm>
              <a:off x="279171" y="3878709"/>
              <a:ext cx="205659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cs-CZ" sz="2200" b="1"/>
                <a:t>Realizujeme projekty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24142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Nadpis 2"/>
          <p:cNvSpPr txBox="1">
            <a:spLocks/>
          </p:cNvSpPr>
          <p:nvPr/>
        </p:nvSpPr>
        <p:spPr bwMode="auto">
          <a:xfrm>
            <a:off x="1919286" y="558812"/>
            <a:ext cx="10367802" cy="647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cs-CZ" altLang="cs-CZ" sz="3200" b="1">
                <a:solidFill>
                  <a:srgbClr val="000099"/>
                </a:solidFill>
              </a:rPr>
              <a:t> Důvody pro přípravu Koncepce Smart </a:t>
            </a:r>
            <a:r>
              <a:rPr lang="cs-CZ" altLang="cs-CZ" sz="3200" b="1" err="1">
                <a:solidFill>
                  <a:srgbClr val="000099"/>
                </a:solidFill>
              </a:rPr>
              <a:t>Cities</a:t>
            </a:r>
            <a:endParaRPr lang="cs-CZ" altLang="cs-CZ" sz="3200" b="1">
              <a:solidFill>
                <a:srgbClr val="000099"/>
              </a:solidFill>
            </a:endParaRPr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89BFC094-E6E4-4BA9-97A8-1165D4088260}"/>
              </a:ext>
            </a:extLst>
          </p:cNvPr>
          <p:cNvGraphicFramePr/>
          <p:nvPr/>
        </p:nvGraphicFramePr>
        <p:xfrm>
          <a:off x="1703290" y="1206428"/>
          <a:ext cx="9877602" cy="59042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11" name="Skupina 10">
            <a:extLst>
              <a:ext uri="{FF2B5EF4-FFF2-40B4-BE49-F238E27FC236}">
                <a16:creationId xmlns:a16="http://schemas.microsoft.com/office/drawing/2014/main" id="{36A41171-E8D1-4E8C-95C0-365B969341F7}"/>
              </a:ext>
            </a:extLst>
          </p:cNvPr>
          <p:cNvGrpSpPr/>
          <p:nvPr/>
        </p:nvGrpSpPr>
        <p:grpSpPr>
          <a:xfrm>
            <a:off x="191319" y="3186576"/>
            <a:ext cx="2056326" cy="1943963"/>
            <a:chOff x="279171" y="3284983"/>
            <a:chExt cx="2056594" cy="1944216"/>
          </a:xfrm>
          <a:gradFill flip="none" rotWithShape="1">
            <a:gsLst>
              <a:gs pos="0">
                <a:srgbClr val="000099">
                  <a:tint val="66000"/>
                  <a:satMod val="160000"/>
                </a:srgbClr>
              </a:gs>
              <a:gs pos="50000">
                <a:srgbClr val="000099">
                  <a:tint val="44500"/>
                  <a:satMod val="160000"/>
                </a:srgbClr>
              </a:gs>
              <a:gs pos="100000">
                <a:srgbClr val="000099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grpSpPr>
        <p:sp>
          <p:nvSpPr>
            <p:cNvPr id="12" name="Ovál 11">
              <a:extLst>
                <a:ext uri="{FF2B5EF4-FFF2-40B4-BE49-F238E27FC236}">
                  <a16:creationId xmlns:a16="http://schemas.microsoft.com/office/drawing/2014/main" id="{AA580F0C-D739-4812-AF38-8837C418454A}"/>
                </a:ext>
              </a:extLst>
            </p:cNvPr>
            <p:cNvSpPr/>
            <p:nvPr/>
          </p:nvSpPr>
          <p:spPr>
            <a:xfrm>
              <a:off x="335360" y="3284983"/>
              <a:ext cx="1944216" cy="1944216"/>
            </a:xfrm>
            <a:prstGeom prst="ellipse">
              <a:avLst/>
            </a:prstGeom>
            <a:solidFill>
              <a:srgbClr val="ABABEE"/>
            </a:solidFill>
            <a:ln w="38100"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" name="TextovéPole 12">
              <a:extLst>
                <a:ext uri="{FF2B5EF4-FFF2-40B4-BE49-F238E27FC236}">
                  <a16:creationId xmlns:a16="http://schemas.microsoft.com/office/drawing/2014/main" id="{1F7A561E-7A81-4670-BFD0-BC4C5C7F9940}"/>
                </a:ext>
              </a:extLst>
            </p:cNvPr>
            <p:cNvSpPr txBox="1"/>
            <p:nvPr/>
          </p:nvSpPr>
          <p:spPr>
            <a:xfrm>
              <a:off x="279171" y="3595371"/>
              <a:ext cx="2056594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cs-CZ" altLang="cs-CZ" sz="2000" b="1"/>
                <a:t> Důvody pro přípravu Koncepce Smart </a:t>
              </a:r>
              <a:r>
                <a:rPr lang="cs-CZ" altLang="cs-CZ" sz="2000" b="1" err="1"/>
                <a:t>Cities</a:t>
              </a:r>
              <a:endParaRPr lang="cs-CZ" altLang="cs-CZ" sz="2000" b="1"/>
            </a:p>
          </p:txBody>
        </p:sp>
      </p:grpSp>
    </p:spTree>
    <p:extLst>
      <p:ext uri="{BB962C8B-B14F-4D97-AF65-F5344CB8AC3E}">
        <p14:creationId xmlns:p14="http://schemas.microsoft.com/office/powerpoint/2010/main" val="2352103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>
            <a:extLst>
              <a:ext uri="{FF2B5EF4-FFF2-40B4-BE49-F238E27FC236}">
                <a16:creationId xmlns:a16="http://schemas.microsoft.com/office/drawing/2014/main" id="{A4A202C6-CE7B-45CC-849E-B2FCBF4DA976}"/>
              </a:ext>
            </a:extLst>
          </p:cNvPr>
          <p:cNvSpPr/>
          <p:nvPr/>
        </p:nvSpPr>
        <p:spPr>
          <a:xfrm>
            <a:off x="1601779" y="5253548"/>
            <a:ext cx="2688291" cy="1303453"/>
          </a:xfrm>
          <a:prstGeom prst="rect">
            <a:avLst/>
          </a:prstGeom>
          <a:solidFill>
            <a:srgbClr val="00B050"/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" name="Obdélník 2">
            <a:extLst>
              <a:ext uri="{FF2B5EF4-FFF2-40B4-BE49-F238E27FC236}">
                <a16:creationId xmlns:a16="http://schemas.microsoft.com/office/drawing/2014/main" id="{3731EC93-0F2E-4314-81F7-9604D8C39191}"/>
              </a:ext>
            </a:extLst>
          </p:cNvPr>
          <p:cNvSpPr/>
          <p:nvPr/>
        </p:nvSpPr>
        <p:spPr>
          <a:xfrm>
            <a:off x="4624451" y="5253548"/>
            <a:ext cx="2688291" cy="1303453"/>
          </a:xfrm>
          <a:prstGeom prst="rect">
            <a:avLst/>
          </a:prstGeom>
          <a:solidFill>
            <a:srgbClr val="00B050"/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>
            <a:extLst>
              <a:ext uri="{FF2B5EF4-FFF2-40B4-BE49-F238E27FC236}">
                <a16:creationId xmlns:a16="http://schemas.microsoft.com/office/drawing/2014/main" id="{B7D415E7-CAB6-45E9-9C4F-E5473D38096F}"/>
              </a:ext>
            </a:extLst>
          </p:cNvPr>
          <p:cNvSpPr/>
          <p:nvPr/>
        </p:nvSpPr>
        <p:spPr>
          <a:xfrm>
            <a:off x="7614013" y="5253548"/>
            <a:ext cx="2688291" cy="1303453"/>
          </a:xfrm>
          <a:prstGeom prst="rect">
            <a:avLst/>
          </a:prstGeom>
          <a:solidFill>
            <a:srgbClr val="00B050"/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Obdélník 4">
            <a:extLst>
              <a:ext uri="{FF2B5EF4-FFF2-40B4-BE49-F238E27FC236}">
                <a16:creationId xmlns:a16="http://schemas.microsoft.com/office/drawing/2014/main" id="{7F243A7A-41E3-4566-8009-84BE7AB8ABC9}"/>
              </a:ext>
            </a:extLst>
          </p:cNvPr>
          <p:cNvSpPr/>
          <p:nvPr/>
        </p:nvSpPr>
        <p:spPr>
          <a:xfrm>
            <a:off x="1600056" y="3646000"/>
            <a:ext cx="8700800" cy="1439352"/>
          </a:xfrm>
          <a:prstGeom prst="rect">
            <a:avLst/>
          </a:prstGeom>
          <a:solidFill>
            <a:srgbClr val="FF9933"/>
          </a:solidFill>
          <a:ln w="38100">
            <a:solidFill>
              <a:srgbClr val="FF99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Rovnoramenný trojúhelník 7">
            <a:extLst>
              <a:ext uri="{FF2B5EF4-FFF2-40B4-BE49-F238E27FC236}">
                <a16:creationId xmlns:a16="http://schemas.microsoft.com/office/drawing/2014/main" id="{F99463B0-DFFC-4EC8-ACBB-FD3EE267A5FC}"/>
              </a:ext>
            </a:extLst>
          </p:cNvPr>
          <p:cNvSpPr/>
          <p:nvPr/>
        </p:nvSpPr>
        <p:spPr>
          <a:xfrm>
            <a:off x="1610175" y="1691028"/>
            <a:ext cx="8690680" cy="1795453"/>
          </a:xfrm>
          <a:prstGeom prst="triangle">
            <a:avLst/>
          </a:prstGeom>
          <a:solidFill>
            <a:srgbClr val="000099"/>
          </a:solidFill>
          <a:ln w="38100">
            <a:solidFill>
              <a:srgbClr val="00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0723" name="Nadpis 2"/>
          <p:cNvSpPr txBox="1">
            <a:spLocks/>
          </p:cNvSpPr>
          <p:nvPr/>
        </p:nvSpPr>
        <p:spPr bwMode="auto">
          <a:xfrm>
            <a:off x="739076" y="538114"/>
            <a:ext cx="10367802" cy="647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cs-CZ" altLang="cs-CZ" sz="3200" b="1">
                <a:solidFill>
                  <a:srgbClr val="000099"/>
                </a:solidFill>
                <a:latin typeface="+mj-lt"/>
              </a:rPr>
              <a:t> </a:t>
            </a:r>
            <a:r>
              <a:rPr lang="cs-CZ" sz="3200" b="1">
                <a:solidFill>
                  <a:srgbClr val="0032A0"/>
                </a:solidFill>
                <a:latin typeface="+mj-lt"/>
              </a:rPr>
              <a:t>Struktura koncepce</a:t>
            </a:r>
            <a:endParaRPr lang="cs-CZ" altLang="cs-CZ" sz="3200" b="1">
              <a:solidFill>
                <a:srgbClr val="000099"/>
              </a:solidFill>
              <a:latin typeface="+mj-lt"/>
            </a:endParaRPr>
          </a:p>
        </p:txBody>
      </p:sp>
      <p:grpSp>
        <p:nvGrpSpPr>
          <p:cNvPr id="24" name="Group 1"/>
          <p:cNvGrpSpPr/>
          <p:nvPr/>
        </p:nvGrpSpPr>
        <p:grpSpPr>
          <a:xfrm>
            <a:off x="1637187" y="1916685"/>
            <a:ext cx="8733962" cy="5008110"/>
            <a:chOff x="2664121" y="2834308"/>
            <a:chExt cx="5437206" cy="1728594"/>
          </a:xfrm>
        </p:grpSpPr>
        <p:grpSp>
          <p:nvGrpSpPr>
            <p:cNvPr id="25" name="Group 2"/>
            <p:cNvGrpSpPr/>
            <p:nvPr/>
          </p:nvGrpSpPr>
          <p:grpSpPr>
            <a:xfrm>
              <a:off x="2664121" y="3426725"/>
              <a:ext cx="5437206" cy="1136177"/>
              <a:chOff x="875662" y="1329209"/>
              <a:chExt cx="5391379" cy="1114883"/>
            </a:xfrm>
          </p:grpSpPr>
          <p:sp>
            <p:nvSpPr>
              <p:cNvPr id="39" name="Rectangle 12"/>
              <p:cNvSpPr/>
              <p:nvPr/>
            </p:nvSpPr>
            <p:spPr>
              <a:xfrm>
                <a:off x="1107189" y="1329209"/>
                <a:ext cx="4920600" cy="5094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13" tIns="91413" rIns="91413" bIns="91413" anchor="t" anchorCtr="0">
                <a:noAutofit/>
              </a:bodyPr>
              <a:lstStyle/>
              <a:p>
                <a:pPr algn="ctr"/>
                <a:r>
                  <a:rPr lang="cs-CZ" sz="1400" b="1">
                    <a:solidFill>
                      <a:srgbClr val="000000"/>
                    </a:solidFill>
                    <a:latin typeface="Calibri" panose="020F0502020204030204" pitchFamily="34" charset="0"/>
                    <a:ea typeface="Calibri" panose="020F0502020204030204" pitchFamily="34" charset="0"/>
                  </a:rPr>
                  <a:t> </a:t>
                </a:r>
                <a:endParaRPr lang="cs-CZ" sz="1200">
                  <a:latin typeface="Calibri" panose="020F0502020204030204" pitchFamily="34" charset="0"/>
                  <a:ea typeface="Calibri" panose="020F0502020204030204" pitchFamily="34" charset="0"/>
                </a:endParaRPr>
              </a:p>
              <a:p>
                <a:pPr algn="ctr"/>
                <a:r>
                  <a:rPr lang="cs-CZ" sz="2000" b="1">
                    <a:solidFill>
                      <a:schemeClr val="bg1"/>
                    </a:solidFill>
                    <a:latin typeface="Calibri" panose="020F0502020204030204" pitchFamily="34" charset="0"/>
                    <a:ea typeface="Calibri" panose="020F0502020204030204" pitchFamily="34" charset="0"/>
                  </a:rPr>
                  <a:t>Zastřešující průřezová oblast</a:t>
                </a:r>
                <a:endParaRPr lang="cs-CZ" sz="120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</a:endParaRPr>
              </a:p>
              <a:p>
                <a:pPr algn="ctr"/>
                <a:r>
                  <a:rPr lang="cs-CZ" sz="2000" b="1">
                    <a:solidFill>
                      <a:schemeClr val="bg1"/>
                    </a:solidFill>
                    <a:latin typeface="Calibri" panose="020F0502020204030204" pitchFamily="34" charset="0"/>
                    <a:ea typeface="Calibri" panose="020F0502020204030204" pitchFamily="34" charset="0"/>
                  </a:rPr>
                  <a:t>Odolnost </a:t>
                </a:r>
                <a:endParaRPr lang="cs-CZ" sz="120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</a:endParaRPr>
              </a:p>
              <a:p>
                <a:pPr algn="ctr"/>
                <a:r>
                  <a:rPr lang="cs-CZ" sz="1800" b="1">
                    <a:solidFill>
                      <a:schemeClr val="bg1"/>
                    </a:solidFill>
                    <a:latin typeface="Calibri" panose="020F0502020204030204" pitchFamily="34" charset="0"/>
                    <a:ea typeface="Calibri" panose="020F0502020204030204" pitchFamily="34" charset="0"/>
                  </a:rPr>
                  <a:t>prostřednictvím SMART řešení pro obce, města a regiony</a:t>
                </a:r>
                <a:endParaRPr lang="cs-CZ" sz="120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</a:endParaRPr>
              </a:p>
            </p:txBody>
          </p:sp>
          <p:sp>
            <p:nvSpPr>
              <p:cNvPr id="40" name="Rectangle 13"/>
              <p:cNvSpPr/>
              <p:nvPr/>
            </p:nvSpPr>
            <p:spPr>
              <a:xfrm>
                <a:off x="875662" y="1853136"/>
                <a:ext cx="1459691" cy="587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13" tIns="91413" rIns="91413" bIns="91413" anchor="t" anchorCtr="0">
                <a:noAutofit/>
              </a:bodyPr>
              <a:lstStyle/>
              <a:p>
                <a:pPr marL="228577" indent="228577" algn="ctr"/>
                <a:r>
                  <a:rPr lang="cs-CZ" sz="1200">
                    <a:latin typeface="Calibri" panose="020F0502020204030204" pitchFamily="34" charset="0"/>
                    <a:ea typeface="Calibri" panose="020F0502020204030204" pitchFamily="34" charset="0"/>
                  </a:rPr>
                  <a:t> </a:t>
                </a:r>
              </a:p>
              <a:p>
                <a:pPr marL="228577" indent="228577" algn="ctr"/>
                <a:r>
                  <a:rPr lang="cs-CZ" sz="1800" b="1">
                    <a:solidFill>
                      <a:schemeClr val="bg1"/>
                    </a:solidFill>
                    <a:latin typeface="Calibri" panose="020F0502020204030204" pitchFamily="34" charset="0"/>
                    <a:ea typeface="Calibri" panose="020F0502020204030204" pitchFamily="34" charset="0"/>
                  </a:rPr>
                  <a:t>Pilíř </a:t>
                </a:r>
                <a:endParaRPr lang="cs-CZ" sz="120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</a:endParaRPr>
              </a:p>
              <a:p>
                <a:pPr marL="228577" indent="228577" algn="ctr"/>
                <a:r>
                  <a:rPr lang="cs-CZ" sz="1800" b="1">
                    <a:solidFill>
                      <a:schemeClr val="bg1"/>
                    </a:solidFill>
                    <a:latin typeface="Calibri" panose="020F0502020204030204" pitchFamily="34" charset="0"/>
                    <a:ea typeface="Calibri" panose="020F0502020204030204" pitchFamily="34" charset="0"/>
                  </a:rPr>
                  <a:t>Lidé</a:t>
                </a:r>
                <a:endParaRPr lang="cs-CZ" sz="120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</a:endParaRPr>
              </a:p>
              <a:p>
                <a:pPr marL="228577" indent="228577" algn="ctr"/>
                <a:r>
                  <a:rPr lang="cs-CZ" sz="1800" b="1">
                    <a:solidFill>
                      <a:schemeClr val="bg1"/>
                    </a:solidFill>
                    <a:latin typeface="Calibri" panose="020F0502020204030204" pitchFamily="34" charset="0"/>
                    <a:ea typeface="Calibri" panose="020F0502020204030204" pitchFamily="34" charset="0"/>
                  </a:rPr>
                  <a:t>a komunity</a:t>
                </a:r>
                <a:endParaRPr lang="cs-CZ" sz="120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</a:endParaRPr>
              </a:p>
            </p:txBody>
          </p:sp>
          <p:sp>
            <p:nvSpPr>
              <p:cNvPr id="41" name="Rectangle 14"/>
              <p:cNvSpPr/>
              <p:nvPr/>
            </p:nvSpPr>
            <p:spPr>
              <a:xfrm>
                <a:off x="2585868" y="1853135"/>
                <a:ext cx="1938000" cy="587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13" tIns="91413" rIns="91413" bIns="91413" anchor="t" anchorCtr="0">
                <a:noAutofit/>
              </a:bodyPr>
              <a:lstStyle/>
              <a:p>
                <a:pPr algn="ctr"/>
                <a:r>
                  <a:rPr lang="cs-CZ" sz="1200">
                    <a:latin typeface="Calibri" panose="020F0502020204030204" pitchFamily="34" charset="0"/>
                    <a:ea typeface="Calibri" panose="020F0502020204030204" pitchFamily="34" charset="0"/>
                  </a:rPr>
                  <a:t> </a:t>
                </a:r>
              </a:p>
              <a:p>
                <a:pPr algn="ctr"/>
                <a:r>
                  <a:rPr lang="cs-CZ" sz="1800" b="1">
                    <a:solidFill>
                      <a:schemeClr val="bg1"/>
                    </a:solidFill>
                    <a:latin typeface="Calibri" panose="020F0502020204030204" pitchFamily="34" charset="0"/>
                    <a:ea typeface="Calibri" panose="020F0502020204030204" pitchFamily="34" charset="0"/>
                  </a:rPr>
                  <a:t>Pilíř </a:t>
                </a:r>
                <a:endParaRPr lang="cs-CZ" sz="120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</a:endParaRPr>
              </a:p>
              <a:p>
                <a:pPr algn="ctr"/>
                <a:r>
                  <a:rPr lang="cs-CZ" sz="1800" b="1">
                    <a:solidFill>
                      <a:schemeClr val="bg1"/>
                    </a:solidFill>
                    <a:latin typeface="Calibri" panose="020F0502020204030204" pitchFamily="34" charset="0"/>
                    <a:ea typeface="Calibri" panose="020F0502020204030204" pitchFamily="34" charset="0"/>
                  </a:rPr>
                  <a:t>Lokální </a:t>
                </a:r>
                <a:endParaRPr lang="cs-CZ" sz="120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</a:endParaRPr>
              </a:p>
              <a:p>
                <a:pPr algn="ctr"/>
                <a:r>
                  <a:rPr lang="cs-CZ" sz="1800" b="1">
                    <a:solidFill>
                      <a:schemeClr val="bg1"/>
                    </a:solidFill>
                    <a:latin typeface="Calibri" panose="020F0502020204030204" pitchFamily="34" charset="0"/>
                    <a:ea typeface="Calibri" panose="020F0502020204030204" pitchFamily="34" charset="0"/>
                  </a:rPr>
                  <a:t>ekonomika</a:t>
                </a:r>
                <a:endParaRPr lang="cs-CZ" sz="120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</a:endParaRPr>
              </a:p>
            </p:txBody>
          </p:sp>
          <p:sp>
            <p:nvSpPr>
              <p:cNvPr id="42" name="Rectangle 15"/>
              <p:cNvSpPr/>
              <p:nvPr/>
            </p:nvSpPr>
            <p:spPr>
              <a:xfrm>
                <a:off x="4339916" y="1856392"/>
                <a:ext cx="1927125" cy="587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13" tIns="91413" rIns="91413" bIns="91413" anchor="t" anchorCtr="0">
                <a:noAutofit/>
              </a:bodyPr>
              <a:lstStyle/>
              <a:p>
                <a:pPr marL="228577" indent="228577"/>
                <a:r>
                  <a:rPr lang="cs-CZ" sz="1200">
                    <a:latin typeface="Calibri" panose="020F0502020204030204" pitchFamily="34" charset="0"/>
                    <a:ea typeface="Calibri" panose="020F0502020204030204" pitchFamily="34" charset="0"/>
                  </a:rPr>
                  <a:t> </a:t>
                </a:r>
              </a:p>
              <a:p>
                <a:pPr marL="228577" indent="228577" algn="ctr"/>
                <a:r>
                  <a:rPr lang="cs-CZ" sz="1800" b="1">
                    <a:solidFill>
                      <a:schemeClr val="bg1"/>
                    </a:solidFill>
                    <a:latin typeface="Calibri" panose="020F0502020204030204" pitchFamily="34" charset="0"/>
                    <a:ea typeface="Calibri" panose="020F0502020204030204" pitchFamily="34" charset="0"/>
                  </a:rPr>
                  <a:t>Pilíř</a:t>
                </a:r>
                <a:endParaRPr lang="cs-CZ" sz="120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</a:endParaRPr>
              </a:p>
              <a:p>
                <a:pPr marL="228577" indent="228577" algn="ctr"/>
                <a:r>
                  <a:rPr lang="cs-CZ" sz="1800" b="1">
                    <a:solidFill>
                      <a:schemeClr val="bg1"/>
                    </a:solidFill>
                    <a:latin typeface="Calibri" panose="020F0502020204030204" pitchFamily="34" charset="0"/>
                    <a:ea typeface="Calibri" panose="020F0502020204030204" pitchFamily="34" charset="0"/>
                  </a:rPr>
                  <a:t>Prostředí</a:t>
                </a:r>
                <a:endParaRPr lang="cs-CZ" sz="120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</a:endParaRPr>
              </a:p>
              <a:p>
                <a:pPr marL="228577" indent="228577" algn="ctr"/>
                <a:r>
                  <a:rPr lang="cs-CZ" sz="1800" b="1">
                    <a:solidFill>
                      <a:schemeClr val="bg1"/>
                    </a:solidFill>
                    <a:latin typeface="Calibri" panose="020F0502020204030204" pitchFamily="34" charset="0"/>
                    <a:ea typeface="Calibri" panose="020F0502020204030204" pitchFamily="34" charset="0"/>
                  </a:rPr>
                  <a:t>pro život</a:t>
                </a:r>
                <a:endParaRPr lang="cs-CZ" sz="120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</a:endParaRPr>
              </a:p>
            </p:txBody>
          </p:sp>
        </p:grpSp>
        <p:sp>
          <p:nvSpPr>
            <p:cNvPr id="29" name="Rectangle 19"/>
            <p:cNvSpPr/>
            <p:nvPr/>
          </p:nvSpPr>
          <p:spPr>
            <a:xfrm>
              <a:off x="3989823" y="2834308"/>
              <a:ext cx="2743800" cy="519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13" tIns="91413" rIns="91413" bIns="91413" anchor="t" anchorCtr="0">
              <a:noAutofit/>
            </a:bodyPr>
            <a:lstStyle/>
            <a:p>
              <a:pPr algn="ctr"/>
              <a:r>
                <a:rPr lang="cs-CZ" sz="1400" b="1">
                  <a:solidFill>
                    <a:srgbClr val="000000"/>
                  </a:solidFill>
                  <a:latin typeface="Calibri" panose="020F0502020204030204" pitchFamily="34" charset="0"/>
                  <a:ea typeface="Calibri" panose="020F0502020204030204" pitchFamily="34" charset="0"/>
                </a:rPr>
                <a:t> </a:t>
              </a:r>
              <a:endParaRPr lang="cs-CZ" sz="1200">
                <a:latin typeface="Calibri" panose="020F0502020204030204" pitchFamily="34" charset="0"/>
                <a:ea typeface="Calibri" panose="020F0502020204030204" pitchFamily="34" charset="0"/>
              </a:endParaRPr>
            </a:p>
            <a:p>
              <a:pPr algn="ctr"/>
              <a:r>
                <a:rPr lang="cs-CZ" sz="1400" b="1">
                  <a:solidFill>
                    <a:srgbClr val="000000"/>
                  </a:solidFill>
                  <a:latin typeface="Calibri" panose="020F0502020204030204" pitchFamily="34" charset="0"/>
                  <a:ea typeface="Calibri" panose="020F0502020204030204" pitchFamily="34" charset="0"/>
                </a:rPr>
                <a:t> </a:t>
              </a:r>
              <a:endParaRPr lang="cs-CZ" sz="1200">
                <a:latin typeface="Calibri" panose="020F0502020204030204" pitchFamily="34" charset="0"/>
                <a:ea typeface="Calibri" panose="020F0502020204030204" pitchFamily="34" charset="0"/>
              </a:endParaRPr>
            </a:p>
            <a:p>
              <a:pPr algn="ctr"/>
              <a:r>
                <a:rPr lang="cs-CZ" sz="2600" b="1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</a:rPr>
                <a:t>SMART </a:t>
              </a:r>
              <a:r>
                <a:rPr lang="cs-CZ" sz="2600" b="1" err="1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</a:rPr>
                <a:t>Cities</a:t>
              </a:r>
              <a:endParaRPr lang="cs-CZ" sz="120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</p:grpSp>
      <p:sp>
        <p:nvSpPr>
          <p:cNvPr id="9" name="Vývojový diagram: ruční vstup 8">
            <a:extLst>
              <a:ext uri="{FF2B5EF4-FFF2-40B4-BE49-F238E27FC236}">
                <a16:creationId xmlns:a16="http://schemas.microsoft.com/office/drawing/2014/main" id="{3FACD109-799E-4667-A9FC-44BAA8F0623E}"/>
              </a:ext>
            </a:extLst>
          </p:cNvPr>
          <p:cNvSpPr/>
          <p:nvPr/>
        </p:nvSpPr>
        <p:spPr>
          <a:xfrm rot="10800000">
            <a:off x="3178039" y="1453786"/>
            <a:ext cx="823228" cy="711501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116 w 10000"/>
              <a:gd name="connsiteY0" fmla="*/ 3865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116 w 10000"/>
              <a:gd name="connsiteY4" fmla="*/ 3865 h 10000"/>
              <a:gd name="connsiteX0" fmla="*/ 10 w 10018"/>
              <a:gd name="connsiteY0" fmla="*/ 3865 h 10000"/>
              <a:gd name="connsiteX1" fmla="*/ 10018 w 10018"/>
              <a:gd name="connsiteY1" fmla="*/ 0 h 10000"/>
              <a:gd name="connsiteX2" fmla="*/ 10018 w 10018"/>
              <a:gd name="connsiteY2" fmla="*/ 10000 h 10000"/>
              <a:gd name="connsiteX3" fmla="*/ 18 w 10018"/>
              <a:gd name="connsiteY3" fmla="*/ 10000 h 10000"/>
              <a:gd name="connsiteX4" fmla="*/ 10 w 10018"/>
              <a:gd name="connsiteY4" fmla="*/ 3865 h 10000"/>
              <a:gd name="connsiteX0" fmla="*/ 23 w 10000"/>
              <a:gd name="connsiteY0" fmla="*/ 4622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23 w 10000"/>
              <a:gd name="connsiteY4" fmla="*/ 4622 h 10000"/>
              <a:gd name="connsiteX0" fmla="*/ 23 w 10000"/>
              <a:gd name="connsiteY0" fmla="*/ 4963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23 w 10000"/>
              <a:gd name="connsiteY4" fmla="*/ 4963 h 10000"/>
              <a:gd name="connsiteX0" fmla="*/ 23 w 10000"/>
              <a:gd name="connsiteY0" fmla="*/ 4892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23 w 10000"/>
              <a:gd name="connsiteY4" fmla="*/ 4892 h 10000"/>
              <a:gd name="connsiteX0" fmla="*/ 11 w 10011"/>
              <a:gd name="connsiteY0" fmla="*/ 4838 h 10000"/>
              <a:gd name="connsiteX1" fmla="*/ 10011 w 10011"/>
              <a:gd name="connsiteY1" fmla="*/ 0 h 10000"/>
              <a:gd name="connsiteX2" fmla="*/ 10011 w 10011"/>
              <a:gd name="connsiteY2" fmla="*/ 10000 h 10000"/>
              <a:gd name="connsiteX3" fmla="*/ 11 w 10011"/>
              <a:gd name="connsiteY3" fmla="*/ 10000 h 10000"/>
              <a:gd name="connsiteX4" fmla="*/ 11 w 10011"/>
              <a:gd name="connsiteY4" fmla="*/ 4838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11" h="10000">
                <a:moveTo>
                  <a:pt x="11" y="4838"/>
                </a:moveTo>
                <a:lnTo>
                  <a:pt x="10011" y="0"/>
                </a:lnTo>
                <a:lnTo>
                  <a:pt x="10011" y="10000"/>
                </a:lnTo>
                <a:lnTo>
                  <a:pt x="11" y="10000"/>
                </a:lnTo>
                <a:cubicBezTo>
                  <a:pt x="50" y="7955"/>
                  <a:pt x="-28" y="6883"/>
                  <a:pt x="11" y="4838"/>
                </a:cubicBezTo>
                <a:close/>
              </a:path>
            </a:pathLst>
          </a:custGeom>
          <a:solidFill>
            <a:srgbClr val="000099"/>
          </a:solidFill>
          <a:ln w="38100">
            <a:solidFill>
              <a:srgbClr val="00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grpSp>
        <p:nvGrpSpPr>
          <p:cNvPr id="72" name="Skupina 71">
            <a:extLst>
              <a:ext uri="{FF2B5EF4-FFF2-40B4-BE49-F238E27FC236}">
                <a16:creationId xmlns:a16="http://schemas.microsoft.com/office/drawing/2014/main" id="{0FEE15FF-F8A2-4B39-8145-A18048B65147}"/>
              </a:ext>
            </a:extLst>
          </p:cNvPr>
          <p:cNvGrpSpPr/>
          <p:nvPr/>
        </p:nvGrpSpPr>
        <p:grpSpPr>
          <a:xfrm>
            <a:off x="1018253" y="2153953"/>
            <a:ext cx="9864401" cy="340496"/>
            <a:chOff x="1018386" y="2072020"/>
            <a:chExt cx="9865686" cy="340540"/>
          </a:xfrm>
        </p:grpSpPr>
        <p:sp>
          <p:nvSpPr>
            <p:cNvPr id="13" name="Vývojový diagram: zpoždění 12">
              <a:extLst>
                <a:ext uri="{FF2B5EF4-FFF2-40B4-BE49-F238E27FC236}">
                  <a16:creationId xmlns:a16="http://schemas.microsoft.com/office/drawing/2014/main" id="{67D47C38-5D12-422C-9770-D3FDE631D4C5}"/>
                </a:ext>
              </a:extLst>
            </p:cNvPr>
            <p:cNvSpPr/>
            <p:nvPr/>
          </p:nvSpPr>
          <p:spPr>
            <a:xfrm rot="9429676">
              <a:off x="1018386" y="2075727"/>
              <a:ext cx="5199541" cy="336833"/>
            </a:xfrm>
            <a:custGeom>
              <a:avLst/>
              <a:gdLst>
                <a:gd name="connsiteX0" fmla="*/ 0 w 648072"/>
                <a:gd name="connsiteY0" fmla="*/ 0 h 504056"/>
                <a:gd name="connsiteX1" fmla="*/ 324036 w 648072"/>
                <a:gd name="connsiteY1" fmla="*/ 0 h 504056"/>
                <a:gd name="connsiteX2" fmla="*/ 648072 w 648072"/>
                <a:gd name="connsiteY2" fmla="*/ 252028 h 504056"/>
                <a:gd name="connsiteX3" fmla="*/ 324036 w 648072"/>
                <a:gd name="connsiteY3" fmla="*/ 504056 h 504056"/>
                <a:gd name="connsiteX4" fmla="*/ 0 w 648072"/>
                <a:gd name="connsiteY4" fmla="*/ 504056 h 504056"/>
                <a:gd name="connsiteX5" fmla="*/ 0 w 648072"/>
                <a:gd name="connsiteY5" fmla="*/ 0 h 504056"/>
                <a:gd name="connsiteX0" fmla="*/ 1661160 w 2309232"/>
                <a:gd name="connsiteY0" fmla="*/ 0 h 519296"/>
                <a:gd name="connsiteX1" fmla="*/ 1985196 w 2309232"/>
                <a:gd name="connsiteY1" fmla="*/ 0 h 519296"/>
                <a:gd name="connsiteX2" fmla="*/ 2309232 w 2309232"/>
                <a:gd name="connsiteY2" fmla="*/ 252028 h 519296"/>
                <a:gd name="connsiteX3" fmla="*/ 1985196 w 2309232"/>
                <a:gd name="connsiteY3" fmla="*/ 504056 h 519296"/>
                <a:gd name="connsiteX4" fmla="*/ 0 w 2309232"/>
                <a:gd name="connsiteY4" fmla="*/ 519296 h 519296"/>
                <a:gd name="connsiteX5" fmla="*/ 1661160 w 2309232"/>
                <a:gd name="connsiteY5" fmla="*/ 0 h 519296"/>
                <a:gd name="connsiteX0" fmla="*/ 1666240 w 2314312"/>
                <a:gd name="connsiteY0" fmla="*/ 0 h 509136"/>
                <a:gd name="connsiteX1" fmla="*/ 1990276 w 2314312"/>
                <a:gd name="connsiteY1" fmla="*/ 0 h 509136"/>
                <a:gd name="connsiteX2" fmla="*/ 2314312 w 2314312"/>
                <a:gd name="connsiteY2" fmla="*/ 252028 h 509136"/>
                <a:gd name="connsiteX3" fmla="*/ 1990276 w 2314312"/>
                <a:gd name="connsiteY3" fmla="*/ 504056 h 509136"/>
                <a:gd name="connsiteX4" fmla="*/ 0 w 2314312"/>
                <a:gd name="connsiteY4" fmla="*/ 509136 h 509136"/>
                <a:gd name="connsiteX5" fmla="*/ 1666240 w 2314312"/>
                <a:gd name="connsiteY5" fmla="*/ 0 h 509136"/>
                <a:gd name="connsiteX0" fmla="*/ 1656080 w 2304152"/>
                <a:gd name="connsiteY0" fmla="*/ 0 h 504056"/>
                <a:gd name="connsiteX1" fmla="*/ 1980116 w 2304152"/>
                <a:gd name="connsiteY1" fmla="*/ 0 h 504056"/>
                <a:gd name="connsiteX2" fmla="*/ 2304152 w 2304152"/>
                <a:gd name="connsiteY2" fmla="*/ 252028 h 504056"/>
                <a:gd name="connsiteX3" fmla="*/ 1980116 w 2304152"/>
                <a:gd name="connsiteY3" fmla="*/ 504056 h 504056"/>
                <a:gd name="connsiteX4" fmla="*/ 0 w 2304152"/>
                <a:gd name="connsiteY4" fmla="*/ 498976 h 504056"/>
                <a:gd name="connsiteX5" fmla="*/ 1656080 w 2304152"/>
                <a:gd name="connsiteY5" fmla="*/ 0 h 504056"/>
                <a:gd name="connsiteX0" fmla="*/ 0 w 2304152"/>
                <a:gd name="connsiteY0" fmla="*/ 0 h 514216"/>
                <a:gd name="connsiteX1" fmla="*/ 1980116 w 2304152"/>
                <a:gd name="connsiteY1" fmla="*/ 10160 h 514216"/>
                <a:gd name="connsiteX2" fmla="*/ 2304152 w 2304152"/>
                <a:gd name="connsiteY2" fmla="*/ 262188 h 514216"/>
                <a:gd name="connsiteX3" fmla="*/ 1980116 w 2304152"/>
                <a:gd name="connsiteY3" fmla="*/ 514216 h 514216"/>
                <a:gd name="connsiteX4" fmla="*/ 0 w 2304152"/>
                <a:gd name="connsiteY4" fmla="*/ 509136 h 514216"/>
                <a:gd name="connsiteX5" fmla="*/ 0 w 2304152"/>
                <a:gd name="connsiteY5" fmla="*/ 0 h 514216"/>
                <a:gd name="connsiteX0" fmla="*/ 0 w 2304152"/>
                <a:gd name="connsiteY0" fmla="*/ 0 h 514216"/>
                <a:gd name="connsiteX1" fmla="*/ 1980116 w 2304152"/>
                <a:gd name="connsiteY1" fmla="*/ 10160 h 514216"/>
                <a:gd name="connsiteX2" fmla="*/ 2304152 w 2304152"/>
                <a:gd name="connsiteY2" fmla="*/ 262188 h 514216"/>
                <a:gd name="connsiteX3" fmla="*/ 1980116 w 2304152"/>
                <a:gd name="connsiteY3" fmla="*/ 514216 h 514216"/>
                <a:gd name="connsiteX4" fmla="*/ 0 w 2304152"/>
                <a:gd name="connsiteY4" fmla="*/ 509136 h 514216"/>
                <a:gd name="connsiteX5" fmla="*/ 0 w 2304152"/>
                <a:gd name="connsiteY5" fmla="*/ 0 h 514216"/>
                <a:gd name="connsiteX0" fmla="*/ 0 w 2304152"/>
                <a:gd name="connsiteY0" fmla="*/ 0 h 504056"/>
                <a:gd name="connsiteX1" fmla="*/ 1980116 w 2304152"/>
                <a:gd name="connsiteY1" fmla="*/ 0 h 504056"/>
                <a:gd name="connsiteX2" fmla="*/ 2304152 w 2304152"/>
                <a:gd name="connsiteY2" fmla="*/ 252028 h 504056"/>
                <a:gd name="connsiteX3" fmla="*/ 1980116 w 2304152"/>
                <a:gd name="connsiteY3" fmla="*/ 504056 h 504056"/>
                <a:gd name="connsiteX4" fmla="*/ 0 w 2304152"/>
                <a:gd name="connsiteY4" fmla="*/ 498976 h 504056"/>
                <a:gd name="connsiteX5" fmla="*/ 0 w 2304152"/>
                <a:gd name="connsiteY5" fmla="*/ 0 h 504056"/>
                <a:gd name="connsiteX0" fmla="*/ 0 w 2304152"/>
                <a:gd name="connsiteY0" fmla="*/ 10160 h 504056"/>
                <a:gd name="connsiteX1" fmla="*/ 1980116 w 2304152"/>
                <a:gd name="connsiteY1" fmla="*/ 0 h 504056"/>
                <a:gd name="connsiteX2" fmla="*/ 2304152 w 2304152"/>
                <a:gd name="connsiteY2" fmla="*/ 252028 h 504056"/>
                <a:gd name="connsiteX3" fmla="*/ 1980116 w 2304152"/>
                <a:gd name="connsiteY3" fmla="*/ 504056 h 504056"/>
                <a:gd name="connsiteX4" fmla="*/ 0 w 2304152"/>
                <a:gd name="connsiteY4" fmla="*/ 498976 h 504056"/>
                <a:gd name="connsiteX5" fmla="*/ 0 w 2304152"/>
                <a:gd name="connsiteY5" fmla="*/ 10160 h 504056"/>
                <a:gd name="connsiteX0" fmla="*/ 0 w 2304152"/>
                <a:gd name="connsiteY0" fmla="*/ 5080 h 504056"/>
                <a:gd name="connsiteX1" fmla="*/ 1980116 w 2304152"/>
                <a:gd name="connsiteY1" fmla="*/ 0 h 504056"/>
                <a:gd name="connsiteX2" fmla="*/ 2304152 w 2304152"/>
                <a:gd name="connsiteY2" fmla="*/ 252028 h 504056"/>
                <a:gd name="connsiteX3" fmla="*/ 1980116 w 2304152"/>
                <a:gd name="connsiteY3" fmla="*/ 504056 h 504056"/>
                <a:gd name="connsiteX4" fmla="*/ 0 w 2304152"/>
                <a:gd name="connsiteY4" fmla="*/ 498976 h 504056"/>
                <a:gd name="connsiteX5" fmla="*/ 0 w 2304152"/>
                <a:gd name="connsiteY5" fmla="*/ 5080 h 504056"/>
                <a:gd name="connsiteX0" fmla="*/ 0 w 2304152"/>
                <a:gd name="connsiteY0" fmla="*/ 0 h 509136"/>
                <a:gd name="connsiteX1" fmla="*/ 1980116 w 2304152"/>
                <a:gd name="connsiteY1" fmla="*/ 5080 h 509136"/>
                <a:gd name="connsiteX2" fmla="*/ 2304152 w 2304152"/>
                <a:gd name="connsiteY2" fmla="*/ 257108 h 509136"/>
                <a:gd name="connsiteX3" fmla="*/ 1980116 w 2304152"/>
                <a:gd name="connsiteY3" fmla="*/ 509136 h 509136"/>
                <a:gd name="connsiteX4" fmla="*/ 0 w 2304152"/>
                <a:gd name="connsiteY4" fmla="*/ 504056 h 509136"/>
                <a:gd name="connsiteX5" fmla="*/ 0 w 2304152"/>
                <a:gd name="connsiteY5" fmla="*/ 0 h 509136"/>
                <a:gd name="connsiteX0" fmla="*/ 0 w 2304152"/>
                <a:gd name="connsiteY0" fmla="*/ 0 h 504056"/>
                <a:gd name="connsiteX1" fmla="*/ 1980116 w 2304152"/>
                <a:gd name="connsiteY1" fmla="*/ 0 h 504056"/>
                <a:gd name="connsiteX2" fmla="*/ 2304152 w 2304152"/>
                <a:gd name="connsiteY2" fmla="*/ 252028 h 504056"/>
                <a:gd name="connsiteX3" fmla="*/ 1980116 w 2304152"/>
                <a:gd name="connsiteY3" fmla="*/ 504056 h 504056"/>
                <a:gd name="connsiteX4" fmla="*/ 0 w 2304152"/>
                <a:gd name="connsiteY4" fmla="*/ 498976 h 504056"/>
                <a:gd name="connsiteX5" fmla="*/ 0 w 2304152"/>
                <a:gd name="connsiteY5" fmla="*/ 0 h 504056"/>
                <a:gd name="connsiteX0" fmla="*/ 1 w 7894040"/>
                <a:gd name="connsiteY0" fmla="*/ -1 h 552514"/>
                <a:gd name="connsiteX1" fmla="*/ 7570004 w 7894040"/>
                <a:gd name="connsiteY1" fmla="*/ 48458 h 552514"/>
                <a:gd name="connsiteX2" fmla="*/ 7894040 w 7894040"/>
                <a:gd name="connsiteY2" fmla="*/ 300486 h 552514"/>
                <a:gd name="connsiteX3" fmla="*/ 7570004 w 7894040"/>
                <a:gd name="connsiteY3" fmla="*/ 552514 h 552514"/>
                <a:gd name="connsiteX4" fmla="*/ 5589888 w 7894040"/>
                <a:gd name="connsiteY4" fmla="*/ 547434 h 552514"/>
                <a:gd name="connsiteX5" fmla="*/ 1 w 7894040"/>
                <a:gd name="connsiteY5" fmla="*/ -1 h 552514"/>
                <a:gd name="connsiteX0" fmla="*/ -1 w 7894038"/>
                <a:gd name="connsiteY0" fmla="*/ 1 h 552516"/>
                <a:gd name="connsiteX1" fmla="*/ 7570002 w 7894038"/>
                <a:gd name="connsiteY1" fmla="*/ 48460 h 552516"/>
                <a:gd name="connsiteX2" fmla="*/ 7894038 w 7894038"/>
                <a:gd name="connsiteY2" fmla="*/ 300488 h 552516"/>
                <a:gd name="connsiteX3" fmla="*/ 7570002 w 7894038"/>
                <a:gd name="connsiteY3" fmla="*/ 552516 h 552516"/>
                <a:gd name="connsiteX4" fmla="*/ 11826 w 7894038"/>
                <a:gd name="connsiteY4" fmla="*/ 388847 h 552516"/>
                <a:gd name="connsiteX5" fmla="*/ -1 w 7894038"/>
                <a:gd name="connsiteY5" fmla="*/ 1 h 552516"/>
                <a:gd name="connsiteX0" fmla="*/ 139490 w 8033529"/>
                <a:gd name="connsiteY0" fmla="*/ -1 h 552514"/>
                <a:gd name="connsiteX1" fmla="*/ 7709493 w 8033529"/>
                <a:gd name="connsiteY1" fmla="*/ 48458 h 552514"/>
                <a:gd name="connsiteX2" fmla="*/ 8033529 w 8033529"/>
                <a:gd name="connsiteY2" fmla="*/ 300486 h 552514"/>
                <a:gd name="connsiteX3" fmla="*/ 7709493 w 8033529"/>
                <a:gd name="connsiteY3" fmla="*/ 552514 h 552514"/>
                <a:gd name="connsiteX4" fmla="*/ -1 w 8033529"/>
                <a:gd name="connsiteY4" fmla="*/ 396416 h 552514"/>
                <a:gd name="connsiteX5" fmla="*/ 139490 w 8033529"/>
                <a:gd name="connsiteY5" fmla="*/ -1 h 552514"/>
                <a:gd name="connsiteX0" fmla="*/ 151887 w 8045926"/>
                <a:gd name="connsiteY0" fmla="*/ 1 h 552516"/>
                <a:gd name="connsiteX1" fmla="*/ 7721890 w 8045926"/>
                <a:gd name="connsiteY1" fmla="*/ 48460 h 552516"/>
                <a:gd name="connsiteX2" fmla="*/ 8045926 w 8045926"/>
                <a:gd name="connsiteY2" fmla="*/ 300488 h 552516"/>
                <a:gd name="connsiteX3" fmla="*/ 7721890 w 8045926"/>
                <a:gd name="connsiteY3" fmla="*/ 552516 h 552516"/>
                <a:gd name="connsiteX4" fmla="*/ 0 w 8045926"/>
                <a:gd name="connsiteY4" fmla="*/ 411283 h 552516"/>
                <a:gd name="connsiteX5" fmla="*/ 151887 w 8045926"/>
                <a:gd name="connsiteY5" fmla="*/ 1 h 552516"/>
                <a:gd name="connsiteX0" fmla="*/ 140356 w 8034395"/>
                <a:gd name="connsiteY0" fmla="*/ -1 h 552514"/>
                <a:gd name="connsiteX1" fmla="*/ 7710359 w 8034395"/>
                <a:gd name="connsiteY1" fmla="*/ 48458 h 552514"/>
                <a:gd name="connsiteX2" fmla="*/ 8034395 w 8034395"/>
                <a:gd name="connsiteY2" fmla="*/ 300486 h 552514"/>
                <a:gd name="connsiteX3" fmla="*/ 7710359 w 8034395"/>
                <a:gd name="connsiteY3" fmla="*/ 552514 h 552514"/>
                <a:gd name="connsiteX4" fmla="*/ 1 w 8034395"/>
                <a:gd name="connsiteY4" fmla="*/ 382460 h 552514"/>
                <a:gd name="connsiteX5" fmla="*/ 140356 w 8034395"/>
                <a:gd name="connsiteY5" fmla="*/ -1 h 552514"/>
                <a:gd name="connsiteX0" fmla="*/ 156783 w 8050822"/>
                <a:gd name="connsiteY0" fmla="*/ 1 h 552516"/>
                <a:gd name="connsiteX1" fmla="*/ 7726786 w 8050822"/>
                <a:gd name="connsiteY1" fmla="*/ 48460 h 552516"/>
                <a:gd name="connsiteX2" fmla="*/ 8050822 w 8050822"/>
                <a:gd name="connsiteY2" fmla="*/ 300488 h 552516"/>
                <a:gd name="connsiteX3" fmla="*/ 7726786 w 8050822"/>
                <a:gd name="connsiteY3" fmla="*/ 552516 h 552516"/>
                <a:gd name="connsiteX4" fmla="*/ 0 w 8050822"/>
                <a:gd name="connsiteY4" fmla="*/ 375178 h 552516"/>
                <a:gd name="connsiteX5" fmla="*/ 156783 w 8050822"/>
                <a:gd name="connsiteY5" fmla="*/ 1 h 552516"/>
                <a:gd name="connsiteX0" fmla="*/ 157363 w 8051402"/>
                <a:gd name="connsiteY0" fmla="*/ -1 h 552514"/>
                <a:gd name="connsiteX1" fmla="*/ 7727366 w 8051402"/>
                <a:gd name="connsiteY1" fmla="*/ 48458 h 552514"/>
                <a:gd name="connsiteX2" fmla="*/ 8051402 w 8051402"/>
                <a:gd name="connsiteY2" fmla="*/ 300486 h 552514"/>
                <a:gd name="connsiteX3" fmla="*/ 7727366 w 8051402"/>
                <a:gd name="connsiteY3" fmla="*/ 552514 h 552514"/>
                <a:gd name="connsiteX4" fmla="*/ 0 w 8051402"/>
                <a:gd name="connsiteY4" fmla="*/ 408853 h 552514"/>
                <a:gd name="connsiteX5" fmla="*/ 157363 w 8051402"/>
                <a:gd name="connsiteY5" fmla="*/ -1 h 552514"/>
                <a:gd name="connsiteX0" fmla="*/ 187346 w 8081385"/>
                <a:gd name="connsiteY0" fmla="*/ 1 h 552516"/>
                <a:gd name="connsiteX1" fmla="*/ 7757349 w 8081385"/>
                <a:gd name="connsiteY1" fmla="*/ 48460 h 552516"/>
                <a:gd name="connsiteX2" fmla="*/ 8081385 w 8081385"/>
                <a:gd name="connsiteY2" fmla="*/ 300488 h 552516"/>
                <a:gd name="connsiteX3" fmla="*/ 7757349 w 8081385"/>
                <a:gd name="connsiteY3" fmla="*/ 552516 h 552516"/>
                <a:gd name="connsiteX4" fmla="*/ 1 w 8081385"/>
                <a:gd name="connsiteY4" fmla="*/ 483792 h 552516"/>
                <a:gd name="connsiteX5" fmla="*/ 187346 w 8081385"/>
                <a:gd name="connsiteY5" fmla="*/ 1 h 552516"/>
                <a:gd name="connsiteX0" fmla="*/ 215019 w 8109058"/>
                <a:gd name="connsiteY0" fmla="*/ -1 h 552964"/>
                <a:gd name="connsiteX1" fmla="*/ 7785022 w 8109058"/>
                <a:gd name="connsiteY1" fmla="*/ 48458 h 552964"/>
                <a:gd name="connsiteX2" fmla="*/ 8109058 w 8109058"/>
                <a:gd name="connsiteY2" fmla="*/ 300486 h 552964"/>
                <a:gd name="connsiteX3" fmla="*/ 7785022 w 8109058"/>
                <a:gd name="connsiteY3" fmla="*/ 552514 h 552964"/>
                <a:gd name="connsiteX4" fmla="*/ 0 w 8109058"/>
                <a:gd name="connsiteY4" fmla="*/ 552963 h 552964"/>
                <a:gd name="connsiteX5" fmla="*/ 215019 w 8109058"/>
                <a:gd name="connsiteY5" fmla="*/ -1 h 552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09058" h="552964">
                  <a:moveTo>
                    <a:pt x="215019" y="-1"/>
                  </a:moveTo>
                  <a:lnTo>
                    <a:pt x="7785022" y="48458"/>
                  </a:lnTo>
                  <a:cubicBezTo>
                    <a:pt x="7963982" y="48458"/>
                    <a:pt x="8109058" y="161295"/>
                    <a:pt x="8109058" y="300486"/>
                  </a:cubicBezTo>
                  <a:cubicBezTo>
                    <a:pt x="8109058" y="439677"/>
                    <a:pt x="7963982" y="552514"/>
                    <a:pt x="7785022" y="552514"/>
                  </a:cubicBezTo>
                  <a:lnTo>
                    <a:pt x="0" y="552963"/>
                  </a:lnTo>
                  <a:lnTo>
                    <a:pt x="215019" y="-1"/>
                  </a:lnTo>
                  <a:close/>
                </a:path>
              </a:pathLst>
            </a:custGeom>
            <a:solidFill>
              <a:srgbClr val="000099"/>
            </a:solidFill>
            <a:ln>
              <a:solidFill>
                <a:srgbClr val="0000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14" name="Vývojový diagram: zpoždění 12">
              <a:extLst>
                <a:ext uri="{FF2B5EF4-FFF2-40B4-BE49-F238E27FC236}">
                  <a16:creationId xmlns:a16="http://schemas.microsoft.com/office/drawing/2014/main" id="{A355211A-F0F7-46C3-AC5E-7FACAD000F2E}"/>
                </a:ext>
              </a:extLst>
            </p:cNvPr>
            <p:cNvSpPr/>
            <p:nvPr/>
          </p:nvSpPr>
          <p:spPr>
            <a:xfrm rot="12170324" flipH="1">
              <a:off x="5684531" y="2072020"/>
              <a:ext cx="5199541" cy="336833"/>
            </a:xfrm>
            <a:custGeom>
              <a:avLst/>
              <a:gdLst>
                <a:gd name="connsiteX0" fmla="*/ 0 w 648072"/>
                <a:gd name="connsiteY0" fmla="*/ 0 h 504056"/>
                <a:gd name="connsiteX1" fmla="*/ 324036 w 648072"/>
                <a:gd name="connsiteY1" fmla="*/ 0 h 504056"/>
                <a:gd name="connsiteX2" fmla="*/ 648072 w 648072"/>
                <a:gd name="connsiteY2" fmla="*/ 252028 h 504056"/>
                <a:gd name="connsiteX3" fmla="*/ 324036 w 648072"/>
                <a:gd name="connsiteY3" fmla="*/ 504056 h 504056"/>
                <a:gd name="connsiteX4" fmla="*/ 0 w 648072"/>
                <a:gd name="connsiteY4" fmla="*/ 504056 h 504056"/>
                <a:gd name="connsiteX5" fmla="*/ 0 w 648072"/>
                <a:gd name="connsiteY5" fmla="*/ 0 h 504056"/>
                <a:gd name="connsiteX0" fmla="*/ 1661160 w 2309232"/>
                <a:gd name="connsiteY0" fmla="*/ 0 h 519296"/>
                <a:gd name="connsiteX1" fmla="*/ 1985196 w 2309232"/>
                <a:gd name="connsiteY1" fmla="*/ 0 h 519296"/>
                <a:gd name="connsiteX2" fmla="*/ 2309232 w 2309232"/>
                <a:gd name="connsiteY2" fmla="*/ 252028 h 519296"/>
                <a:gd name="connsiteX3" fmla="*/ 1985196 w 2309232"/>
                <a:gd name="connsiteY3" fmla="*/ 504056 h 519296"/>
                <a:gd name="connsiteX4" fmla="*/ 0 w 2309232"/>
                <a:gd name="connsiteY4" fmla="*/ 519296 h 519296"/>
                <a:gd name="connsiteX5" fmla="*/ 1661160 w 2309232"/>
                <a:gd name="connsiteY5" fmla="*/ 0 h 519296"/>
                <a:gd name="connsiteX0" fmla="*/ 1666240 w 2314312"/>
                <a:gd name="connsiteY0" fmla="*/ 0 h 509136"/>
                <a:gd name="connsiteX1" fmla="*/ 1990276 w 2314312"/>
                <a:gd name="connsiteY1" fmla="*/ 0 h 509136"/>
                <a:gd name="connsiteX2" fmla="*/ 2314312 w 2314312"/>
                <a:gd name="connsiteY2" fmla="*/ 252028 h 509136"/>
                <a:gd name="connsiteX3" fmla="*/ 1990276 w 2314312"/>
                <a:gd name="connsiteY3" fmla="*/ 504056 h 509136"/>
                <a:gd name="connsiteX4" fmla="*/ 0 w 2314312"/>
                <a:gd name="connsiteY4" fmla="*/ 509136 h 509136"/>
                <a:gd name="connsiteX5" fmla="*/ 1666240 w 2314312"/>
                <a:gd name="connsiteY5" fmla="*/ 0 h 509136"/>
                <a:gd name="connsiteX0" fmla="*/ 1656080 w 2304152"/>
                <a:gd name="connsiteY0" fmla="*/ 0 h 504056"/>
                <a:gd name="connsiteX1" fmla="*/ 1980116 w 2304152"/>
                <a:gd name="connsiteY1" fmla="*/ 0 h 504056"/>
                <a:gd name="connsiteX2" fmla="*/ 2304152 w 2304152"/>
                <a:gd name="connsiteY2" fmla="*/ 252028 h 504056"/>
                <a:gd name="connsiteX3" fmla="*/ 1980116 w 2304152"/>
                <a:gd name="connsiteY3" fmla="*/ 504056 h 504056"/>
                <a:gd name="connsiteX4" fmla="*/ 0 w 2304152"/>
                <a:gd name="connsiteY4" fmla="*/ 498976 h 504056"/>
                <a:gd name="connsiteX5" fmla="*/ 1656080 w 2304152"/>
                <a:gd name="connsiteY5" fmla="*/ 0 h 504056"/>
                <a:gd name="connsiteX0" fmla="*/ 0 w 2304152"/>
                <a:gd name="connsiteY0" fmla="*/ 0 h 514216"/>
                <a:gd name="connsiteX1" fmla="*/ 1980116 w 2304152"/>
                <a:gd name="connsiteY1" fmla="*/ 10160 h 514216"/>
                <a:gd name="connsiteX2" fmla="*/ 2304152 w 2304152"/>
                <a:gd name="connsiteY2" fmla="*/ 262188 h 514216"/>
                <a:gd name="connsiteX3" fmla="*/ 1980116 w 2304152"/>
                <a:gd name="connsiteY3" fmla="*/ 514216 h 514216"/>
                <a:gd name="connsiteX4" fmla="*/ 0 w 2304152"/>
                <a:gd name="connsiteY4" fmla="*/ 509136 h 514216"/>
                <a:gd name="connsiteX5" fmla="*/ 0 w 2304152"/>
                <a:gd name="connsiteY5" fmla="*/ 0 h 514216"/>
                <a:gd name="connsiteX0" fmla="*/ 0 w 2304152"/>
                <a:gd name="connsiteY0" fmla="*/ 0 h 514216"/>
                <a:gd name="connsiteX1" fmla="*/ 1980116 w 2304152"/>
                <a:gd name="connsiteY1" fmla="*/ 10160 h 514216"/>
                <a:gd name="connsiteX2" fmla="*/ 2304152 w 2304152"/>
                <a:gd name="connsiteY2" fmla="*/ 262188 h 514216"/>
                <a:gd name="connsiteX3" fmla="*/ 1980116 w 2304152"/>
                <a:gd name="connsiteY3" fmla="*/ 514216 h 514216"/>
                <a:gd name="connsiteX4" fmla="*/ 0 w 2304152"/>
                <a:gd name="connsiteY4" fmla="*/ 509136 h 514216"/>
                <a:gd name="connsiteX5" fmla="*/ 0 w 2304152"/>
                <a:gd name="connsiteY5" fmla="*/ 0 h 514216"/>
                <a:gd name="connsiteX0" fmla="*/ 0 w 2304152"/>
                <a:gd name="connsiteY0" fmla="*/ 0 h 504056"/>
                <a:gd name="connsiteX1" fmla="*/ 1980116 w 2304152"/>
                <a:gd name="connsiteY1" fmla="*/ 0 h 504056"/>
                <a:gd name="connsiteX2" fmla="*/ 2304152 w 2304152"/>
                <a:gd name="connsiteY2" fmla="*/ 252028 h 504056"/>
                <a:gd name="connsiteX3" fmla="*/ 1980116 w 2304152"/>
                <a:gd name="connsiteY3" fmla="*/ 504056 h 504056"/>
                <a:gd name="connsiteX4" fmla="*/ 0 w 2304152"/>
                <a:gd name="connsiteY4" fmla="*/ 498976 h 504056"/>
                <a:gd name="connsiteX5" fmla="*/ 0 w 2304152"/>
                <a:gd name="connsiteY5" fmla="*/ 0 h 504056"/>
                <a:gd name="connsiteX0" fmla="*/ 0 w 2304152"/>
                <a:gd name="connsiteY0" fmla="*/ 10160 h 504056"/>
                <a:gd name="connsiteX1" fmla="*/ 1980116 w 2304152"/>
                <a:gd name="connsiteY1" fmla="*/ 0 h 504056"/>
                <a:gd name="connsiteX2" fmla="*/ 2304152 w 2304152"/>
                <a:gd name="connsiteY2" fmla="*/ 252028 h 504056"/>
                <a:gd name="connsiteX3" fmla="*/ 1980116 w 2304152"/>
                <a:gd name="connsiteY3" fmla="*/ 504056 h 504056"/>
                <a:gd name="connsiteX4" fmla="*/ 0 w 2304152"/>
                <a:gd name="connsiteY4" fmla="*/ 498976 h 504056"/>
                <a:gd name="connsiteX5" fmla="*/ 0 w 2304152"/>
                <a:gd name="connsiteY5" fmla="*/ 10160 h 504056"/>
                <a:gd name="connsiteX0" fmla="*/ 0 w 2304152"/>
                <a:gd name="connsiteY0" fmla="*/ 5080 h 504056"/>
                <a:gd name="connsiteX1" fmla="*/ 1980116 w 2304152"/>
                <a:gd name="connsiteY1" fmla="*/ 0 h 504056"/>
                <a:gd name="connsiteX2" fmla="*/ 2304152 w 2304152"/>
                <a:gd name="connsiteY2" fmla="*/ 252028 h 504056"/>
                <a:gd name="connsiteX3" fmla="*/ 1980116 w 2304152"/>
                <a:gd name="connsiteY3" fmla="*/ 504056 h 504056"/>
                <a:gd name="connsiteX4" fmla="*/ 0 w 2304152"/>
                <a:gd name="connsiteY4" fmla="*/ 498976 h 504056"/>
                <a:gd name="connsiteX5" fmla="*/ 0 w 2304152"/>
                <a:gd name="connsiteY5" fmla="*/ 5080 h 504056"/>
                <a:gd name="connsiteX0" fmla="*/ 0 w 2304152"/>
                <a:gd name="connsiteY0" fmla="*/ 0 h 509136"/>
                <a:gd name="connsiteX1" fmla="*/ 1980116 w 2304152"/>
                <a:gd name="connsiteY1" fmla="*/ 5080 h 509136"/>
                <a:gd name="connsiteX2" fmla="*/ 2304152 w 2304152"/>
                <a:gd name="connsiteY2" fmla="*/ 257108 h 509136"/>
                <a:gd name="connsiteX3" fmla="*/ 1980116 w 2304152"/>
                <a:gd name="connsiteY3" fmla="*/ 509136 h 509136"/>
                <a:gd name="connsiteX4" fmla="*/ 0 w 2304152"/>
                <a:gd name="connsiteY4" fmla="*/ 504056 h 509136"/>
                <a:gd name="connsiteX5" fmla="*/ 0 w 2304152"/>
                <a:gd name="connsiteY5" fmla="*/ 0 h 509136"/>
                <a:gd name="connsiteX0" fmla="*/ 0 w 2304152"/>
                <a:gd name="connsiteY0" fmla="*/ 0 h 504056"/>
                <a:gd name="connsiteX1" fmla="*/ 1980116 w 2304152"/>
                <a:gd name="connsiteY1" fmla="*/ 0 h 504056"/>
                <a:gd name="connsiteX2" fmla="*/ 2304152 w 2304152"/>
                <a:gd name="connsiteY2" fmla="*/ 252028 h 504056"/>
                <a:gd name="connsiteX3" fmla="*/ 1980116 w 2304152"/>
                <a:gd name="connsiteY3" fmla="*/ 504056 h 504056"/>
                <a:gd name="connsiteX4" fmla="*/ 0 w 2304152"/>
                <a:gd name="connsiteY4" fmla="*/ 498976 h 504056"/>
                <a:gd name="connsiteX5" fmla="*/ 0 w 2304152"/>
                <a:gd name="connsiteY5" fmla="*/ 0 h 504056"/>
                <a:gd name="connsiteX0" fmla="*/ 1 w 7894040"/>
                <a:gd name="connsiteY0" fmla="*/ -1 h 552514"/>
                <a:gd name="connsiteX1" fmla="*/ 7570004 w 7894040"/>
                <a:gd name="connsiteY1" fmla="*/ 48458 h 552514"/>
                <a:gd name="connsiteX2" fmla="*/ 7894040 w 7894040"/>
                <a:gd name="connsiteY2" fmla="*/ 300486 h 552514"/>
                <a:gd name="connsiteX3" fmla="*/ 7570004 w 7894040"/>
                <a:gd name="connsiteY3" fmla="*/ 552514 h 552514"/>
                <a:gd name="connsiteX4" fmla="*/ 5589888 w 7894040"/>
                <a:gd name="connsiteY4" fmla="*/ 547434 h 552514"/>
                <a:gd name="connsiteX5" fmla="*/ 1 w 7894040"/>
                <a:gd name="connsiteY5" fmla="*/ -1 h 552514"/>
                <a:gd name="connsiteX0" fmla="*/ -1 w 7894038"/>
                <a:gd name="connsiteY0" fmla="*/ 1 h 552516"/>
                <a:gd name="connsiteX1" fmla="*/ 7570002 w 7894038"/>
                <a:gd name="connsiteY1" fmla="*/ 48460 h 552516"/>
                <a:gd name="connsiteX2" fmla="*/ 7894038 w 7894038"/>
                <a:gd name="connsiteY2" fmla="*/ 300488 h 552516"/>
                <a:gd name="connsiteX3" fmla="*/ 7570002 w 7894038"/>
                <a:gd name="connsiteY3" fmla="*/ 552516 h 552516"/>
                <a:gd name="connsiteX4" fmla="*/ 11826 w 7894038"/>
                <a:gd name="connsiteY4" fmla="*/ 388847 h 552516"/>
                <a:gd name="connsiteX5" fmla="*/ -1 w 7894038"/>
                <a:gd name="connsiteY5" fmla="*/ 1 h 552516"/>
                <a:gd name="connsiteX0" fmla="*/ 139490 w 8033529"/>
                <a:gd name="connsiteY0" fmla="*/ -1 h 552514"/>
                <a:gd name="connsiteX1" fmla="*/ 7709493 w 8033529"/>
                <a:gd name="connsiteY1" fmla="*/ 48458 h 552514"/>
                <a:gd name="connsiteX2" fmla="*/ 8033529 w 8033529"/>
                <a:gd name="connsiteY2" fmla="*/ 300486 h 552514"/>
                <a:gd name="connsiteX3" fmla="*/ 7709493 w 8033529"/>
                <a:gd name="connsiteY3" fmla="*/ 552514 h 552514"/>
                <a:gd name="connsiteX4" fmla="*/ -1 w 8033529"/>
                <a:gd name="connsiteY4" fmla="*/ 396416 h 552514"/>
                <a:gd name="connsiteX5" fmla="*/ 139490 w 8033529"/>
                <a:gd name="connsiteY5" fmla="*/ -1 h 552514"/>
                <a:gd name="connsiteX0" fmla="*/ 151887 w 8045926"/>
                <a:gd name="connsiteY0" fmla="*/ 1 h 552516"/>
                <a:gd name="connsiteX1" fmla="*/ 7721890 w 8045926"/>
                <a:gd name="connsiteY1" fmla="*/ 48460 h 552516"/>
                <a:gd name="connsiteX2" fmla="*/ 8045926 w 8045926"/>
                <a:gd name="connsiteY2" fmla="*/ 300488 h 552516"/>
                <a:gd name="connsiteX3" fmla="*/ 7721890 w 8045926"/>
                <a:gd name="connsiteY3" fmla="*/ 552516 h 552516"/>
                <a:gd name="connsiteX4" fmla="*/ 0 w 8045926"/>
                <a:gd name="connsiteY4" fmla="*/ 411283 h 552516"/>
                <a:gd name="connsiteX5" fmla="*/ 151887 w 8045926"/>
                <a:gd name="connsiteY5" fmla="*/ 1 h 552516"/>
                <a:gd name="connsiteX0" fmla="*/ 140356 w 8034395"/>
                <a:gd name="connsiteY0" fmla="*/ -1 h 552514"/>
                <a:gd name="connsiteX1" fmla="*/ 7710359 w 8034395"/>
                <a:gd name="connsiteY1" fmla="*/ 48458 h 552514"/>
                <a:gd name="connsiteX2" fmla="*/ 8034395 w 8034395"/>
                <a:gd name="connsiteY2" fmla="*/ 300486 h 552514"/>
                <a:gd name="connsiteX3" fmla="*/ 7710359 w 8034395"/>
                <a:gd name="connsiteY3" fmla="*/ 552514 h 552514"/>
                <a:gd name="connsiteX4" fmla="*/ 1 w 8034395"/>
                <a:gd name="connsiteY4" fmla="*/ 382460 h 552514"/>
                <a:gd name="connsiteX5" fmla="*/ 140356 w 8034395"/>
                <a:gd name="connsiteY5" fmla="*/ -1 h 552514"/>
                <a:gd name="connsiteX0" fmla="*/ 156783 w 8050822"/>
                <a:gd name="connsiteY0" fmla="*/ 1 h 552516"/>
                <a:gd name="connsiteX1" fmla="*/ 7726786 w 8050822"/>
                <a:gd name="connsiteY1" fmla="*/ 48460 h 552516"/>
                <a:gd name="connsiteX2" fmla="*/ 8050822 w 8050822"/>
                <a:gd name="connsiteY2" fmla="*/ 300488 h 552516"/>
                <a:gd name="connsiteX3" fmla="*/ 7726786 w 8050822"/>
                <a:gd name="connsiteY3" fmla="*/ 552516 h 552516"/>
                <a:gd name="connsiteX4" fmla="*/ 0 w 8050822"/>
                <a:gd name="connsiteY4" fmla="*/ 375178 h 552516"/>
                <a:gd name="connsiteX5" fmla="*/ 156783 w 8050822"/>
                <a:gd name="connsiteY5" fmla="*/ 1 h 552516"/>
                <a:gd name="connsiteX0" fmla="*/ 157363 w 8051402"/>
                <a:gd name="connsiteY0" fmla="*/ -1 h 552514"/>
                <a:gd name="connsiteX1" fmla="*/ 7727366 w 8051402"/>
                <a:gd name="connsiteY1" fmla="*/ 48458 h 552514"/>
                <a:gd name="connsiteX2" fmla="*/ 8051402 w 8051402"/>
                <a:gd name="connsiteY2" fmla="*/ 300486 h 552514"/>
                <a:gd name="connsiteX3" fmla="*/ 7727366 w 8051402"/>
                <a:gd name="connsiteY3" fmla="*/ 552514 h 552514"/>
                <a:gd name="connsiteX4" fmla="*/ 0 w 8051402"/>
                <a:gd name="connsiteY4" fmla="*/ 408853 h 552514"/>
                <a:gd name="connsiteX5" fmla="*/ 157363 w 8051402"/>
                <a:gd name="connsiteY5" fmla="*/ -1 h 552514"/>
                <a:gd name="connsiteX0" fmla="*/ 187346 w 8081385"/>
                <a:gd name="connsiteY0" fmla="*/ 1 h 552516"/>
                <a:gd name="connsiteX1" fmla="*/ 7757349 w 8081385"/>
                <a:gd name="connsiteY1" fmla="*/ 48460 h 552516"/>
                <a:gd name="connsiteX2" fmla="*/ 8081385 w 8081385"/>
                <a:gd name="connsiteY2" fmla="*/ 300488 h 552516"/>
                <a:gd name="connsiteX3" fmla="*/ 7757349 w 8081385"/>
                <a:gd name="connsiteY3" fmla="*/ 552516 h 552516"/>
                <a:gd name="connsiteX4" fmla="*/ 1 w 8081385"/>
                <a:gd name="connsiteY4" fmla="*/ 483792 h 552516"/>
                <a:gd name="connsiteX5" fmla="*/ 187346 w 8081385"/>
                <a:gd name="connsiteY5" fmla="*/ 1 h 552516"/>
                <a:gd name="connsiteX0" fmla="*/ 215019 w 8109058"/>
                <a:gd name="connsiteY0" fmla="*/ -1 h 552964"/>
                <a:gd name="connsiteX1" fmla="*/ 7785022 w 8109058"/>
                <a:gd name="connsiteY1" fmla="*/ 48458 h 552964"/>
                <a:gd name="connsiteX2" fmla="*/ 8109058 w 8109058"/>
                <a:gd name="connsiteY2" fmla="*/ 300486 h 552964"/>
                <a:gd name="connsiteX3" fmla="*/ 7785022 w 8109058"/>
                <a:gd name="connsiteY3" fmla="*/ 552514 h 552964"/>
                <a:gd name="connsiteX4" fmla="*/ 0 w 8109058"/>
                <a:gd name="connsiteY4" fmla="*/ 552963 h 552964"/>
                <a:gd name="connsiteX5" fmla="*/ 215019 w 8109058"/>
                <a:gd name="connsiteY5" fmla="*/ -1 h 552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09058" h="552964">
                  <a:moveTo>
                    <a:pt x="215019" y="-1"/>
                  </a:moveTo>
                  <a:lnTo>
                    <a:pt x="7785022" y="48458"/>
                  </a:lnTo>
                  <a:cubicBezTo>
                    <a:pt x="7963982" y="48458"/>
                    <a:pt x="8109058" y="161295"/>
                    <a:pt x="8109058" y="300486"/>
                  </a:cubicBezTo>
                  <a:cubicBezTo>
                    <a:pt x="8109058" y="439677"/>
                    <a:pt x="7963982" y="552514"/>
                    <a:pt x="7785022" y="552514"/>
                  </a:cubicBezTo>
                  <a:lnTo>
                    <a:pt x="0" y="552963"/>
                  </a:lnTo>
                  <a:lnTo>
                    <a:pt x="215019" y="-1"/>
                  </a:lnTo>
                  <a:close/>
                </a:path>
              </a:pathLst>
            </a:custGeom>
            <a:solidFill>
              <a:srgbClr val="000099"/>
            </a:solidFill>
            <a:ln>
              <a:solidFill>
                <a:srgbClr val="0000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</p:spTree>
    <p:extLst>
      <p:ext uri="{BB962C8B-B14F-4D97-AF65-F5344CB8AC3E}">
        <p14:creationId xmlns:p14="http://schemas.microsoft.com/office/powerpoint/2010/main" val="1925673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5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3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5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3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3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400"/>
                            </p:stCondLst>
                            <p:childTnLst>
                              <p:par>
                                <p:cTn id="2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3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750"/>
                            </p:stCondLst>
                            <p:childTnLst>
                              <p:par>
                                <p:cTn id="3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3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3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100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3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3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450"/>
                            </p:stCondLst>
                            <p:childTnLst>
                              <p:par>
                                <p:cTn id="4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3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3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Nadpis 2"/>
          <p:cNvSpPr txBox="1">
            <a:spLocks/>
          </p:cNvSpPr>
          <p:nvPr/>
        </p:nvSpPr>
        <p:spPr bwMode="auto">
          <a:xfrm>
            <a:off x="2855268" y="558812"/>
            <a:ext cx="9431820" cy="1007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cs-CZ" b="1">
                <a:solidFill>
                  <a:srgbClr val="0032A0"/>
                </a:solidFill>
                <a:latin typeface="+mj-lt"/>
              </a:rPr>
              <a:t>Zastřešující průřezová oblast</a:t>
            </a:r>
          </a:p>
          <a:p>
            <a:r>
              <a:rPr lang="cs-CZ" sz="2000" b="1">
                <a:solidFill>
                  <a:srgbClr val="0032A0"/>
                </a:solidFill>
                <a:latin typeface="+mj-lt"/>
              </a:rPr>
              <a:t>Odolnost prostřednictvím SMART řešení pro obce, města a regiony</a:t>
            </a:r>
          </a:p>
          <a:p>
            <a:endParaRPr lang="cs-CZ" altLang="cs-CZ" b="1">
              <a:solidFill>
                <a:srgbClr val="000099"/>
              </a:solidFill>
              <a:latin typeface="+mj-lt"/>
            </a:endParaRPr>
          </a:p>
        </p:txBody>
      </p:sp>
      <p:sp>
        <p:nvSpPr>
          <p:cNvPr id="7" name="Obdélník 6">
            <a:extLst>
              <a:ext uri="{FF2B5EF4-FFF2-40B4-BE49-F238E27FC236}">
                <a16:creationId xmlns:a16="http://schemas.microsoft.com/office/drawing/2014/main" id="{CBE86369-B416-455A-8066-D2646E592019}"/>
              </a:ext>
            </a:extLst>
          </p:cNvPr>
          <p:cNvSpPr/>
          <p:nvPr/>
        </p:nvSpPr>
        <p:spPr>
          <a:xfrm>
            <a:off x="9919758" y="2583455"/>
            <a:ext cx="580664" cy="281542"/>
          </a:xfrm>
          <a:prstGeom prst="rect">
            <a:avLst/>
          </a:prstGeom>
          <a:solidFill>
            <a:srgbClr val="00B050"/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Obdélník 7">
            <a:extLst>
              <a:ext uri="{FF2B5EF4-FFF2-40B4-BE49-F238E27FC236}">
                <a16:creationId xmlns:a16="http://schemas.microsoft.com/office/drawing/2014/main" id="{3EC58F7D-ACE0-4202-AB42-F06E6007922C}"/>
              </a:ext>
            </a:extLst>
          </p:cNvPr>
          <p:cNvSpPr/>
          <p:nvPr/>
        </p:nvSpPr>
        <p:spPr>
          <a:xfrm>
            <a:off x="10569101" y="2583454"/>
            <a:ext cx="580664" cy="281542"/>
          </a:xfrm>
          <a:prstGeom prst="rect">
            <a:avLst/>
          </a:prstGeom>
          <a:solidFill>
            <a:srgbClr val="00B050"/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Obdélník 8">
            <a:extLst>
              <a:ext uri="{FF2B5EF4-FFF2-40B4-BE49-F238E27FC236}">
                <a16:creationId xmlns:a16="http://schemas.microsoft.com/office/drawing/2014/main" id="{2973C8B7-22A6-451D-93AC-190A27CBF070}"/>
              </a:ext>
            </a:extLst>
          </p:cNvPr>
          <p:cNvSpPr/>
          <p:nvPr/>
        </p:nvSpPr>
        <p:spPr>
          <a:xfrm>
            <a:off x="11218443" y="2583454"/>
            <a:ext cx="580664" cy="281542"/>
          </a:xfrm>
          <a:prstGeom prst="rect">
            <a:avLst/>
          </a:prstGeom>
          <a:solidFill>
            <a:srgbClr val="00B050"/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Obdélník 9">
            <a:extLst>
              <a:ext uri="{FF2B5EF4-FFF2-40B4-BE49-F238E27FC236}">
                <a16:creationId xmlns:a16="http://schemas.microsoft.com/office/drawing/2014/main" id="{0969AAA2-575B-43FD-BF47-B064444F858A}"/>
              </a:ext>
            </a:extLst>
          </p:cNvPr>
          <p:cNvSpPr/>
          <p:nvPr/>
        </p:nvSpPr>
        <p:spPr>
          <a:xfrm>
            <a:off x="9919759" y="2201664"/>
            <a:ext cx="1879350" cy="310897"/>
          </a:xfrm>
          <a:prstGeom prst="rect">
            <a:avLst/>
          </a:prstGeom>
          <a:solidFill>
            <a:srgbClr val="FF9933"/>
          </a:solidFill>
          <a:ln w="38100">
            <a:solidFill>
              <a:srgbClr val="FF99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Rovnoramenný trojúhelník 10">
            <a:extLst>
              <a:ext uri="{FF2B5EF4-FFF2-40B4-BE49-F238E27FC236}">
                <a16:creationId xmlns:a16="http://schemas.microsoft.com/office/drawing/2014/main" id="{BA67F7C3-C807-496D-9974-62E396DA9260}"/>
              </a:ext>
            </a:extLst>
          </p:cNvPr>
          <p:cNvSpPr/>
          <p:nvPr/>
        </p:nvSpPr>
        <p:spPr>
          <a:xfrm>
            <a:off x="9923849" y="1748919"/>
            <a:ext cx="1877165" cy="387813"/>
          </a:xfrm>
          <a:prstGeom prst="triangle">
            <a:avLst/>
          </a:prstGeom>
          <a:solidFill>
            <a:srgbClr val="000099"/>
          </a:solidFill>
          <a:ln w="38100">
            <a:solidFill>
              <a:srgbClr val="00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Vývojový diagram: ruční vstup 8">
            <a:extLst>
              <a:ext uri="{FF2B5EF4-FFF2-40B4-BE49-F238E27FC236}">
                <a16:creationId xmlns:a16="http://schemas.microsoft.com/office/drawing/2014/main" id="{3BBAB650-76FA-497C-853C-18A71131C70F}"/>
              </a:ext>
            </a:extLst>
          </p:cNvPr>
          <p:cNvSpPr/>
          <p:nvPr/>
        </p:nvSpPr>
        <p:spPr>
          <a:xfrm rot="10800000">
            <a:off x="10268558" y="1652268"/>
            <a:ext cx="177815" cy="153683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116 w 10000"/>
              <a:gd name="connsiteY0" fmla="*/ 3865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116 w 10000"/>
              <a:gd name="connsiteY4" fmla="*/ 3865 h 10000"/>
              <a:gd name="connsiteX0" fmla="*/ 10 w 10018"/>
              <a:gd name="connsiteY0" fmla="*/ 3865 h 10000"/>
              <a:gd name="connsiteX1" fmla="*/ 10018 w 10018"/>
              <a:gd name="connsiteY1" fmla="*/ 0 h 10000"/>
              <a:gd name="connsiteX2" fmla="*/ 10018 w 10018"/>
              <a:gd name="connsiteY2" fmla="*/ 10000 h 10000"/>
              <a:gd name="connsiteX3" fmla="*/ 18 w 10018"/>
              <a:gd name="connsiteY3" fmla="*/ 10000 h 10000"/>
              <a:gd name="connsiteX4" fmla="*/ 10 w 10018"/>
              <a:gd name="connsiteY4" fmla="*/ 3865 h 10000"/>
              <a:gd name="connsiteX0" fmla="*/ 23 w 10000"/>
              <a:gd name="connsiteY0" fmla="*/ 4622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23 w 10000"/>
              <a:gd name="connsiteY4" fmla="*/ 4622 h 10000"/>
              <a:gd name="connsiteX0" fmla="*/ 23 w 10000"/>
              <a:gd name="connsiteY0" fmla="*/ 4963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23 w 10000"/>
              <a:gd name="connsiteY4" fmla="*/ 4963 h 10000"/>
              <a:gd name="connsiteX0" fmla="*/ 23 w 10000"/>
              <a:gd name="connsiteY0" fmla="*/ 4892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23 w 10000"/>
              <a:gd name="connsiteY4" fmla="*/ 4892 h 10000"/>
              <a:gd name="connsiteX0" fmla="*/ 11 w 10011"/>
              <a:gd name="connsiteY0" fmla="*/ 4838 h 10000"/>
              <a:gd name="connsiteX1" fmla="*/ 10011 w 10011"/>
              <a:gd name="connsiteY1" fmla="*/ 0 h 10000"/>
              <a:gd name="connsiteX2" fmla="*/ 10011 w 10011"/>
              <a:gd name="connsiteY2" fmla="*/ 10000 h 10000"/>
              <a:gd name="connsiteX3" fmla="*/ 11 w 10011"/>
              <a:gd name="connsiteY3" fmla="*/ 10000 h 10000"/>
              <a:gd name="connsiteX4" fmla="*/ 11 w 10011"/>
              <a:gd name="connsiteY4" fmla="*/ 4838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11" h="10000">
                <a:moveTo>
                  <a:pt x="11" y="4838"/>
                </a:moveTo>
                <a:lnTo>
                  <a:pt x="10011" y="0"/>
                </a:lnTo>
                <a:lnTo>
                  <a:pt x="10011" y="10000"/>
                </a:lnTo>
                <a:lnTo>
                  <a:pt x="11" y="10000"/>
                </a:lnTo>
                <a:cubicBezTo>
                  <a:pt x="50" y="7955"/>
                  <a:pt x="-28" y="6883"/>
                  <a:pt x="11" y="4838"/>
                </a:cubicBezTo>
                <a:close/>
              </a:path>
            </a:pathLst>
          </a:custGeom>
          <a:solidFill>
            <a:srgbClr val="000099"/>
          </a:solidFill>
          <a:ln w="38100">
            <a:solidFill>
              <a:srgbClr val="00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grpSp>
        <p:nvGrpSpPr>
          <p:cNvPr id="13" name="Skupina 12">
            <a:extLst>
              <a:ext uri="{FF2B5EF4-FFF2-40B4-BE49-F238E27FC236}">
                <a16:creationId xmlns:a16="http://schemas.microsoft.com/office/drawing/2014/main" id="{F0C271D6-A375-4224-8E9F-76A944FBCE19}"/>
              </a:ext>
            </a:extLst>
          </p:cNvPr>
          <p:cNvGrpSpPr/>
          <p:nvPr/>
        </p:nvGrpSpPr>
        <p:grpSpPr>
          <a:xfrm>
            <a:off x="9795995" y="1827957"/>
            <a:ext cx="2130686" cy="73546"/>
            <a:chOff x="1018386" y="1975006"/>
            <a:chExt cx="9865686" cy="340540"/>
          </a:xfrm>
        </p:grpSpPr>
        <p:sp>
          <p:nvSpPr>
            <p:cNvPr id="14" name="Vývojový diagram: zpoždění 12">
              <a:extLst>
                <a:ext uri="{FF2B5EF4-FFF2-40B4-BE49-F238E27FC236}">
                  <a16:creationId xmlns:a16="http://schemas.microsoft.com/office/drawing/2014/main" id="{DA462A77-AD4B-4311-BE38-B5DA0FF066AB}"/>
                </a:ext>
              </a:extLst>
            </p:cNvPr>
            <p:cNvSpPr/>
            <p:nvPr/>
          </p:nvSpPr>
          <p:spPr>
            <a:xfrm rot="9429676">
              <a:off x="1018386" y="1978714"/>
              <a:ext cx="5199543" cy="336832"/>
            </a:xfrm>
            <a:custGeom>
              <a:avLst/>
              <a:gdLst>
                <a:gd name="connsiteX0" fmla="*/ 0 w 648072"/>
                <a:gd name="connsiteY0" fmla="*/ 0 h 504056"/>
                <a:gd name="connsiteX1" fmla="*/ 324036 w 648072"/>
                <a:gd name="connsiteY1" fmla="*/ 0 h 504056"/>
                <a:gd name="connsiteX2" fmla="*/ 648072 w 648072"/>
                <a:gd name="connsiteY2" fmla="*/ 252028 h 504056"/>
                <a:gd name="connsiteX3" fmla="*/ 324036 w 648072"/>
                <a:gd name="connsiteY3" fmla="*/ 504056 h 504056"/>
                <a:gd name="connsiteX4" fmla="*/ 0 w 648072"/>
                <a:gd name="connsiteY4" fmla="*/ 504056 h 504056"/>
                <a:gd name="connsiteX5" fmla="*/ 0 w 648072"/>
                <a:gd name="connsiteY5" fmla="*/ 0 h 504056"/>
                <a:gd name="connsiteX0" fmla="*/ 1661160 w 2309232"/>
                <a:gd name="connsiteY0" fmla="*/ 0 h 519296"/>
                <a:gd name="connsiteX1" fmla="*/ 1985196 w 2309232"/>
                <a:gd name="connsiteY1" fmla="*/ 0 h 519296"/>
                <a:gd name="connsiteX2" fmla="*/ 2309232 w 2309232"/>
                <a:gd name="connsiteY2" fmla="*/ 252028 h 519296"/>
                <a:gd name="connsiteX3" fmla="*/ 1985196 w 2309232"/>
                <a:gd name="connsiteY3" fmla="*/ 504056 h 519296"/>
                <a:gd name="connsiteX4" fmla="*/ 0 w 2309232"/>
                <a:gd name="connsiteY4" fmla="*/ 519296 h 519296"/>
                <a:gd name="connsiteX5" fmla="*/ 1661160 w 2309232"/>
                <a:gd name="connsiteY5" fmla="*/ 0 h 519296"/>
                <a:gd name="connsiteX0" fmla="*/ 1666240 w 2314312"/>
                <a:gd name="connsiteY0" fmla="*/ 0 h 509136"/>
                <a:gd name="connsiteX1" fmla="*/ 1990276 w 2314312"/>
                <a:gd name="connsiteY1" fmla="*/ 0 h 509136"/>
                <a:gd name="connsiteX2" fmla="*/ 2314312 w 2314312"/>
                <a:gd name="connsiteY2" fmla="*/ 252028 h 509136"/>
                <a:gd name="connsiteX3" fmla="*/ 1990276 w 2314312"/>
                <a:gd name="connsiteY3" fmla="*/ 504056 h 509136"/>
                <a:gd name="connsiteX4" fmla="*/ 0 w 2314312"/>
                <a:gd name="connsiteY4" fmla="*/ 509136 h 509136"/>
                <a:gd name="connsiteX5" fmla="*/ 1666240 w 2314312"/>
                <a:gd name="connsiteY5" fmla="*/ 0 h 509136"/>
                <a:gd name="connsiteX0" fmla="*/ 1656080 w 2304152"/>
                <a:gd name="connsiteY0" fmla="*/ 0 h 504056"/>
                <a:gd name="connsiteX1" fmla="*/ 1980116 w 2304152"/>
                <a:gd name="connsiteY1" fmla="*/ 0 h 504056"/>
                <a:gd name="connsiteX2" fmla="*/ 2304152 w 2304152"/>
                <a:gd name="connsiteY2" fmla="*/ 252028 h 504056"/>
                <a:gd name="connsiteX3" fmla="*/ 1980116 w 2304152"/>
                <a:gd name="connsiteY3" fmla="*/ 504056 h 504056"/>
                <a:gd name="connsiteX4" fmla="*/ 0 w 2304152"/>
                <a:gd name="connsiteY4" fmla="*/ 498976 h 504056"/>
                <a:gd name="connsiteX5" fmla="*/ 1656080 w 2304152"/>
                <a:gd name="connsiteY5" fmla="*/ 0 h 504056"/>
                <a:gd name="connsiteX0" fmla="*/ 0 w 2304152"/>
                <a:gd name="connsiteY0" fmla="*/ 0 h 514216"/>
                <a:gd name="connsiteX1" fmla="*/ 1980116 w 2304152"/>
                <a:gd name="connsiteY1" fmla="*/ 10160 h 514216"/>
                <a:gd name="connsiteX2" fmla="*/ 2304152 w 2304152"/>
                <a:gd name="connsiteY2" fmla="*/ 262188 h 514216"/>
                <a:gd name="connsiteX3" fmla="*/ 1980116 w 2304152"/>
                <a:gd name="connsiteY3" fmla="*/ 514216 h 514216"/>
                <a:gd name="connsiteX4" fmla="*/ 0 w 2304152"/>
                <a:gd name="connsiteY4" fmla="*/ 509136 h 514216"/>
                <a:gd name="connsiteX5" fmla="*/ 0 w 2304152"/>
                <a:gd name="connsiteY5" fmla="*/ 0 h 514216"/>
                <a:gd name="connsiteX0" fmla="*/ 0 w 2304152"/>
                <a:gd name="connsiteY0" fmla="*/ 0 h 514216"/>
                <a:gd name="connsiteX1" fmla="*/ 1980116 w 2304152"/>
                <a:gd name="connsiteY1" fmla="*/ 10160 h 514216"/>
                <a:gd name="connsiteX2" fmla="*/ 2304152 w 2304152"/>
                <a:gd name="connsiteY2" fmla="*/ 262188 h 514216"/>
                <a:gd name="connsiteX3" fmla="*/ 1980116 w 2304152"/>
                <a:gd name="connsiteY3" fmla="*/ 514216 h 514216"/>
                <a:gd name="connsiteX4" fmla="*/ 0 w 2304152"/>
                <a:gd name="connsiteY4" fmla="*/ 509136 h 514216"/>
                <a:gd name="connsiteX5" fmla="*/ 0 w 2304152"/>
                <a:gd name="connsiteY5" fmla="*/ 0 h 514216"/>
                <a:gd name="connsiteX0" fmla="*/ 0 w 2304152"/>
                <a:gd name="connsiteY0" fmla="*/ 0 h 504056"/>
                <a:gd name="connsiteX1" fmla="*/ 1980116 w 2304152"/>
                <a:gd name="connsiteY1" fmla="*/ 0 h 504056"/>
                <a:gd name="connsiteX2" fmla="*/ 2304152 w 2304152"/>
                <a:gd name="connsiteY2" fmla="*/ 252028 h 504056"/>
                <a:gd name="connsiteX3" fmla="*/ 1980116 w 2304152"/>
                <a:gd name="connsiteY3" fmla="*/ 504056 h 504056"/>
                <a:gd name="connsiteX4" fmla="*/ 0 w 2304152"/>
                <a:gd name="connsiteY4" fmla="*/ 498976 h 504056"/>
                <a:gd name="connsiteX5" fmla="*/ 0 w 2304152"/>
                <a:gd name="connsiteY5" fmla="*/ 0 h 504056"/>
                <a:gd name="connsiteX0" fmla="*/ 0 w 2304152"/>
                <a:gd name="connsiteY0" fmla="*/ 10160 h 504056"/>
                <a:gd name="connsiteX1" fmla="*/ 1980116 w 2304152"/>
                <a:gd name="connsiteY1" fmla="*/ 0 h 504056"/>
                <a:gd name="connsiteX2" fmla="*/ 2304152 w 2304152"/>
                <a:gd name="connsiteY2" fmla="*/ 252028 h 504056"/>
                <a:gd name="connsiteX3" fmla="*/ 1980116 w 2304152"/>
                <a:gd name="connsiteY3" fmla="*/ 504056 h 504056"/>
                <a:gd name="connsiteX4" fmla="*/ 0 w 2304152"/>
                <a:gd name="connsiteY4" fmla="*/ 498976 h 504056"/>
                <a:gd name="connsiteX5" fmla="*/ 0 w 2304152"/>
                <a:gd name="connsiteY5" fmla="*/ 10160 h 504056"/>
                <a:gd name="connsiteX0" fmla="*/ 0 w 2304152"/>
                <a:gd name="connsiteY0" fmla="*/ 5080 h 504056"/>
                <a:gd name="connsiteX1" fmla="*/ 1980116 w 2304152"/>
                <a:gd name="connsiteY1" fmla="*/ 0 h 504056"/>
                <a:gd name="connsiteX2" fmla="*/ 2304152 w 2304152"/>
                <a:gd name="connsiteY2" fmla="*/ 252028 h 504056"/>
                <a:gd name="connsiteX3" fmla="*/ 1980116 w 2304152"/>
                <a:gd name="connsiteY3" fmla="*/ 504056 h 504056"/>
                <a:gd name="connsiteX4" fmla="*/ 0 w 2304152"/>
                <a:gd name="connsiteY4" fmla="*/ 498976 h 504056"/>
                <a:gd name="connsiteX5" fmla="*/ 0 w 2304152"/>
                <a:gd name="connsiteY5" fmla="*/ 5080 h 504056"/>
                <a:gd name="connsiteX0" fmla="*/ 0 w 2304152"/>
                <a:gd name="connsiteY0" fmla="*/ 0 h 509136"/>
                <a:gd name="connsiteX1" fmla="*/ 1980116 w 2304152"/>
                <a:gd name="connsiteY1" fmla="*/ 5080 h 509136"/>
                <a:gd name="connsiteX2" fmla="*/ 2304152 w 2304152"/>
                <a:gd name="connsiteY2" fmla="*/ 257108 h 509136"/>
                <a:gd name="connsiteX3" fmla="*/ 1980116 w 2304152"/>
                <a:gd name="connsiteY3" fmla="*/ 509136 h 509136"/>
                <a:gd name="connsiteX4" fmla="*/ 0 w 2304152"/>
                <a:gd name="connsiteY4" fmla="*/ 504056 h 509136"/>
                <a:gd name="connsiteX5" fmla="*/ 0 w 2304152"/>
                <a:gd name="connsiteY5" fmla="*/ 0 h 509136"/>
                <a:gd name="connsiteX0" fmla="*/ 0 w 2304152"/>
                <a:gd name="connsiteY0" fmla="*/ 0 h 504056"/>
                <a:gd name="connsiteX1" fmla="*/ 1980116 w 2304152"/>
                <a:gd name="connsiteY1" fmla="*/ 0 h 504056"/>
                <a:gd name="connsiteX2" fmla="*/ 2304152 w 2304152"/>
                <a:gd name="connsiteY2" fmla="*/ 252028 h 504056"/>
                <a:gd name="connsiteX3" fmla="*/ 1980116 w 2304152"/>
                <a:gd name="connsiteY3" fmla="*/ 504056 h 504056"/>
                <a:gd name="connsiteX4" fmla="*/ 0 w 2304152"/>
                <a:gd name="connsiteY4" fmla="*/ 498976 h 504056"/>
                <a:gd name="connsiteX5" fmla="*/ 0 w 2304152"/>
                <a:gd name="connsiteY5" fmla="*/ 0 h 504056"/>
                <a:gd name="connsiteX0" fmla="*/ 1 w 7894040"/>
                <a:gd name="connsiteY0" fmla="*/ -1 h 552514"/>
                <a:gd name="connsiteX1" fmla="*/ 7570004 w 7894040"/>
                <a:gd name="connsiteY1" fmla="*/ 48458 h 552514"/>
                <a:gd name="connsiteX2" fmla="*/ 7894040 w 7894040"/>
                <a:gd name="connsiteY2" fmla="*/ 300486 h 552514"/>
                <a:gd name="connsiteX3" fmla="*/ 7570004 w 7894040"/>
                <a:gd name="connsiteY3" fmla="*/ 552514 h 552514"/>
                <a:gd name="connsiteX4" fmla="*/ 5589888 w 7894040"/>
                <a:gd name="connsiteY4" fmla="*/ 547434 h 552514"/>
                <a:gd name="connsiteX5" fmla="*/ 1 w 7894040"/>
                <a:gd name="connsiteY5" fmla="*/ -1 h 552514"/>
                <a:gd name="connsiteX0" fmla="*/ -1 w 7894038"/>
                <a:gd name="connsiteY0" fmla="*/ 1 h 552516"/>
                <a:gd name="connsiteX1" fmla="*/ 7570002 w 7894038"/>
                <a:gd name="connsiteY1" fmla="*/ 48460 h 552516"/>
                <a:gd name="connsiteX2" fmla="*/ 7894038 w 7894038"/>
                <a:gd name="connsiteY2" fmla="*/ 300488 h 552516"/>
                <a:gd name="connsiteX3" fmla="*/ 7570002 w 7894038"/>
                <a:gd name="connsiteY3" fmla="*/ 552516 h 552516"/>
                <a:gd name="connsiteX4" fmla="*/ 11826 w 7894038"/>
                <a:gd name="connsiteY4" fmla="*/ 388847 h 552516"/>
                <a:gd name="connsiteX5" fmla="*/ -1 w 7894038"/>
                <a:gd name="connsiteY5" fmla="*/ 1 h 552516"/>
                <a:gd name="connsiteX0" fmla="*/ 139490 w 8033529"/>
                <a:gd name="connsiteY0" fmla="*/ -1 h 552514"/>
                <a:gd name="connsiteX1" fmla="*/ 7709493 w 8033529"/>
                <a:gd name="connsiteY1" fmla="*/ 48458 h 552514"/>
                <a:gd name="connsiteX2" fmla="*/ 8033529 w 8033529"/>
                <a:gd name="connsiteY2" fmla="*/ 300486 h 552514"/>
                <a:gd name="connsiteX3" fmla="*/ 7709493 w 8033529"/>
                <a:gd name="connsiteY3" fmla="*/ 552514 h 552514"/>
                <a:gd name="connsiteX4" fmla="*/ -1 w 8033529"/>
                <a:gd name="connsiteY4" fmla="*/ 396416 h 552514"/>
                <a:gd name="connsiteX5" fmla="*/ 139490 w 8033529"/>
                <a:gd name="connsiteY5" fmla="*/ -1 h 552514"/>
                <a:gd name="connsiteX0" fmla="*/ 151887 w 8045926"/>
                <a:gd name="connsiteY0" fmla="*/ 1 h 552516"/>
                <a:gd name="connsiteX1" fmla="*/ 7721890 w 8045926"/>
                <a:gd name="connsiteY1" fmla="*/ 48460 h 552516"/>
                <a:gd name="connsiteX2" fmla="*/ 8045926 w 8045926"/>
                <a:gd name="connsiteY2" fmla="*/ 300488 h 552516"/>
                <a:gd name="connsiteX3" fmla="*/ 7721890 w 8045926"/>
                <a:gd name="connsiteY3" fmla="*/ 552516 h 552516"/>
                <a:gd name="connsiteX4" fmla="*/ 0 w 8045926"/>
                <a:gd name="connsiteY4" fmla="*/ 411283 h 552516"/>
                <a:gd name="connsiteX5" fmla="*/ 151887 w 8045926"/>
                <a:gd name="connsiteY5" fmla="*/ 1 h 552516"/>
                <a:gd name="connsiteX0" fmla="*/ 140356 w 8034395"/>
                <a:gd name="connsiteY0" fmla="*/ -1 h 552514"/>
                <a:gd name="connsiteX1" fmla="*/ 7710359 w 8034395"/>
                <a:gd name="connsiteY1" fmla="*/ 48458 h 552514"/>
                <a:gd name="connsiteX2" fmla="*/ 8034395 w 8034395"/>
                <a:gd name="connsiteY2" fmla="*/ 300486 h 552514"/>
                <a:gd name="connsiteX3" fmla="*/ 7710359 w 8034395"/>
                <a:gd name="connsiteY3" fmla="*/ 552514 h 552514"/>
                <a:gd name="connsiteX4" fmla="*/ 1 w 8034395"/>
                <a:gd name="connsiteY4" fmla="*/ 382460 h 552514"/>
                <a:gd name="connsiteX5" fmla="*/ 140356 w 8034395"/>
                <a:gd name="connsiteY5" fmla="*/ -1 h 552514"/>
                <a:gd name="connsiteX0" fmla="*/ 156783 w 8050822"/>
                <a:gd name="connsiteY0" fmla="*/ 1 h 552516"/>
                <a:gd name="connsiteX1" fmla="*/ 7726786 w 8050822"/>
                <a:gd name="connsiteY1" fmla="*/ 48460 h 552516"/>
                <a:gd name="connsiteX2" fmla="*/ 8050822 w 8050822"/>
                <a:gd name="connsiteY2" fmla="*/ 300488 h 552516"/>
                <a:gd name="connsiteX3" fmla="*/ 7726786 w 8050822"/>
                <a:gd name="connsiteY3" fmla="*/ 552516 h 552516"/>
                <a:gd name="connsiteX4" fmla="*/ 0 w 8050822"/>
                <a:gd name="connsiteY4" fmla="*/ 375178 h 552516"/>
                <a:gd name="connsiteX5" fmla="*/ 156783 w 8050822"/>
                <a:gd name="connsiteY5" fmla="*/ 1 h 552516"/>
                <a:gd name="connsiteX0" fmla="*/ 157363 w 8051402"/>
                <a:gd name="connsiteY0" fmla="*/ -1 h 552514"/>
                <a:gd name="connsiteX1" fmla="*/ 7727366 w 8051402"/>
                <a:gd name="connsiteY1" fmla="*/ 48458 h 552514"/>
                <a:gd name="connsiteX2" fmla="*/ 8051402 w 8051402"/>
                <a:gd name="connsiteY2" fmla="*/ 300486 h 552514"/>
                <a:gd name="connsiteX3" fmla="*/ 7727366 w 8051402"/>
                <a:gd name="connsiteY3" fmla="*/ 552514 h 552514"/>
                <a:gd name="connsiteX4" fmla="*/ 0 w 8051402"/>
                <a:gd name="connsiteY4" fmla="*/ 408853 h 552514"/>
                <a:gd name="connsiteX5" fmla="*/ 157363 w 8051402"/>
                <a:gd name="connsiteY5" fmla="*/ -1 h 552514"/>
                <a:gd name="connsiteX0" fmla="*/ 187346 w 8081385"/>
                <a:gd name="connsiteY0" fmla="*/ 1 h 552516"/>
                <a:gd name="connsiteX1" fmla="*/ 7757349 w 8081385"/>
                <a:gd name="connsiteY1" fmla="*/ 48460 h 552516"/>
                <a:gd name="connsiteX2" fmla="*/ 8081385 w 8081385"/>
                <a:gd name="connsiteY2" fmla="*/ 300488 h 552516"/>
                <a:gd name="connsiteX3" fmla="*/ 7757349 w 8081385"/>
                <a:gd name="connsiteY3" fmla="*/ 552516 h 552516"/>
                <a:gd name="connsiteX4" fmla="*/ 1 w 8081385"/>
                <a:gd name="connsiteY4" fmla="*/ 483792 h 552516"/>
                <a:gd name="connsiteX5" fmla="*/ 187346 w 8081385"/>
                <a:gd name="connsiteY5" fmla="*/ 1 h 552516"/>
                <a:gd name="connsiteX0" fmla="*/ 215019 w 8109058"/>
                <a:gd name="connsiteY0" fmla="*/ -1 h 552964"/>
                <a:gd name="connsiteX1" fmla="*/ 7785022 w 8109058"/>
                <a:gd name="connsiteY1" fmla="*/ 48458 h 552964"/>
                <a:gd name="connsiteX2" fmla="*/ 8109058 w 8109058"/>
                <a:gd name="connsiteY2" fmla="*/ 300486 h 552964"/>
                <a:gd name="connsiteX3" fmla="*/ 7785022 w 8109058"/>
                <a:gd name="connsiteY3" fmla="*/ 552514 h 552964"/>
                <a:gd name="connsiteX4" fmla="*/ 0 w 8109058"/>
                <a:gd name="connsiteY4" fmla="*/ 552963 h 552964"/>
                <a:gd name="connsiteX5" fmla="*/ 215019 w 8109058"/>
                <a:gd name="connsiteY5" fmla="*/ -1 h 552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09058" h="552964">
                  <a:moveTo>
                    <a:pt x="215019" y="-1"/>
                  </a:moveTo>
                  <a:lnTo>
                    <a:pt x="7785022" y="48458"/>
                  </a:lnTo>
                  <a:cubicBezTo>
                    <a:pt x="7963982" y="48458"/>
                    <a:pt x="8109058" y="161295"/>
                    <a:pt x="8109058" y="300486"/>
                  </a:cubicBezTo>
                  <a:cubicBezTo>
                    <a:pt x="8109058" y="439677"/>
                    <a:pt x="7963982" y="552514"/>
                    <a:pt x="7785022" y="552514"/>
                  </a:cubicBezTo>
                  <a:lnTo>
                    <a:pt x="0" y="552963"/>
                  </a:lnTo>
                  <a:lnTo>
                    <a:pt x="215019" y="-1"/>
                  </a:lnTo>
                  <a:close/>
                </a:path>
              </a:pathLst>
            </a:custGeom>
            <a:solidFill>
              <a:srgbClr val="000099"/>
            </a:solidFill>
            <a:ln>
              <a:solidFill>
                <a:srgbClr val="0000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15" name="Vývojový diagram: zpoždění 12">
              <a:extLst>
                <a:ext uri="{FF2B5EF4-FFF2-40B4-BE49-F238E27FC236}">
                  <a16:creationId xmlns:a16="http://schemas.microsoft.com/office/drawing/2014/main" id="{3A12926E-86DC-473E-9BA6-6DEC50742290}"/>
                </a:ext>
              </a:extLst>
            </p:cNvPr>
            <p:cNvSpPr/>
            <p:nvPr/>
          </p:nvSpPr>
          <p:spPr>
            <a:xfrm rot="12170324" flipH="1">
              <a:off x="5684529" y="1975006"/>
              <a:ext cx="5199543" cy="336832"/>
            </a:xfrm>
            <a:custGeom>
              <a:avLst/>
              <a:gdLst>
                <a:gd name="connsiteX0" fmla="*/ 0 w 648072"/>
                <a:gd name="connsiteY0" fmla="*/ 0 h 504056"/>
                <a:gd name="connsiteX1" fmla="*/ 324036 w 648072"/>
                <a:gd name="connsiteY1" fmla="*/ 0 h 504056"/>
                <a:gd name="connsiteX2" fmla="*/ 648072 w 648072"/>
                <a:gd name="connsiteY2" fmla="*/ 252028 h 504056"/>
                <a:gd name="connsiteX3" fmla="*/ 324036 w 648072"/>
                <a:gd name="connsiteY3" fmla="*/ 504056 h 504056"/>
                <a:gd name="connsiteX4" fmla="*/ 0 w 648072"/>
                <a:gd name="connsiteY4" fmla="*/ 504056 h 504056"/>
                <a:gd name="connsiteX5" fmla="*/ 0 w 648072"/>
                <a:gd name="connsiteY5" fmla="*/ 0 h 504056"/>
                <a:gd name="connsiteX0" fmla="*/ 1661160 w 2309232"/>
                <a:gd name="connsiteY0" fmla="*/ 0 h 519296"/>
                <a:gd name="connsiteX1" fmla="*/ 1985196 w 2309232"/>
                <a:gd name="connsiteY1" fmla="*/ 0 h 519296"/>
                <a:gd name="connsiteX2" fmla="*/ 2309232 w 2309232"/>
                <a:gd name="connsiteY2" fmla="*/ 252028 h 519296"/>
                <a:gd name="connsiteX3" fmla="*/ 1985196 w 2309232"/>
                <a:gd name="connsiteY3" fmla="*/ 504056 h 519296"/>
                <a:gd name="connsiteX4" fmla="*/ 0 w 2309232"/>
                <a:gd name="connsiteY4" fmla="*/ 519296 h 519296"/>
                <a:gd name="connsiteX5" fmla="*/ 1661160 w 2309232"/>
                <a:gd name="connsiteY5" fmla="*/ 0 h 519296"/>
                <a:gd name="connsiteX0" fmla="*/ 1666240 w 2314312"/>
                <a:gd name="connsiteY0" fmla="*/ 0 h 509136"/>
                <a:gd name="connsiteX1" fmla="*/ 1990276 w 2314312"/>
                <a:gd name="connsiteY1" fmla="*/ 0 h 509136"/>
                <a:gd name="connsiteX2" fmla="*/ 2314312 w 2314312"/>
                <a:gd name="connsiteY2" fmla="*/ 252028 h 509136"/>
                <a:gd name="connsiteX3" fmla="*/ 1990276 w 2314312"/>
                <a:gd name="connsiteY3" fmla="*/ 504056 h 509136"/>
                <a:gd name="connsiteX4" fmla="*/ 0 w 2314312"/>
                <a:gd name="connsiteY4" fmla="*/ 509136 h 509136"/>
                <a:gd name="connsiteX5" fmla="*/ 1666240 w 2314312"/>
                <a:gd name="connsiteY5" fmla="*/ 0 h 509136"/>
                <a:gd name="connsiteX0" fmla="*/ 1656080 w 2304152"/>
                <a:gd name="connsiteY0" fmla="*/ 0 h 504056"/>
                <a:gd name="connsiteX1" fmla="*/ 1980116 w 2304152"/>
                <a:gd name="connsiteY1" fmla="*/ 0 h 504056"/>
                <a:gd name="connsiteX2" fmla="*/ 2304152 w 2304152"/>
                <a:gd name="connsiteY2" fmla="*/ 252028 h 504056"/>
                <a:gd name="connsiteX3" fmla="*/ 1980116 w 2304152"/>
                <a:gd name="connsiteY3" fmla="*/ 504056 h 504056"/>
                <a:gd name="connsiteX4" fmla="*/ 0 w 2304152"/>
                <a:gd name="connsiteY4" fmla="*/ 498976 h 504056"/>
                <a:gd name="connsiteX5" fmla="*/ 1656080 w 2304152"/>
                <a:gd name="connsiteY5" fmla="*/ 0 h 504056"/>
                <a:gd name="connsiteX0" fmla="*/ 0 w 2304152"/>
                <a:gd name="connsiteY0" fmla="*/ 0 h 514216"/>
                <a:gd name="connsiteX1" fmla="*/ 1980116 w 2304152"/>
                <a:gd name="connsiteY1" fmla="*/ 10160 h 514216"/>
                <a:gd name="connsiteX2" fmla="*/ 2304152 w 2304152"/>
                <a:gd name="connsiteY2" fmla="*/ 262188 h 514216"/>
                <a:gd name="connsiteX3" fmla="*/ 1980116 w 2304152"/>
                <a:gd name="connsiteY3" fmla="*/ 514216 h 514216"/>
                <a:gd name="connsiteX4" fmla="*/ 0 w 2304152"/>
                <a:gd name="connsiteY4" fmla="*/ 509136 h 514216"/>
                <a:gd name="connsiteX5" fmla="*/ 0 w 2304152"/>
                <a:gd name="connsiteY5" fmla="*/ 0 h 514216"/>
                <a:gd name="connsiteX0" fmla="*/ 0 w 2304152"/>
                <a:gd name="connsiteY0" fmla="*/ 0 h 514216"/>
                <a:gd name="connsiteX1" fmla="*/ 1980116 w 2304152"/>
                <a:gd name="connsiteY1" fmla="*/ 10160 h 514216"/>
                <a:gd name="connsiteX2" fmla="*/ 2304152 w 2304152"/>
                <a:gd name="connsiteY2" fmla="*/ 262188 h 514216"/>
                <a:gd name="connsiteX3" fmla="*/ 1980116 w 2304152"/>
                <a:gd name="connsiteY3" fmla="*/ 514216 h 514216"/>
                <a:gd name="connsiteX4" fmla="*/ 0 w 2304152"/>
                <a:gd name="connsiteY4" fmla="*/ 509136 h 514216"/>
                <a:gd name="connsiteX5" fmla="*/ 0 w 2304152"/>
                <a:gd name="connsiteY5" fmla="*/ 0 h 514216"/>
                <a:gd name="connsiteX0" fmla="*/ 0 w 2304152"/>
                <a:gd name="connsiteY0" fmla="*/ 0 h 504056"/>
                <a:gd name="connsiteX1" fmla="*/ 1980116 w 2304152"/>
                <a:gd name="connsiteY1" fmla="*/ 0 h 504056"/>
                <a:gd name="connsiteX2" fmla="*/ 2304152 w 2304152"/>
                <a:gd name="connsiteY2" fmla="*/ 252028 h 504056"/>
                <a:gd name="connsiteX3" fmla="*/ 1980116 w 2304152"/>
                <a:gd name="connsiteY3" fmla="*/ 504056 h 504056"/>
                <a:gd name="connsiteX4" fmla="*/ 0 w 2304152"/>
                <a:gd name="connsiteY4" fmla="*/ 498976 h 504056"/>
                <a:gd name="connsiteX5" fmla="*/ 0 w 2304152"/>
                <a:gd name="connsiteY5" fmla="*/ 0 h 504056"/>
                <a:gd name="connsiteX0" fmla="*/ 0 w 2304152"/>
                <a:gd name="connsiteY0" fmla="*/ 10160 h 504056"/>
                <a:gd name="connsiteX1" fmla="*/ 1980116 w 2304152"/>
                <a:gd name="connsiteY1" fmla="*/ 0 h 504056"/>
                <a:gd name="connsiteX2" fmla="*/ 2304152 w 2304152"/>
                <a:gd name="connsiteY2" fmla="*/ 252028 h 504056"/>
                <a:gd name="connsiteX3" fmla="*/ 1980116 w 2304152"/>
                <a:gd name="connsiteY3" fmla="*/ 504056 h 504056"/>
                <a:gd name="connsiteX4" fmla="*/ 0 w 2304152"/>
                <a:gd name="connsiteY4" fmla="*/ 498976 h 504056"/>
                <a:gd name="connsiteX5" fmla="*/ 0 w 2304152"/>
                <a:gd name="connsiteY5" fmla="*/ 10160 h 504056"/>
                <a:gd name="connsiteX0" fmla="*/ 0 w 2304152"/>
                <a:gd name="connsiteY0" fmla="*/ 5080 h 504056"/>
                <a:gd name="connsiteX1" fmla="*/ 1980116 w 2304152"/>
                <a:gd name="connsiteY1" fmla="*/ 0 h 504056"/>
                <a:gd name="connsiteX2" fmla="*/ 2304152 w 2304152"/>
                <a:gd name="connsiteY2" fmla="*/ 252028 h 504056"/>
                <a:gd name="connsiteX3" fmla="*/ 1980116 w 2304152"/>
                <a:gd name="connsiteY3" fmla="*/ 504056 h 504056"/>
                <a:gd name="connsiteX4" fmla="*/ 0 w 2304152"/>
                <a:gd name="connsiteY4" fmla="*/ 498976 h 504056"/>
                <a:gd name="connsiteX5" fmla="*/ 0 w 2304152"/>
                <a:gd name="connsiteY5" fmla="*/ 5080 h 504056"/>
                <a:gd name="connsiteX0" fmla="*/ 0 w 2304152"/>
                <a:gd name="connsiteY0" fmla="*/ 0 h 509136"/>
                <a:gd name="connsiteX1" fmla="*/ 1980116 w 2304152"/>
                <a:gd name="connsiteY1" fmla="*/ 5080 h 509136"/>
                <a:gd name="connsiteX2" fmla="*/ 2304152 w 2304152"/>
                <a:gd name="connsiteY2" fmla="*/ 257108 h 509136"/>
                <a:gd name="connsiteX3" fmla="*/ 1980116 w 2304152"/>
                <a:gd name="connsiteY3" fmla="*/ 509136 h 509136"/>
                <a:gd name="connsiteX4" fmla="*/ 0 w 2304152"/>
                <a:gd name="connsiteY4" fmla="*/ 504056 h 509136"/>
                <a:gd name="connsiteX5" fmla="*/ 0 w 2304152"/>
                <a:gd name="connsiteY5" fmla="*/ 0 h 509136"/>
                <a:gd name="connsiteX0" fmla="*/ 0 w 2304152"/>
                <a:gd name="connsiteY0" fmla="*/ 0 h 504056"/>
                <a:gd name="connsiteX1" fmla="*/ 1980116 w 2304152"/>
                <a:gd name="connsiteY1" fmla="*/ 0 h 504056"/>
                <a:gd name="connsiteX2" fmla="*/ 2304152 w 2304152"/>
                <a:gd name="connsiteY2" fmla="*/ 252028 h 504056"/>
                <a:gd name="connsiteX3" fmla="*/ 1980116 w 2304152"/>
                <a:gd name="connsiteY3" fmla="*/ 504056 h 504056"/>
                <a:gd name="connsiteX4" fmla="*/ 0 w 2304152"/>
                <a:gd name="connsiteY4" fmla="*/ 498976 h 504056"/>
                <a:gd name="connsiteX5" fmla="*/ 0 w 2304152"/>
                <a:gd name="connsiteY5" fmla="*/ 0 h 504056"/>
                <a:gd name="connsiteX0" fmla="*/ 1 w 7894040"/>
                <a:gd name="connsiteY0" fmla="*/ -1 h 552514"/>
                <a:gd name="connsiteX1" fmla="*/ 7570004 w 7894040"/>
                <a:gd name="connsiteY1" fmla="*/ 48458 h 552514"/>
                <a:gd name="connsiteX2" fmla="*/ 7894040 w 7894040"/>
                <a:gd name="connsiteY2" fmla="*/ 300486 h 552514"/>
                <a:gd name="connsiteX3" fmla="*/ 7570004 w 7894040"/>
                <a:gd name="connsiteY3" fmla="*/ 552514 h 552514"/>
                <a:gd name="connsiteX4" fmla="*/ 5589888 w 7894040"/>
                <a:gd name="connsiteY4" fmla="*/ 547434 h 552514"/>
                <a:gd name="connsiteX5" fmla="*/ 1 w 7894040"/>
                <a:gd name="connsiteY5" fmla="*/ -1 h 552514"/>
                <a:gd name="connsiteX0" fmla="*/ -1 w 7894038"/>
                <a:gd name="connsiteY0" fmla="*/ 1 h 552516"/>
                <a:gd name="connsiteX1" fmla="*/ 7570002 w 7894038"/>
                <a:gd name="connsiteY1" fmla="*/ 48460 h 552516"/>
                <a:gd name="connsiteX2" fmla="*/ 7894038 w 7894038"/>
                <a:gd name="connsiteY2" fmla="*/ 300488 h 552516"/>
                <a:gd name="connsiteX3" fmla="*/ 7570002 w 7894038"/>
                <a:gd name="connsiteY3" fmla="*/ 552516 h 552516"/>
                <a:gd name="connsiteX4" fmla="*/ 11826 w 7894038"/>
                <a:gd name="connsiteY4" fmla="*/ 388847 h 552516"/>
                <a:gd name="connsiteX5" fmla="*/ -1 w 7894038"/>
                <a:gd name="connsiteY5" fmla="*/ 1 h 552516"/>
                <a:gd name="connsiteX0" fmla="*/ 139490 w 8033529"/>
                <a:gd name="connsiteY0" fmla="*/ -1 h 552514"/>
                <a:gd name="connsiteX1" fmla="*/ 7709493 w 8033529"/>
                <a:gd name="connsiteY1" fmla="*/ 48458 h 552514"/>
                <a:gd name="connsiteX2" fmla="*/ 8033529 w 8033529"/>
                <a:gd name="connsiteY2" fmla="*/ 300486 h 552514"/>
                <a:gd name="connsiteX3" fmla="*/ 7709493 w 8033529"/>
                <a:gd name="connsiteY3" fmla="*/ 552514 h 552514"/>
                <a:gd name="connsiteX4" fmla="*/ -1 w 8033529"/>
                <a:gd name="connsiteY4" fmla="*/ 396416 h 552514"/>
                <a:gd name="connsiteX5" fmla="*/ 139490 w 8033529"/>
                <a:gd name="connsiteY5" fmla="*/ -1 h 552514"/>
                <a:gd name="connsiteX0" fmla="*/ 151887 w 8045926"/>
                <a:gd name="connsiteY0" fmla="*/ 1 h 552516"/>
                <a:gd name="connsiteX1" fmla="*/ 7721890 w 8045926"/>
                <a:gd name="connsiteY1" fmla="*/ 48460 h 552516"/>
                <a:gd name="connsiteX2" fmla="*/ 8045926 w 8045926"/>
                <a:gd name="connsiteY2" fmla="*/ 300488 h 552516"/>
                <a:gd name="connsiteX3" fmla="*/ 7721890 w 8045926"/>
                <a:gd name="connsiteY3" fmla="*/ 552516 h 552516"/>
                <a:gd name="connsiteX4" fmla="*/ 0 w 8045926"/>
                <a:gd name="connsiteY4" fmla="*/ 411283 h 552516"/>
                <a:gd name="connsiteX5" fmla="*/ 151887 w 8045926"/>
                <a:gd name="connsiteY5" fmla="*/ 1 h 552516"/>
                <a:gd name="connsiteX0" fmla="*/ 140356 w 8034395"/>
                <a:gd name="connsiteY0" fmla="*/ -1 h 552514"/>
                <a:gd name="connsiteX1" fmla="*/ 7710359 w 8034395"/>
                <a:gd name="connsiteY1" fmla="*/ 48458 h 552514"/>
                <a:gd name="connsiteX2" fmla="*/ 8034395 w 8034395"/>
                <a:gd name="connsiteY2" fmla="*/ 300486 h 552514"/>
                <a:gd name="connsiteX3" fmla="*/ 7710359 w 8034395"/>
                <a:gd name="connsiteY3" fmla="*/ 552514 h 552514"/>
                <a:gd name="connsiteX4" fmla="*/ 1 w 8034395"/>
                <a:gd name="connsiteY4" fmla="*/ 382460 h 552514"/>
                <a:gd name="connsiteX5" fmla="*/ 140356 w 8034395"/>
                <a:gd name="connsiteY5" fmla="*/ -1 h 552514"/>
                <a:gd name="connsiteX0" fmla="*/ 156783 w 8050822"/>
                <a:gd name="connsiteY0" fmla="*/ 1 h 552516"/>
                <a:gd name="connsiteX1" fmla="*/ 7726786 w 8050822"/>
                <a:gd name="connsiteY1" fmla="*/ 48460 h 552516"/>
                <a:gd name="connsiteX2" fmla="*/ 8050822 w 8050822"/>
                <a:gd name="connsiteY2" fmla="*/ 300488 h 552516"/>
                <a:gd name="connsiteX3" fmla="*/ 7726786 w 8050822"/>
                <a:gd name="connsiteY3" fmla="*/ 552516 h 552516"/>
                <a:gd name="connsiteX4" fmla="*/ 0 w 8050822"/>
                <a:gd name="connsiteY4" fmla="*/ 375178 h 552516"/>
                <a:gd name="connsiteX5" fmla="*/ 156783 w 8050822"/>
                <a:gd name="connsiteY5" fmla="*/ 1 h 552516"/>
                <a:gd name="connsiteX0" fmla="*/ 157363 w 8051402"/>
                <a:gd name="connsiteY0" fmla="*/ -1 h 552514"/>
                <a:gd name="connsiteX1" fmla="*/ 7727366 w 8051402"/>
                <a:gd name="connsiteY1" fmla="*/ 48458 h 552514"/>
                <a:gd name="connsiteX2" fmla="*/ 8051402 w 8051402"/>
                <a:gd name="connsiteY2" fmla="*/ 300486 h 552514"/>
                <a:gd name="connsiteX3" fmla="*/ 7727366 w 8051402"/>
                <a:gd name="connsiteY3" fmla="*/ 552514 h 552514"/>
                <a:gd name="connsiteX4" fmla="*/ 0 w 8051402"/>
                <a:gd name="connsiteY4" fmla="*/ 408853 h 552514"/>
                <a:gd name="connsiteX5" fmla="*/ 157363 w 8051402"/>
                <a:gd name="connsiteY5" fmla="*/ -1 h 552514"/>
                <a:gd name="connsiteX0" fmla="*/ 187346 w 8081385"/>
                <a:gd name="connsiteY0" fmla="*/ 1 h 552516"/>
                <a:gd name="connsiteX1" fmla="*/ 7757349 w 8081385"/>
                <a:gd name="connsiteY1" fmla="*/ 48460 h 552516"/>
                <a:gd name="connsiteX2" fmla="*/ 8081385 w 8081385"/>
                <a:gd name="connsiteY2" fmla="*/ 300488 h 552516"/>
                <a:gd name="connsiteX3" fmla="*/ 7757349 w 8081385"/>
                <a:gd name="connsiteY3" fmla="*/ 552516 h 552516"/>
                <a:gd name="connsiteX4" fmla="*/ 1 w 8081385"/>
                <a:gd name="connsiteY4" fmla="*/ 483792 h 552516"/>
                <a:gd name="connsiteX5" fmla="*/ 187346 w 8081385"/>
                <a:gd name="connsiteY5" fmla="*/ 1 h 552516"/>
                <a:gd name="connsiteX0" fmla="*/ 215019 w 8109058"/>
                <a:gd name="connsiteY0" fmla="*/ -1 h 552964"/>
                <a:gd name="connsiteX1" fmla="*/ 7785022 w 8109058"/>
                <a:gd name="connsiteY1" fmla="*/ 48458 h 552964"/>
                <a:gd name="connsiteX2" fmla="*/ 8109058 w 8109058"/>
                <a:gd name="connsiteY2" fmla="*/ 300486 h 552964"/>
                <a:gd name="connsiteX3" fmla="*/ 7785022 w 8109058"/>
                <a:gd name="connsiteY3" fmla="*/ 552514 h 552964"/>
                <a:gd name="connsiteX4" fmla="*/ 0 w 8109058"/>
                <a:gd name="connsiteY4" fmla="*/ 552963 h 552964"/>
                <a:gd name="connsiteX5" fmla="*/ 215019 w 8109058"/>
                <a:gd name="connsiteY5" fmla="*/ -1 h 552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09058" h="552964">
                  <a:moveTo>
                    <a:pt x="215019" y="-1"/>
                  </a:moveTo>
                  <a:lnTo>
                    <a:pt x="7785022" y="48458"/>
                  </a:lnTo>
                  <a:cubicBezTo>
                    <a:pt x="7963982" y="48458"/>
                    <a:pt x="8109058" y="161295"/>
                    <a:pt x="8109058" y="300486"/>
                  </a:cubicBezTo>
                  <a:cubicBezTo>
                    <a:pt x="8109058" y="439677"/>
                    <a:pt x="7963982" y="552514"/>
                    <a:pt x="7785022" y="552514"/>
                  </a:cubicBezTo>
                  <a:lnTo>
                    <a:pt x="0" y="552963"/>
                  </a:lnTo>
                  <a:lnTo>
                    <a:pt x="215019" y="-1"/>
                  </a:lnTo>
                  <a:close/>
                </a:path>
              </a:pathLst>
            </a:custGeom>
            <a:solidFill>
              <a:srgbClr val="000099"/>
            </a:solidFill>
            <a:ln>
              <a:solidFill>
                <a:srgbClr val="0000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  <p:grpSp>
        <p:nvGrpSpPr>
          <p:cNvPr id="32" name="Skupina 31">
            <a:extLst>
              <a:ext uri="{FF2B5EF4-FFF2-40B4-BE49-F238E27FC236}">
                <a16:creationId xmlns:a16="http://schemas.microsoft.com/office/drawing/2014/main" id="{122FDA54-3CF6-4E60-B782-189EDB72ACA3}"/>
              </a:ext>
            </a:extLst>
          </p:cNvPr>
          <p:cNvGrpSpPr/>
          <p:nvPr/>
        </p:nvGrpSpPr>
        <p:grpSpPr>
          <a:xfrm>
            <a:off x="523470" y="2573770"/>
            <a:ext cx="8710165" cy="3942523"/>
            <a:chOff x="1539896" y="2621069"/>
            <a:chExt cx="8711299" cy="3943036"/>
          </a:xfrm>
        </p:grpSpPr>
        <p:grpSp>
          <p:nvGrpSpPr>
            <p:cNvPr id="31" name="Skupina 30">
              <a:extLst>
                <a:ext uri="{FF2B5EF4-FFF2-40B4-BE49-F238E27FC236}">
                  <a16:creationId xmlns:a16="http://schemas.microsoft.com/office/drawing/2014/main" id="{0F68C204-257C-443B-83C0-4851A051350F}"/>
                </a:ext>
              </a:extLst>
            </p:cNvPr>
            <p:cNvGrpSpPr/>
            <p:nvPr/>
          </p:nvGrpSpPr>
          <p:grpSpPr>
            <a:xfrm>
              <a:off x="1539896" y="2621069"/>
              <a:ext cx="8701933" cy="3810211"/>
              <a:chOff x="1539896" y="2621069"/>
              <a:chExt cx="8701933" cy="3810211"/>
            </a:xfrm>
          </p:grpSpPr>
          <p:sp>
            <p:nvSpPr>
              <p:cNvPr id="4" name="Obdélník 3">
                <a:extLst>
                  <a:ext uri="{FF2B5EF4-FFF2-40B4-BE49-F238E27FC236}">
                    <a16:creationId xmlns:a16="http://schemas.microsoft.com/office/drawing/2014/main" id="{3F43D8D8-4F23-4E84-AE60-0D0783D47EC1}"/>
                  </a:ext>
                </a:extLst>
              </p:cNvPr>
              <p:cNvSpPr/>
              <p:nvPr/>
            </p:nvSpPr>
            <p:spPr>
              <a:xfrm>
                <a:off x="1539896" y="2768576"/>
                <a:ext cx="8701933" cy="3662704"/>
              </a:xfrm>
              <a:prstGeom prst="rect">
                <a:avLst/>
              </a:prstGeom>
              <a:solidFill>
                <a:srgbClr val="FF9933"/>
              </a:solidFill>
              <a:ln w="38100">
                <a:solidFill>
                  <a:srgbClr val="FF99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sp>
            <p:nvSpPr>
              <p:cNvPr id="2" name="Rectangle 12">
                <a:extLst>
                  <a:ext uri="{FF2B5EF4-FFF2-40B4-BE49-F238E27FC236}">
                    <a16:creationId xmlns:a16="http://schemas.microsoft.com/office/drawing/2014/main" id="{D667A0CF-1B08-4EB3-A78E-50F54D465785}"/>
                  </a:ext>
                </a:extLst>
              </p:cNvPr>
              <p:cNvSpPr/>
              <p:nvPr/>
            </p:nvSpPr>
            <p:spPr>
              <a:xfrm>
                <a:off x="1952151" y="2621069"/>
                <a:ext cx="7972344" cy="8079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13" tIns="91413" rIns="91413" bIns="91413" anchor="t" anchorCtr="0">
                <a:noAutofit/>
              </a:bodyPr>
              <a:lstStyle/>
              <a:p>
                <a:pPr algn="ctr"/>
                <a:r>
                  <a:rPr lang="cs-CZ" sz="1400" b="1">
                    <a:solidFill>
                      <a:srgbClr val="000000"/>
                    </a:solidFill>
                    <a:latin typeface="Calibri" panose="020F0502020204030204" pitchFamily="34" charset="0"/>
                    <a:ea typeface="Calibri" panose="020F0502020204030204" pitchFamily="34" charset="0"/>
                  </a:rPr>
                  <a:t> </a:t>
                </a:r>
                <a:endParaRPr lang="cs-CZ" sz="1200">
                  <a:latin typeface="Calibri" panose="020F0502020204030204" pitchFamily="34" charset="0"/>
                  <a:ea typeface="Calibri" panose="020F0502020204030204" pitchFamily="34" charset="0"/>
                </a:endParaRPr>
              </a:p>
              <a:p>
                <a:pPr algn="ctr"/>
                <a:r>
                  <a:rPr lang="cs-CZ" sz="2800" b="1">
                    <a:solidFill>
                      <a:schemeClr val="bg1"/>
                    </a:solidFill>
                    <a:latin typeface="Calibri" panose="020F0502020204030204" pitchFamily="34" charset="0"/>
                    <a:ea typeface="Calibri" panose="020F0502020204030204" pitchFamily="34" charset="0"/>
                  </a:rPr>
                  <a:t>Komponenty</a:t>
                </a:r>
                <a:endParaRPr lang="cs-CZ" sz="280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</a:endParaRPr>
              </a:p>
            </p:txBody>
          </p:sp>
          <p:sp>
            <p:nvSpPr>
              <p:cNvPr id="16" name="Obdélník 15">
                <a:extLst>
                  <a:ext uri="{FF2B5EF4-FFF2-40B4-BE49-F238E27FC236}">
                    <a16:creationId xmlns:a16="http://schemas.microsoft.com/office/drawing/2014/main" id="{25E8010B-CF74-41E7-B56A-B934BE1E0D85}"/>
                  </a:ext>
                </a:extLst>
              </p:cNvPr>
              <p:cNvSpPr/>
              <p:nvPr/>
            </p:nvSpPr>
            <p:spPr>
              <a:xfrm>
                <a:off x="1631504" y="3496413"/>
                <a:ext cx="8497222" cy="652667"/>
              </a:xfrm>
              <a:prstGeom prst="rect">
                <a:avLst/>
              </a:prstGeom>
              <a:noFill/>
              <a:ln w="38100">
                <a:solidFill>
                  <a:srgbClr val="F9E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sp>
            <p:nvSpPr>
              <p:cNvPr id="18" name="Obdélník 17">
                <a:extLst>
                  <a:ext uri="{FF2B5EF4-FFF2-40B4-BE49-F238E27FC236}">
                    <a16:creationId xmlns:a16="http://schemas.microsoft.com/office/drawing/2014/main" id="{DF6DF5C8-F6F9-4B8D-AD13-2DBF097BA119}"/>
                  </a:ext>
                </a:extLst>
              </p:cNvPr>
              <p:cNvSpPr/>
              <p:nvPr/>
            </p:nvSpPr>
            <p:spPr>
              <a:xfrm>
                <a:off x="1631504" y="4224250"/>
                <a:ext cx="8497222" cy="652667"/>
              </a:xfrm>
              <a:prstGeom prst="rect">
                <a:avLst/>
              </a:prstGeom>
              <a:noFill/>
              <a:ln w="38100">
                <a:solidFill>
                  <a:srgbClr val="F9E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sp>
            <p:nvSpPr>
              <p:cNvPr id="22" name="Obdélník 21">
                <a:extLst>
                  <a:ext uri="{FF2B5EF4-FFF2-40B4-BE49-F238E27FC236}">
                    <a16:creationId xmlns:a16="http://schemas.microsoft.com/office/drawing/2014/main" id="{DBA27D3A-E131-4F4E-A836-74499E47C7F9}"/>
                  </a:ext>
                </a:extLst>
              </p:cNvPr>
              <p:cNvSpPr/>
              <p:nvPr/>
            </p:nvSpPr>
            <p:spPr>
              <a:xfrm>
                <a:off x="1631504" y="4966554"/>
                <a:ext cx="8497222" cy="652667"/>
              </a:xfrm>
              <a:prstGeom prst="rect">
                <a:avLst/>
              </a:prstGeom>
              <a:noFill/>
              <a:ln w="38100">
                <a:solidFill>
                  <a:srgbClr val="F9E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sp>
            <p:nvSpPr>
              <p:cNvPr id="26" name="Obdélník 25">
                <a:extLst>
                  <a:ext uri="{FF2B5EF4-FFF2-40B4-BE49-F238E27FC236}">
                    <a16:creationId xmlns:a16="http://schemas.microsoft.com/office/drawing/2014/main" id="{196CA4EA-3299-4704-B7AE-D2A210C8584D}"/>
                  </a:ext>
                </a:extLst>
              </p:cNvPr>
              <p:cNvSpPr/>
              <p:nvPr/>
            </p:nvSpPr>
            <p:spPr>
              <a:xfrm>
                <a:off x="1631504" y="5708858"/>
                <a:ext cx="8497222" cy="652667"/>
              </a:xfrm>
              <a:prstGeom prst="rect">
                <a:avLst/>
              </a:prstGeom>
              <a:noFill/>
              <a:ln w="38100">
                <a:solidFill>
                  <a:srgbClr val="F9E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</p:grpSp>
        <p:sp>
          <p:nvSpPr>
            <p:cNvPr id="17" name="TextovéPole 16">
              <a:extLst>
                <a:ext uri="{FF2B5EF4-FFF2-40B4-BE49-F238E27FC236}">
                  <a16:creationId xmlns:a16="http://schemas.microsoft.com/office/drawing/2014/main" id="{9E384799-0F80-475A-B09E-02E8E9D5F456}"/>
                </a:ext>
              </a:extLst>
            </p:cNvPr>
            <p:cNvSpPr txBox="1"/>
            <p:nvPr/>
          </p:nvSpPr>
          <p:spPr>
            <a:xfrm>
              <a:off x="1825981" y="3601372"/>
              <a:ext cx="842521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2000" b="1">
                  <a:solidFill>
                    <a:schemeClr val="bg1"/>
                  </a:solidFill>
                </a:rPr>
                <a:t>Digitalizovaná veřejná správa je služba lidem a komunitám</a:t>
              </a:r>
            </a:p>
            <a:p>
              <a:endParaRPr lang="cs-CZ"/>
            </a:p>
          </p:txBody>
        </p:sp>
        <p:sp>
          <p:nvSpPr>
            <p:cNvPr id="20" name="TextovéPole 19">
              <a:extLst>
                <a:ext uri="{FF2B5EF4-FFF2-40B4-BE49-F238E27FC236}">
                  <a16:creationId xmlns:a16="http://schemas.microsoft.com/office/drawing/2014/main" id="{FF6489F9-9B1C-4E7B-8BE8-C84E9BA26630}"/>
                </a:ext>
              </a:extLst>
            </p:cNvPr>
            <p:cNvSpPr txBox="1"/>
            <p:nvPr/>
          </p:nvSpPr>
          <p:spPr>
            <a:xfrm>
              <a:off x="1825981" y="4329209"/>
              <a:ext cx="842521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2000" b="1">
                  <a:solidFill>
                    <a:schemeClr val="bg1"/>
                  </a:solidFill>
                </a:rPr>
                <a:t>SMART řešení přispívají k sounáležitosti v území</a:t>
              </a:r>
            </a:p>
          </p:txBody>
        </p:sp>
        <p:sp>
          <p:nvSpPr>
            <p:cNvPr id="24" name="TextovéPole 23">
              <a:extLst>
                <a:ext uri="{FF2B5EF4-FFF2-40B4-BE49-F238E27FC236}">
                  <a16:creationId xmlns:a16="http://schemas.microsoft.com/office/drawing/2014/main" id="{751C92F7-22F9-45DD-A8DA-3894E4D1B588}"/>
                </a:ext>
              </a:extLst>
            </p:cNvPr>
            <p:cNvSpPr txBox="1"/>
            <p:nvPr/>
          </p:nvSpPr>
          <p:spPr>
            <a:xfrm>
              <a:off x="1825981" y="5071513"/>
              <a:ext cx="821715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2000" b="1">
                  <a:solidFill>
                    <a:schemeClr val="bg1"/>
                  </a:solidFill>
                </a:rPr>
                <a:t>Společná řešení – nástroj koheze bez digitálně vyloučených lokalit</a:t>
              </a:r>
            </a:p>
          </p:txBody>
        </p:sp>
        <p:sp>
          <p:nvSpPr>
            <p:cNvPr id="28" name="TextovéPole 27">
              <a:extLst>
                <a:ext uri="{FF2B5EF4-FFF2-40B4-BE49-F238E27FC236}">
                  <a16:creationId xmlns:a16="http://schemas.microsoft.com/office/drawing/2014/main" id="{2477CF0B-63CA-42C4-8D63-3D940F9FE448}"/>
                </a:ext>
              </a:extLst>
            </p:cNvPr>
            <p:cNvSpPr txBox="1"/>
            <p:nvPr/>
          </p:nvSpPr>
          <p:spPr>
            <a:xfrm>
              <a:off x="1816615" y="5794664"/>
              <a:ext cx="842521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2000" b="1">
                  <a:solidFill>
                    <a:schemeClr val="bg1"/>
                  </a:solidFill>
                </a:rPr>
                <a:t>Partneři doma i v cizině při sdílení SMART řešení</a:t>
              </a:r>
            </a:p>
            <a:p>
              <a:endParaRPr lang="cs-CZ"/>
            </a:p>
          </p:txBody>
        </p:sp>
      </p:grpSp>
    </p:spTree>
    <p:extLst>
      <p:ext uri="{BB962C8B-B14F-4D97-AF65-F5344CB8AC3E}">
        <p14:creationId xmlns:p14="http://schemas.microsoft.com/office/powerpoint/2010/main" val="4139281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indefinite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100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100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Nadpis 2"/>
          <p:cNvSpPr txBox="1">
            <a:spLocks/>
          </p:cNvSpPr>
          <p:nvPr/>
        </p:nvSpPr>
        <p:spPr bwMode="auto">
          <a:xfrm>
            <a:off x="2855268" y="558812"/>
            <a:ext cx="9431820" cy="1007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cs-CZ" b="1">
                <a:solidFill>
                  <a:srgbClr val="0032A0"/>
                </a:solidFill>
                <a:latin typeface="+mj-lt"/>
              </a:rPr>
              <a:t>Pilíř</a:t>
            </a:r>
          </a:p>
          <a:p>
            <a:r>
              <a:rPr lang="pl-PL" sz="2000" b="1">
                <a:solidFill>
                  <a:srgbClr val="0032A0"/>
                </a:solidFill>
                <a:latin typeface="+mj-lt"/>
              </a:rPr>
              <a:t>Lidé a komunity (Odolná města, obce a regiony)</a:t>
            </a:r>
            <a:endParaRPr lang="cs-CZ" sz="2000" b="1">
              <a:solidFill>
                <a:srgbClr val="0032A0"/>
              </a:solidFill>
              <a:latin typeface="+mj-lt"/>
            </a:endParaRPr>
          </a:p>
          <a:p>
            <a:endParaRPr lang="cs-CZ" altLang="cs-CZ" b="1">
              <a:solidFill>
                <a:srgbClr val="000099"/>
              </a:solidFill>
              <a:latin typeface="+mj-lt"/>
            </a:endParaRPr>
          </a:p>
        </p:txBody>
      </p:sp>
      <p:sp>
        <p:nvSpPr>
          <p:cNvPr id="4" name="Obdélník 3">
            <a:extLst>
              <a:ext uri="{FF2B5EF4-FFF2-40B4-BE49-F238E27FC236}">
                <a16:creationId xmlns:a16="http://schemas.microsoft.com/office/drawing/2014/main" id="{BEFA7E50-D364-4B3A-8371-850F65B692F2}"/>
              </a:ext>
            </a:extLst>
          </p:cNvPr>
          <p:cNvSpPr/>
          <p:nvPr/>
        </p:nvSpPr>
        <p:spPr>
          <a:xfrm>
            <a:off x="9919758" y="2583455"/>
            <a:ext cx="580664" cy="281542"/>
          </a:xfrm>
          <a:prstGeom prst="rect">
            <a:avLst/>
          </a:prstGeom>
          <a:solidFill>
            <a:srgbClr val="00B050"/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Obdélník 5">
            <a:extLst>
              <a:ext uri="{FF2B5EF4-FFF2-40B4-BE49-F238E27FC236}">
                <a16:creationId xmlns:a16="http://schemas.microsoft.com/office/drawing/2014/main" id="{85A626F2-BC69-4895-A36E-1065E9A9347B}"/>
              </a:ext>
            </a:extLst>
          </p:cNvPr>
          <p:cNvSpPr/>
          <p:nvPr/>
        </p:nvSpPr>
        <p:spPr>
          <a:xfrm>
            <a:off x="10569101" y="2583454"/>
            <a:ext cx="580664" cy="281542"/>
          </a:xfrm>
          <a:prstGeom prst="rect">
            <a:avLst/>
          </a:prstGeom>
          <a:solidFill>
            <a:srgbClr val="00B050"/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Obdélník 6">
            <a:extLst>
              <a:ext uri="{FF2B5EF4-FFF2-40B4-BE49-F238E27FC236}">
                <a16:creationId xmlns:a16="http://schemas.microsoft.com/office/drawing/2014/main" id="{26CD1185-910E-4109-9BC9-EAEE3C55E169}"/>
              </a:ext>
            </a:extLst>
          </p:cNvPr>
          <p:cNvSpPr/>
          <p:nvPr/>
        </p:nvSpPr>
        <p:spPr>
          <a:xfrm>
            <a:off x="11218443" y="2583454"/>
            <a:ext cx="580664" cy="281542"/>
          </a:xfrm>
          <a:prstGeom prst="rect">
            <a:avLst/>
          </a:prstGeom>
          <a:solidFill>
            <a:srgbClr val="00B050"/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Obdélník 7">
            <a:extLst>
              <a:ext uri="{FF2B5EF4-FFF2-40B4-BE49-F238E27FC236}">
                <a16:creationId xmlns:a16="http://schemas.microsoft.com/office/drawing/2014/main" id="{CC5AEBC5-C824-4471-B879-09D7AD332762}"/>
              </a:ext>
            </a:extLst>
          </p:cNvPr>
          <p:cNvSpPr/>
          <p:nvPr/>
        </p:nvSpPr>
        <p:spPr>
          <a:xfrm>
            <a:off x="9919759" y="2201664"/>
            <a:ext cx="1879350" cy="310897"/>
          </a:xfrm>
          <a:prstGeom prst="rect">
            <a:avLst/>
          </a:prstGeom>
          <a:solidFill>
            <a:srgbClr val="FF9933"/>
          </a:solidFill>
          <a:ln w="38100">
            <a:solidFill>
              <a:srgbClr val="FF99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Rovnoramenný trojúhelník 8">
            <a:extLst>
              <a:ext uri="{FF2B5EF4-FFF2-40B4-BE49-F238E27FC236}">
                <a16:creationId xmlns:a16="http://schemas.microsoft.com/office/drawing/2014/main" id="{CC2CA008-B942-4BBA-96CC-25413AF60AAE}"/>
              </a:ext>
            </a:extLst>
          </p:cNvPr>
          <p:cNvSpPr/>
          <p:nvPr/>
        </p:nvSpPr>
        <p:spPr>
          <a:xfrm>
            <a:off x="9923849" y="1748919"/>
            <a:ext cx="1877165" cy="387813"/>
          </a:xfrm>
          <a:prstGeom prst="triangle">
            <a:avLst/>
          </a:prstGeom>
          <a:solidFill>
            <a:srgbClr val="000099"/>
          </a:solidFill>
          <a:ln w="38100">
            <a:solidFill>
              <a:srgbClr val="00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Vývojový diagram: ruční vstup 8">
            <a:extLst>
              <a:ext uri="{FF2B5EF4-FFF2-40B4-BE49-F238E27FC236}">
                <a16:creationId xmlns:a16="http://schemas.microsoft.com/office/drawing/2014/main" id="{DE3E287C-7E56-4A23-8405-28D1F3538502}"/>
              </a:ext>
            </a:extLst>
          </p:cNvPr>
          <p:cNvSpPr/>
          <p:nvPr/>
        </p:nvSpPr>
        <p:spPr>
          <a:xfrm rot="10800000">
            <a:off x="10268558" y="1652268"/>
            <a:ext cx="177815" cy="153683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116 w 10000"/>
              <a:gd name="connsiteY0" fmla="*/ 3865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116 w 10000"/>
              <a:gd name="connsiteY4" fmla="*/ 3865 h 10000"/>
              <a:gd name="connsiteX0" fmla="*/ 10 w 10018"/>
              <a:gd name="connsiteY0" fmla="*/ 3865 h 10000"/>
              <a:gd name="connsiteX1" fmla="*/ 10018 w 10018"/>
              <a:gd name="connsiteY1" fmla="*/ 0 h 10000"/>
              <a:gd name="connsiteX2" fmla="*/ 10018 w 10018"/>
              <a:gd name="connsiteY2" fmla="*/ 10000 h 10000"/>
              <a:gd name="connsiteX3" fmla="*/ 18 w 10018"/>
              <a:gd name="connsiteY3" fmla="*/ 10000 h 10000"/>
              <a:gd name="connsiteX4" fmla="*/ 10 w 10018"/>
              <a:gd name="connsiteY4" fmla="*/ 3865 h 10000"/>
              <a:gd name="connsiteX0" fmla="*/ 23 w 10000"/>
              <a:gd name="connsiteY0" fmla="*/ 4622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23 w 10000"/>
              <a:gd name="connsiteY4" fmla="*/ 4622 h 10000"/>
              <a:gd name="connsiteX0" fmla="*/ 23 w 10000"/>
              <a:gd name="connsiteY0" fmla="*/ 4963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23 w 10000"/>
              <a:gd name="connsiteY4" fmla="*/ 4963 h 10000"/>
              <a:gd name="connsiteX0" fmla="*/ 23 w 10000"/>
              <a:gd name="connsiteY0" fmla="*/ 4892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23 w 10000"/>
              <a:gd name="connsiteY4" fmla="*/ 4892 h 10000"/>
              <a:gd name="connsiteX0" fmla="*/ 11 w 10011"/>
              <a:gd name="connsiteY0" fmla="*/ 4838 h 10000"/>
              <a:gd name="connsiteX1" fmla="*/ 10011 w 10011"/>
              <a:gd name="connsiteY1" fmla="*/ 0 h 10000"/>
              <a:gd name="connsiteX2" fmla="*/ 10011 w 10011"/>
              <a:gd name="connsiteY2" fmla="*/ 10000 h 10000"/>
              <a:gd name="connsiteX3" fmla="*/ 11 w 10011"/>
              <a:gd name="connsiteY3" fmla="*/ 10000 h 10000"/>
              <a:gd name="connsiteX4" fmla="*/ 11 w 10011"/>
              <a:gd name="connsiteY4" fmla="*/ 4838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11" h="10000">
                <a:moveTo>
                  <a:pt x="11" y="4838"/>
                </a:moveTo>
                <a:lnTo>
                  <a:pt x="10011" y="0"/>
                </a:lnTo>
                <a:lnTo>
                  <a:pt x="10011" y="10000"/>
                </a:lnTo>
                <a:lnTo>
                  <a:pt x="11" y="10000"/>
                </a:lnTo>
                <a:cubicBezTo>
                  <a:pt x="50" y="7955"/>
                  <a:pt x="-28" y="6883"/>
                  <a:pt x="11" y="4838"/>
                </a:cubicBezTo>
                <a:close/>
              </a:path>
            </a:pathLst>
          </a:custGeom>
          <a:solidFill>
            <a:srgbClr val="000099"/>
          </a:solidFill>
          <a:ln w="38100">
            <a:solidFill>
              <a:srgbClr val="00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grpSp>
        <p:nvGrpSpPr>
          <p:cNvPr id="11" name="Skupina 10">
            <a:extLst>
              <a:ext uri="{FF2B5EF4-FFF2-40B4-BE49-F238E27FC236}">
                <a16:creationId xmlns:a16="http://schemas.microsoft.com/office/drawing/2014/main" id="{CF06FB0B-7CDF-4190-9C03-9406A06A92AF}"/>
              </a:ext>
            </a:extLst>
          </p:cNvPr>
          <p:cNvGrpSpPr/>
          <p:nvPr/>
        </p:nvGrpSpPr>
        <p:grpSpPr>
          <a:xfrm>
            <a:off x="9795995" y="1827957"/>
            <a:ext cx="2130686" cy="73546"/>
            <a:chOff x="1018386" y="1975006"/>
            <a:chExt cx="9865686" cy="340540"/>
          </a:xfrm>
        </p:grpSpPr>
        <p:sp>
          <p:nvSpPr>
            <p:cNvPr id="12" name="Vývojový diagram: zpoždění 12">
              <a:extLst>
                <a:ext uri="{FF2B5EF4-FFF2-40B4-BE49-F238E27FC236}">
                  <a16:creationId xmlns:a16="http://schemas.microsoft.com/office/drawing/2014/main" id="{7EA68BDB-34C3-4118-B780-D963AFB0BAA8}"/>
                </a:ext>
              </a:extLst>
            </p:cNvPr>
            <p:cNvSpPr/>
            <p:nvPr/>
          </p:nvSpPr>
          <p:spPr>
            <a:xfrm rot="9429676">
              <a:off x="1018386" y="1978714"/>
              <a:ext cx="5199543" cy="336832"/>
            </a:xfrm>
            <a:custGeom>
              <a:avLst/>
              <a:gdLst>
                <a:gd name="connsiteX0" fmla="*/ 0 w 648072"/>
                <a:gd name="connsiteY0" fmla="*/ 0 h 504056"/>
                <a:gd name="connsiteX1" fmla="*/ 324036 w 648072"/>
                <a:gd name="connsiteY1" fmla="*/ 0 h 504056"/>
                <a:gd name="connsiteX2" fmla="*/ 648072 w 648072"/>
                <a:gd name="connsiteY2" fmla="*/ 252028 h 504056"/>
                <a:gd name="connsiteX3" fmla="*/ 324036 w 648072"/>
                <a:gd name="connsiteY3" fmla="*/ 504056 h 504056"/>
                <a:gd name="connsiteX4" fmla="*/ 0 w 648072"/>
                <a:gd name="connsiteY4" fmla="*/ 504056 h 504056"/>
                <a:gd name="connsiteX5" fmla="*/ 0 w 648072"/>
                <a:gd name="connsiteY5" fmla="*/ 0 h 504056"/>
                <a:gd name="connsiteX0" fmla="*/ 1661160 w 2309232"/>
                <a:gd name="connsiteY0" fmla="*/ 0 h 519296"/>
                <a:gd name="connsiteX1" fmla="*/ 1985196 w 2309232"/>
                <a:gd name="connsiteY1" fmla="*/ 0 h 519296"/>
                <a:gd name="connsiteX2" fmla="*/ 2309232 w 2309232"/>
                <a:gd name="connsiteY2" fmla="*/ 252028 h 519296"/>
                <a:gd name="connsiteX3" fmla="*/ 1985196 w 2309232"/>
                <a:gd name="connsiteY3" fmla="*/ 504056 h 519296"/>
                <a:gd name="connsiteX4" fmla="*/ 0 w 2309232"/>
                <a:gd name="connsiteY4" fmla="*/ 519296 h 519296"/>
                <a:gd name="connsiteX5" fmla="*/ 1661160 w 2309232"/>
                <a:gd name="connsiteY5" fmla="*/ 0 h 519296"/>
                <a:gd name="connsiteX0" fmla="*/ 1666240 w 2314312"/>
                <a:gd name="connsiteY0" fmla="*/ 0 h 509136"/>
                <a:gd name="connsiteX1" fmla="*/ 1990276 w 2314312"/>
                <a:gd name="connsiteY1" fmla="*/ 0 h 509136"/>
                <a:gd name="connsiteX2" fmla="*/ 2314312 w 2314312"/>
                <a:gd name="connsiteY2" fmla="*/ 252028 h 509136"/>
                <a:gd name="connsiteX3" fmla="*/ 1990276 w 2314312"/>
                <a:gd name="connsiteY3" fmla="*/ 504056 h 509136"/>
                <a:gd name="connsiteX4" fmla="*/ 0 w 2314312"/>
                <a:gd name="connsiteY4" fmla="*/ 509136 h 509136"/>
                <a:gd name="connsiteX5" fmla="*/ 1666240 w 2314312"/>
                <a:gd name="connsiteY5" fmla="*/ 0 h 509136"/>
                <a:gd name="connsiteX0" fmla="*/ 1656080 w 2304152"/>
                <a:gd name="connsiteY0" fmla="*/ 0 h 504056"/>
                <a:gd name="connsiteX1" fmla="*/ 1980116 w 2304152"/>
                <a:gd name="connsiteY1" fmla="*/ 0 h 504056"/>
                <a:gd name="connsiteX2" fmla="*/ 2304152 w 2304152"/>
                <a:gd name="connsiteY2" fmla="*/ 252028 h 504056"/>
                <a:gd name="connsiteX3" fmla="*/ 1980116 w 2304152"/>
                <a:gd name="connsiteY3" fmla="*/ 504056 h 504056"/>
                <a:gd name="connsiteX4" fmla="*/ 0 w 2304152"/>
                <a:gd name="connsiteY4" fmla="*/ 498976 h 504056"/>
                <a:gd name="connsiteX5" fmla="*/ 1656080 w 2304152"/>
                <a:gd name="connsiteY5" fmla="*/ 0 h 504056"/>
                <a:gd name="connsiteX0" fmla="*/ 0 w 2304152"/>
                <a:gd name="connsiteY0" fmla="*/ 0 h 514216"/>
                <a:gd name="connsiteX1" fmla="*/ 1980116 w 2304152"/>
                <a:gd name="connsiteY1" fmla="*/ 10160 h 514216"/>
                <a:gd name="connsiteX2" fmla="*/ 2304152 w 2304152"/>
                <a:gd name="connsiteY2" fmla="*/ 262188 h 514216"/>
                <a:gd name="connsiteX3" fmla="*/ 1980116 w 2304152"/>
                <a:gd name="connsiteY3" fmla="*/ 514216 h 514216"/>
                <a:gd name="connsiteX4" fmla="*/ 0 w 2304152"/>
                <a:gd name="connsiteY4" fmla="*/ 509136 h 514216"/>
                <a:gd name="connsiteX5" fmla="*/ 0 w 2304152"/>
                <a:gd name="connsiteY5" fmla="*/ 0 h 514216"/>
                <a:gd name="connsiteX0" fmla="*/ 0 w 2304152"/>
                <a:gd name="connsiteY0" fmla="*/ 0 h 514216"/>
                <a:gd name="connsiteX1" fmla="*/ 1980116 w 2304152"/>
                <a:gd name="connsiteY1" fmla="*/ 10160 h 514216"/>
                <a:gd name="connsiteX2" fmla="*/ 2304152 w 2304152"/>
                <a:gd name="connsiteY2" fmla="*/ 262188 h 514216"/>
                <a:gd name="connsiteX3" fmla="*/ 1980116 w 2304152"/>
                <a:gd name="connsiteY3" fmla="*/ 514216 h 514216"/>
                <a:gd name="connsiteX4" fmla="*/ 0 w 2304152"/>
                <a:gd name="connsiteY4" fmla="*/ 509136 h 514216"/>
                <a:gd name="connsiteX5" fmla="*/ 0 w 2304152"/>
                <a:gd name="connsiteY5" fmla="*/ 0 h 514216"/>
                <a:gd name="connsiteX0" fmla="*/ 0 w 2304152"/>
                <a:gd name="connsiteY0" fmla="*/ 0 h 504056"/>
                <a:gd name="connsiteX1" fmla="*/ 1980116 w 2304152"/>
                <a:gd name="connsiteY1" fmla="*/ 0 h 504056"/>
                <a:gd name="connsiteX2" fmla="*/ 2304152 w 2304152"/>
                <a:gd name="connsiteY2" fmla="*/ 252028 h 504056"/>
                <a:gd name="connsiteX3" fmla="*/ 1980116 w 2304152"/>
                <a:gd name="connsiteY3" fmla="*/ 504056 h 504056"/>
                <a:gd name="connsiteX4" fmla="*/ 0 w 2304152"/>
                <a:gd name="connsiteY4" fmla="*/ 498976 h 504056"/>
                <a:gd name="connsiteX5" fmla="*/ 0 w 2304152"/>
                <a:gd name="connsiteY5" fmla="*/ 0 h 504056"/>
                <a:gd name="connsiteX0" fmla="*/ 0 w 2304152"/>
                <a:gd name="connsiteY0" fmla="*/ 10160 h 504056"/>
                <a:gd name="connsiteX1" fmla="*/ 1980116 w 2304152"/>
                <a:gd name="connsiteY1" fmla="*/ 0 h 504056"/>
                <a:gd name="connsiteX2" fmla="*/ 2304152 w 2304152"/>
                <a:gd name="connsiteY2" fmla="*/ 252028 h 504056"/>
                <a:gd name="connsiteX3" fmla="*/ 1980116 w 2304152"/>
                <a:gd name="connsiteY3" fmla="*/ 504056 h 504056"/>
                <a:gd name="connsiteX4" fmla="*/ 0 w 2304152"/>
                <a:gd name="connsiteY4" fmla="*/ 498976 h 504056"/>
                <a:gd name="connsiteX5" fmla="*/ 0 w 2304152"/>
                <a:gd name="connsiteY5" fmla="*/ 10160 h 504056"/>
                <a:gd name="connsiteX0" fmla="*/ 0 w 2304152"/>
                <a:gd name="connsiteY0" fmla="*/ 5080 h 504056"/>
                <a:gd name="connsiteX1" fmla="*/ 1980116 w 2304152"/>
                <a:gd name="connsiteY1" fmla="*/ 0 h 504056"/>
                <a:gd name="connsiteX2" fmla="*/ 2304152 w 2304152"/>
                <a:gd name="connsiteY2" fmla="*/ 252028 h 504056"/>
                <a:gd name="connsiteX3" fmla="*/ 1980116 w 2304152"/>
                <a:gd name="connsiteY3" fmla="*/ 504056 h 504056"/>
                <a:gd name="connsiteX4" fmla="*/ 0 w 2304152"/>
                <a:gd name="connsiteY4" fmla="*/ 498976 h 504056"/>
                <a:gd name="connsiteX5" fmla="*/ 0 w 2304152"/>
                <a:gd name="connsiteY5" fmla="*/ 5080 h 504056"/>
                <a:gd name="connsiteX0" fmla="*/ 0 w 2304152"/>
                <a:gd name="connsiteY0" fmla="*/ 0 h 509136"/>
                <a:gd name="connsiteX1" fmla="*/ 1980116 w 2304152"/>
                <a:gd name="connsiteY1" fmla="*/ 5080 h 509136"/>
                <a:gd name="connsiteX2" fmla="*/ 2304152 w 2304152"/>
                <a:gd name="connsiteY2" fmla="*/ 257108 h 509136"/>
                <a:gd name="connsiteX3" fmla="*/ 1980116 w 2304152"/>
                <a:gd name="connsiteY3" fmla="*/ 509136 h 509136"/>
                <a:gd name="connsiteX4" fmla="*/ 0 w 2304152"/>
                <a:gd name="connsiteY4" fmla="*/ 504056 h 509136"/>
                <a:gd name="connsiteX5" fmla="*/ 0 w 2304152"/>
                <a:gd name="connsiteY5" fmla="*/ 0 h 509136"/>
                <a:gd name="connsiteX0" fmla="*/ 0 w 2304152"/>
                <a:gd name="connsiteY0" fmla="*/ 0 h 504056"/>
                <a:gd name="connsiteX1" fmla="*/ 1980116 w 2304152"/>
                <a:gd name="connsiteY1" fmla="*/ 0 h 504056"/>
                <a:gd name="connsiteX2" fmla="*/ 2304152 w 2304152"/>
                <a:gd name="connsiteY2" fmla="*/ 252028 h 504056"/>
                <a:gd name="connsiteX3" fmla="*/ 1980116 w 2304152"/>
                <a:gd name="connsiteY3" fmla="*/ 504056 h 504056"/>
                <a:gd name="connsiteX4" fmla="*/ 0 w 2304152"/>
                <a:gd name="connsiteY4" fmla="*/ 498976 h 504056"/>
                <a:gd name="connsiteX5" fmla="*/ 0 w 2304152"/>
                <a:gd name="connsiteY5" fmla="*/ 0 h 504056"/>
                <a:gd name="connsiteX0" fmla="*/ 1 w 7894040"/>
                <a:gd name="connsiteY0" fmla="*/ -1 h 552514"/>
                <a:gd name="connsiteX1" fmla="*/ 7570004 w 7894040"/>
                <a:gd name="connsiteY1" fmla="*/ 48458 h 552514"/>
                <a:gd name="connsiteX2" fmla="*/ 7894040 w 7894040"/>
                <a:gd name="connsiteY2" fmla="*/ 300486 h 552514"/>
                <a:gd name="connsiteX3" fmla="*/ 7570004 w 7894040"/>
                <a:gd name="connsiteY3" fmla="*/ 552514 h 552514"/>
                <a:gd name="connsiteX4" fmla="*/ 5589888 w 7894040"/>
                <a:gd name="connsiteY4" fmla="*/ 547434 h 552514"/>
                <a:gd name="connsiteX5" fmla="*/ 1 w 7894040"/>
                <a:gd name="connsiteY5" fmla="*/ -1 h 552514"/>
                <a:gd name="connsiteX0" fmla="*/ -1 w 7894038"/>
                <a:gd name="connsiteY0" fmla="*/ 1 h 552516"/>
                <a:gd name="connsiteX1" fmla="*/ 7570002 w 7894038"/>
                <a:gd name="connsiteY1" fmla="*/ 48460 h 552516"/>
                <a:gd name="connsiteX2" fmla="*/ 7894038 w 7894038"/>
                <a:gd name="connsiteY2" fmla="*/ 300488 h 552516"/>
                <a:gd name="connsiteX3" fmla="*/ 7570002 w 7894038"/>
                <a:gd name="connsiteY3" fmla="*/ 552516 h 552516"/>
                <a:gd name="connsiteX4" fmla="*/ 11826 w 7894038"/>
                <a:gd name="connsiteY4" fmla="*/ 388847 h 552516"/>
                <a:gd name="connsiteX5" fmla="*/ -1 w 7894038"/>
                <a:gd name="connsiteY5" fmla="*/ 1 h 552516"/>
                <a:gd name="connsiteX0" fmla="*/ 139490 w 8033529"/>
                <a:gd name="connsiteY0" fmla="*/ -1 h 552514"/>
                <a:gd name="connsiteX1" fmla="*/ 7709493 w 8033529"/>
                <a:gd name="connsiteY1" fmla="*/ 48458 h 552514"/>
                <a:gd name="connsiteX2" fmla="*/ 8033529 w 8033529"/>
                <a:gd name="connsiteY2" fmla="*/ 300486 h 552514"/>
                <a:gd name="connsiteX3" fmla="*/ 7709493 w 8033529"/>
                <a:gd name="connsiteY3" fmla="*/ 552514 h 552514"/>
                <a:gd name="connsiteX4" fmla="*/ -1 w 8033529"/>
                <a:gd name="connsiteY4" fmla="*/ 396416 h 552514"/>
                <a:gd name="connsiteX5" fmla="*/ 139490 w 8033529"/>
                <a:gd name="connsiteY5" fmla="*/ -1 h 552514"/>
                <a:gd name="connsiteX0" fmla="*/ 151887 w 8045926"/>
                <a:gd name="connsiteY0" fmla="*/ 1 h 552516"/>
                <a:gd name="connsiteX1" fmla="*/ 7721890 w 8045926"/>
                <a:gd name="connsiteY1" fmla="*/ 48460 h 552516"/>
                <a:gd name="connsiteX2" fmla="*/ 8045926 w 8045926"/>
                <a:gd name="connsiteY2" fmla="*/ 300488 h 552516"/>
                <a:gd name="connsiteX3" fmla="*/ 7721890 w 8045926"/>
                <a:gd name="connsiteY3" fmla="*/ 552516 h 552516"/>
                <a:gd name="connsiteX4" fmla="*/ 0 w 8045926"/>
                <a:gd name="connsiteY4" fmla="*/ 411283 h 552516"/>
                <a:gd name="connsiteX5" fmla="*/ 151887 w 8045926"/>
                <a:gd name="connsiteY5" fmla="*/ 1 h 552516"/>
                <a:gd name="connsiteX0" fmla="*/ 140356 w 8034395"/>
                <a:gd name="connsiteY0" fmla="*/ -1 h 552514"/>
                <a:gd name="connsiteX1" fmla="*/ 7710359 w 8034395"/>
                <a:gd name="connsiteY1" fmla="*/ 48458 h 552514"/>
                <a:gd name="connsiteX2" fmla="*/ 8034395 w 8034395"/>
                <a:gd name="connsiteY2" fmla="*/ 300486 h 552514"/>
                <a:gd name="connsiteX3" fmla="*/ 7710359 w 8034395"/>
                <a:gd name="connsiteY3" fmla="*/ 552514 h 552514"/>
                <a:gd name="connsiteX4" fmla="*/ 1 w 8034395"/>
                <a:gd name="connsiteY4" fmla="*/ 382460 h 552514"/>
                <a:gd name="connsiteX5" fmla="*/ 140356 w 8034395"/>
                <a:gd name="connsiteY5" fmla="*/ -1 h 552514"/>
                <a:gd name="connsiteX0" fmla="*/ 156783 w 8050822"/>
                <a:gd name="connsiteY0" fmla="*/ 1 h 552516"/>
                <a:gd name="connsiteX1" fmla="*/ 7726786 w 8050822"/>
                <a:gd name="connsiteY1" fmla="*/ 48460 h 552516"/>
                <a:gd name="connsiteX2" fmla="*/ 8050822 w 8050822"/>
                <a:gd name="connsiteY2" fmla="*/ 300488 h 552516"/>
                <a:gd name="connsiteX3" fmla="*/ 7726786 w 8050822"/>
                <a:gd name="connsiteY3" fmla="*/ 552516 h 552516"/>
                <a:gd name="connsiteX4" fmla="*/ 0 w 8050822"/>
                <a:gd name="connsiteY4" fmla="*/ 375178 h 552516"/>
                <a:gd name="connsiteX5" fmla="*/ 156783 w 8050822"/>
                <a:gd name="connsiteY5" fmla="*/ 1 h 552516"/>
                <a:gd name="connsiteX0" fmla="*/ 157363 w 8051402"/>
                <a:gd name="connsiteY0" fmla="*/ -1 h 552514"/>
                <a:gd name="connsiteX1" fmla="*/ 7727366 w 8051402"/>
                <a:gd name="connsiteY1" fmla="*/ 48458 h 552514"/>
                <a:gd name="connsiteX2" fmla="*/ 8051402 w 8051402"/>
                <a:gd name="connsiteY2" fmla="*/ 300486 h 552514"/>
                <a:gd name="connsiteX3" fmla="*/ 7727366 w 8051402"/>
                <a:gd name="connsiteY3" fmla="*/ 552514 h 552514"/>
                <a:gd name="connsiteX4" fmla="*/ 0 w 8051402"/>
                <a:gd name="connsiteY4" fmla="*/ 408853 h 552514"/>
                <a:gd name="connsiteX5" fmla="*/ 157363 w 8051402"/>
                <a:gd name="connsiteY5" fmla="*/ -1 h 552514"/>
                <a:gd name="connsiteX0" fmla="*/ 187346 w 8081385"/>
                <a:gd name="connsiteY0" fmla="*/ 1 h 552516"/>
                <a:gd name="connsiteX1" fmla="*/ 7757349 w 8081385"/>
                <a:gd name="connsiteY1" fmla="*/ 48460 h 552516"/>
                <a:gd name="connsiteX2" fmla="*/ 8081385 w 8081385"/>
                <a:gd name="connsiteY2" fmla="*/ 300488 h 552516"/>
                <a:gd name="connsiteX3" fmla="*/ 7757349 w 8081385"/>
                <a:gd name="connsiteY3" fmla="*/ 552516 h 552516"/>
                <a:gd name="connsiteX4" fmla="*/ 1 w 8081385"/>
                <a:gd name="connsiteY4" fmla="*/ 483792 h 552516"/>
                <a:gd name="connsiteX5" fmla="*/ 187346 w 8081385"/>
                <a:gd name="connsiteY5" fmla="*/ 1 h 552516"/>
                <a:gd name="connsiteX0" fmla="*/ 215019 w 8109058"/>
                <a:gd name="connsiteY0" fmla="*/ -1 h 552964"/>
                <a:gd name="connsiteX1" fmla="*/ 7785022 w 8109058"/>
                <a:gd name="connsiteY1" fmla="*/ 48458 h 552964"/>
                <a:gd name="connsiteX2" fmla="*/ 8109058 w 8109058"/>
                <a:gd name="connsiteY2" fmla="*/ 300486 h 552964"/>
                <a:gd name="connsiteX3" fmla="*/ 7785022 w 8109058"/>
                <a:gd name="connsiteY3" fmla="*/ 552514 h 552964"/>
                <a:gd name="connsiteX4" fmla="*/ 0 w 8109058"/>
                <a:gd name="connsiteY4" fmla="*/ 552963 h 552964"/>
                <a:gd name="connsiteX5" fmla="*/ 215019 w 8109058"/>
                <a:gd name="connsiteY5" fmla="*/ -1 h 552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09058" h="552964">
                  <a:moveTo>
                    <a:pt x="215019" y="-1"/>
                  </a:moveTo>
                  <a:lnTo>
                    <a:pt x="7785022" y="48458"/>
                  </a:lnTo>
                  <a:cubicBezTo>
                    <a:pt x="7963982" y="48458"/>
                    <a:pt x="8109058" y="161295"/>
                    <a:pt x="8109058" y="300486"/>
                  </a:cubicBezTo>
                  <a:cubicBezTo>
                    <a:pt x="8109058" y="439677"/>
                    <a:pt x="7963982" y="552514"/>
                    <a:pt x="7785022" y="552514"/>
                  </a:cubicBezTo>
                  <a:lnTo>
                    <a:pt x="0" y="552963"/>
                  </a:lnTo>
                  <a:lnTo>
                    <a:pt x="215019" y="-1"/>
                  </a:lnTo>
                  <a:close/>
                </a:path>
              </a:pathLst>
            </a:custGeom>
            <a:solidFill>
              <a:srgbClr val="000099"/>
            </a:solidFill>
            <a:ln>
              <a:solidFill>
                <a:srgbClr val="0000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13" name="Vývojový diagram: zpoždění 12">
              <a:extLst>
                <a:ext uri="{FF2B5EF4-FFF2-40B4-BE49-F238E27FC236}">
                  <a16:creationId xmlns:a16="http://schemas.microsoft.com/office/drawing/2014/main" id="{B880467D-BE37-43E1-A1FD-10EA97EAB6A1}"/>
                </a:ext>
              </a:extLst>
            </p:cNvPr>
            <p:cNvSpPr/>
            <p:nvPr/>
          </p:nvSpPr>
          <p:spPr>
            <a:xfrm rot="12170324" flipH="1">
              <a:off x="5684529" y="1975006"/>
              <a:ext cx="5199543" cy="336832"/>
            </a:xfrm>
            <a:custGeom>
              <a:avLst/>
              <a:gdLst>
                <a:gd name="connsiteX0" fmla="*/ 0 w 648072"/>
                <a:gd name="connsiteY0" fmla="*/ 0 h 504056"/>
                <a:gd name="connsiteX1" fmla="*/ 324036 w 648072"/>
                <a:gd name="connsiteY1" fmla="*/ 0 h 504056"/>
                <a:gd name="connsiteX2" fmla="*/ 648072 w 648072"/>
                <a:gd name="connsiteY2" fmla="*/ 252028 h 504056"/>
                <a:gd name="connsiteX3" fmla="*/ 324036 w 648072"/>
                <a:gd name="connsiteY3" fmla="*/ 504056 h 504056"/>
                <a:gd name="connsiteX4" fmla="*/ 0 w 648072"/>
                <a:gd name="connsiteY4" fmla="*/ 504056 h 504056"/>
                <a:gd name="connsiteX5" fmla="*/ 0 w 648072"/>
                <a:gd name="connsiteY5" fmla="*/ 0 h 504056"/>
                <a:gd name="connsiteX0" fmla="*/ 1661160 w 2309232"/>
                <a:gd name="connsiteY0" fmla="*/ 0 h 519296"/>
                <a:gd name="connsiteX1" fmla="*/ 1985196 w 2309232"/>
                <a:gd name="connsiteY1" fmla="*/ 0 h 519296"/>
                <a:gd name="connsiteX2" fmla="*/ 2309232 w 2309232"/>
                <a:gd name="connsiteY2" fmla="*/ 252028 h 519296"/>
                <a:gd name="connsiteX3" fmla="*/ 1985196 w 2309232"/>
                <a:gd name="connsiteY3" fmla="*/ 504056 h 519296"/>
                <a:gd name="connsiteX4" fmla="*/ 0 w 2309232"/>
                <a:gd name="connsiteY4" fmla="*/ 519296 h 519296"/>
                <a:gd name="connsiteX5" fmla="*/ 1661160 w 2309232"/>
                <a:gd name="connsiteY5" fmla="*/ 0 h 519296"/>
                <a:gd name="connsiteX0" fmla="*/ 1666240 w 2314312"/>
                <a:gd name="connsiteY0" fmla="*/ 0 h 509136"/>
                <a:gd name="connsiteX1" fmla="*/ 1990276 w 2314312"/>
                <a:gd name="connsiteY1" fmla="*/ 0 h 509136"/>
                <a:gd name="connsiteX2" fmla="*/ 2314312 w 2314312"/>
                <a:gd name="connsiteY2" fmla="*/ 252028 h 509136"/>
                <a:gd name="connsiteX3" fmla="*/ 1990276 w 2314312"/>
                <a:gd name="connsiteY3" fmla="*/ 504056 h 509136"/>
                <a:gd name="connsiteX4" fmla="*/ 0 w 2314312"/>
                <a:gd name="connsiteY4" fmla="*/ 509136 h 509136"/>
                <a:gd name="connsiteX5" fmla="*/ 1666240 w 2314312"/>
                <a:gd name="connsiteY5" fmla="*/ 0 h 509136"/>
                <a:gd name="connsiteX0" fmla="*/ 1656080 w 2304152"/>
                <a:gd name="connsiteY0" fmla="*/ 0 h 504056"/>
                <a:gd name="connsiteX1" fmla="*/ 1980116 w 2304152"/>
                <a:gd name="connsiteY1" fmla="*/ 0 h 504056"/>
                <a:gd name="connsiteX2" fmla="*/ 2304152 w 2304152"/>
                <a:gd name="connsiteY2" fmla="*/ 252028 h 504056"/>
                <a:gd name="connsiteX3" fmla="*/ 1980116 w 2304152"/>
                <a:gd name="connsiteY3" fmla="*/ 504056 h 504056"/>
                <a:gd name="connsiteX4" fmla="*/ 0 w 2304152"/>
                <a:gd name="connsiteY4" fmla="*/ 498976 h 504056"/>
                <a:gd name="connsiteX5" fmla="*/ 1656080 w 2304152"/>
                <a:gd name="connsiteY5" fmla="*/ 0 h 504056"/>
                <a:gd name="connsiteX0" fmla="*/ 0 w 2304152"/>
                <a:gd name="connsiteY0" fmla="*/ 0 h 514216"/>
                <a:gd name="connsiteX1" fmla="*/ 1980116 w 2304152"/>
                <a:gd name="connsiteY1" fmla="*/ 10160 h 514216"/>
                <a:gd name="connsiteX2" fmla="*/ 2304152 w 2304152"/>
                <a:gd name="connsiteY2" fmla="*/ 262188 h 514216"/>
                <a:gd name="connsiteX3" fmla="*/ 1980116 w 2304152"/>
                <a:gd name="connsiteY3" fmla="*/ 514216 h 514216"/>
                <a:gd name="connsiteX4" fmla="*/ 0 w 2304152"/>
                <a:gd name="connsiteY4" fmla="*/ 509136 h 514216"/>
                <a:gd name="connsiteX5" fmla="*/ 0 w 2304152"/>
                <a:gd name="connsiteY5" fmla="*/ 0 h 514216"/>
                <a:gd name="connsiteX0" fmla="*/ 0 w 2304152"/>
                <a:gd name="connsiteY0" fmla="*/ 0 h 514216"/>
                <a:gd name="connsiteX1" fmla="*/ 1980116 w 2304152"/>
                <a:gd name="connsiteY1" fmla="*/ 10160 h 514216"/>
                <a:gd name="connsiteX2" fmla="*/ 2304152 w 2304152"/>
                <a:gd name="connsiteY2" fmla="*/ 262188 h 514216"/>
                <a:gd name="connsiteX3" fmla="*/ 1980116 w 2304152"/>
                <a:gd name="connsiteY3" fmla="*/ 514216 h 514216"/>
                <a:gd name="connsiteX4" fmla="*/ 0 w 2304152"/>
                <a:gd name="connsiteY4" fmla="*/ 509136 h 514216"/>
                <a:gd name="connsiteX5" fmla="*/ 0 w 2304152"/>
                <a:gd name="connsiteY5" fmla="*/ 0 h 514216"/>
                <a:gd name="connsiteX0" fmla="*/ 0 w 2304152"/>
                <a:gd name="connsiteY0" fmla="*/ 0 h 504056"/>
                <a:gd name="connsiteX1" fmla="*/ 1980116 w 2304152"/>
                <a:gd name="connsiteY1" fmla="*/ 0 h 504056"/>
                <a:gd name="connsiteX2" fmla="*/ 2304152 w 2304152"/>
                <a:gd name="connsiteY2" fmla="*/ 252028 h 504056"/>
                <a:gd name="connsiteX3" fmla="*/ 1980116 w 2304152"/>
                <a:gd name="connsiteY3" fmla="*/ 504056 h 504056"/>
                <a:gd name="connsiteX4" fmla="*/ 0 w 2304152"/>
                <a:gd name="connsiteY4" fmla="*/ 498976 h 504056"/>
                <a:gd name="connsiteX5" fmla="*/ 0 w 2304152"/>
                <a:gd name="connsiteY5" fmla="*/ 0 h 504056"/>
                <a:gd name="connsiteX0" fmla="*/ 0 w 2304152"/>
                <a:gd name="connsiteY0" fmla="*/ 10160 h 504056"/>
                <a:gd name="connsiteX1" fmla="*/ 1980116 w 2304152"/>
                <a:gd name="connsiteY1" fmla="*/ 0 h 504056"/>
                <a:gd name="connsiteX2" fmla="*/ 2304152 w 2304152"/>
                <a:gd name="connsiteY2" fmla="*/ 252028 h 504056"/>
                <a:gd name="connsiteX3" fmla="*/ 1980116 w 2304152"/>
                <a:gd name="connsiteY3" fmla="*/ 504056 h 504056"/>
                <a:gd name="connsiteX4" fmla="*/ 0 w 2304152"/>
                <a:gd name="connsiteY4" fmla="*/ 498976 h 504056"/>
                <a:gd name="connsiteX5" fmla="*/ 0 w 2304152"/>
                <a:gd name="connsiteY5" fmla="*/ 10160 h 504056"/>
                <a:gd name="connsiteX0" fmla="*/ 0 w 2304152"/>
                <a:gd name="connsiteY0" fmla="*/ 5080 h 504056"/>
                <a:gd name="connsiteX1" fmla="*/ 1980116 w 2304152"/>
                <a:gd name="connsiteY1" fmla="*/ 0 h 504056"/>
                <a:gd name="connsiteX2" fmla="*/ 2304152 w 2304152"/>
                <a:gd name="connsiteY2" fmla="*/ 252028 h 504056"/>
                <a:gd name="connsiteX3" fmla="*/ 1980116 w 2304152"/>
                <a:gd name="connsiteY3" fmla="*/ 504056 h 504056"/>
                <a:gd name="connsiteX4" fmla="*/ 0 w 2304152"/>
                <a:gd name="connsiteY4" fmla="*/ 498976 h 504056"/>
                <a:gd name="connsiteX5" fmla="*/ 0 w 2304152"/>
                <a:gd name="connsiteY5" fmla="*/ 5080 h 504056"/>
                <a:gd name="connsiteX0" fmla="*/ 0 w 2304152"/>
                <a:gd name="connsiteY0" fmla="*/ 0 h 509136"/>
                <a:gd name="connsiteX1" fmla="*/ 1980116 w 2304152"/>
                <a:gd name="connsiteY1" fmla="*/ 5080 h 509136"/>
                <a:gd name="connsiteX2" fmla="*/ 2304152 w 2304152"/>
                <a:gd name="connsiteY2" fmla="*/ 257108 h 509136"/>
                <a:gd name="connsiteX3" fmla="*/ 1980116 w 2304152"/>
                <a:gd name="connsiteY3" fmla="*/ 509136 h 509136"/>
                <a:gd name="connsiteX4" fmla="*/ 0 w 2304152"/>
                <a:gd name="connsiteY4" fmla="*/ 504056 h 509136"/>
                <a:gd name="connsiteX5" fmla="*/ 0 w 2304152"/>
                <a:gd name="connsiteY5" fmla="*/ 0 h 509136"/>
                <a:gd name="connsiteX0" fmla="*/ 0 w 2304152"/>
                <a:gd name="connsiteY0" fmla="*/ 0 h 504056"/>
                <a:gd name="connsiteX1" fmla="*/ 1980116 w 2304152"/>
                <a:gd name="connsiteY1" fmla="*/ 0 h 504056"/>
                <a:gd name="connsiteX2" fmla="*/ 2304152 w 2304152"/>
                <a:gd name="connsiteY2" fmla="*/ 252028 h 504056"/>
                <a:gd name="connsiteX3" fmla="*/ 1980116 w 2304152"/>
                <a:gd name="connsiteY3" fmla="*/ 504056 h 504056"/>
                <a:gd name="connsiteX4" fmla="*/ 0 w 2304152"/>
                <a:gd name="connsiteY4" fmla="*/ 498976 h 504056"/>
                <a:gd name="connsiteX5" fmla="*/ 0 w 2304152"/>
                <a:gd name="connsiteY5" fmla="*/ 0 h 504056"/>
                <a:gd name="connsiteX0" fmla="*/ 1 w 7894040"/>
                <a:gd name="connsiteY0" fmla="*/ -1 h 552514"/>
                <a:gd name="connsiteX1" fmla="*/ 7570004 w 7894040"/>
                <a:gd name="connsiteY1" fmla="*/ 48458 h 552514"/>
                <a:gd name="connsiteX2" fmla="*/ 7894040 w 7894040"/>
                <a:gd name="connsiteY2" fmla="*/ 300486 h 552514"/>
                <a:gd name="connsiteX3" fmla="*/ 7570004 w 7894040"/>
                <a:gd name="connsiteY3" fmla="*/ 552514 h 552514"/>
                <a:gd name="connsiteX4" fmla="*/ 5589888 w 7894040"/>
                <a:gd name="connsiteY4" fmla="*/ 547434 h 552514"/>
                <a:gd name="connsiteX5" fmla="*/ 1 w 7894040"/>
                <a:gd name="connsiteY5" fmla="*/ -1 h 552514"/>
                <a:gd name="connsiteX0" fmla="*/ -1 w 7894038"/>
                <a:gd name="connsiteY0" fmla="*/ 1 h 552516"/>
                <a:gd name="connsiteX1" fmla="*/ 7570002 w 7894038"/>
                <a:gd name="connsiteY1" fmla="*/ 48460 h 552516"/>
                <a:gd name="connsiteX2" fmla="*/ 7894038 w 7894038"/>
                <a:gd name="connsiteY2" fmla="*/ 300488 h 552516"/>
                <a:gd name="connsiteX3" fmla="*/ 7570002 w 7894038"/>
                <a:gd name="connsiteY3" fmla="*/ 552516 h 552516"/>
                <a:gd name="connsiteX4" fmla="*/ 11826 w 7894038"/>
                <a:gd name="connsiteY4" fmla="*/ 388847 h 552516"/>
                <a:gd name="connsiteX5" fmla="*/ -1 w 7894038"/>
                <a:gd name="connsiteY5" fmla="*/ 1 h 552516"/>
                <a:gd name="connsiteX0" fmla="*/ 139490 w 8033529"/>
                <a:gd name="connsiteY0" fmla="*/ -1 h 552514"/>
                <a:gd name="connsiteX1" fmla="*/ 7709493 w 8033529"/>
                <a:gd name="connsiteY1" fmla="*/ 48458 h 552514"/>
                <a:gd name="connsiteX2" fmla="*/ 8033529 w 8033529"/>
                <a:gd name="connsiteY2" fmla="*/ 300486 h 552514"/>
                <a:gd name="connsiteX3" fmla="*/ 7709493 w 8033529"/>
                <a:gd name="connsiteY3" fmla="*/ 552514 h 552514"/>
                <a:gd name="connsiteX4" fmla="*/ -1 w 8033529"/>
                <a:gd name="connsiteY4" fmla="*/ 396416 h 552514"/>
                <a:gd name="connsiteX5" fmla="*/ 139490 w 8033529"/>
                <a:gd name="connsiteY5" fmla="*/ -1 h 552514"/>
                <a:gd name="connsiteX0" fmla="*/ 151887 w 8045926"/>
                <a:gd name="connsiteY0" fmla="*/ 1 h 552516"/>
                <a:gd name="connsiteX1" fmla="*/ 7721890 w 8045926"/>
                <a:gd name="connsiteY1" fmla="*/ 48460 h 552516"/>
                <a:gd name="connsiteX2" fmla="*/ 8045926 w 8045926"/>
                <a:gd name="connsiteY2" fmla="*/ 300488 h 552516"/>
                <a:gd name="connsiteX3" fmla="*/ 7721890 w 8045926"/>
                <a:gd name="connsiteY3" fmla="*/ 552516 h 552516"/>
                <a:gd name="connsiteX4" fmla="*/ 0 w 8045926"/>
                <a:gd name="connsiteY4" fmla="*/ 411283 h 552516"/>
                <a:gd name="connsiteX5" fmla="*/ 151887 w 8045926"/>
                <a:gd name="connsiteY5" fmla="*/ 1 h 552516"/>
                <a:gd name="connsiteX0" fmla="*/ 140356 w 8034395"/>
                <a:gd name="connsiteY0" fmla="*/ -1 h 552514"/>
                <a:gd name="connsiteX1" fmla="*/ 7710359 w 8034395"/>
                <a:gd name="connsiteY1" fmla="*/ 48458 h 552514"/>
                <a:gd name="connsiteX2" fmla="*/ 8034395 w 8034395"/>
                <a:gd name="connsiteY2" fmla="*/ 300486 h 552514"/>
                <a:gd name="connsiteX3" fmla="*/ 7710359 w 8034395"/>
                <a:gd name="connsiteY3" fmla="*/ 552514 h 552514"/>
                <a:gd name="connsiteX4" fmla="*/ 1 w 8034395"/>
                <a:gd name="connsiteY4" fmla="*/ 382460 h 552514"/>
                <a:gd name="connsiteX5" fmla="*/ 140356 w 8034395"/>
                <a:gd name="connsiteY5" fmla="*/ -1 h 552514"/>
                <a:gd name="connsiteX0" fmla="*/ 156783 w 8050822"/>
                <a:gd name="connsiteY0" fmla="*/ 1 h 552516"/>
                <a:gd name="connsiteX1" fmla="*/ 7726786 w 8050822"/>
                <a:gd name="connsiteY1" fmla="*/ 48460 h 552516"/>
                <a:gd name="connsiteX2" fmla="*/ 8050822 w 8050822"/>
                <a:gd name="connsiteY2" fmla="*/ 300488 h 552516"/>
                <a:gd name="connsiteX3" fmla="*/ 7726786 w 8050822"/>
                <a:gd name="connsiteY3" fmla="*/ 552516 h 552516"/>
                <a:gd name="connsiteX4" fmla="*/ 0 w 8050822"/>
                <a:gd name="connsiteY4" fmla="*/ 375178 h 552516"/>
                <a:gd name="connsiteX5" fmla="*/ 156783 w 8050822"/>
                <a:gd name="connsiteY5" fmla="*/ 1 h 552516"/>
                <a:gd name="connsiteX0" fmla="*/ 157363 w 8051402"/>
                <a:gd name="connsiteY0" fmla="*/ -1 h 552514"/>
                <a:gd name="connsiteX1" fmla="*/ 7727366 w 8051402"/>
                <a:gd name="connsiteY1" fmla="*/ 48458 h 552514"/>
                <a:gd name="connsiteX2" fmla="*/ 8051402 w 8051402"/>
                <a:gd name="connsiteY2" fmla="*/ 300486 h 552514"/>
                <a:gd name="connsiteX3" fmla="*/ 7727366 w 8051402"/>
                <a:gd name="connsiteY3" fmla="*/ 552514 h 552514"/>
                <a:gd name="connsiteX4" fmla="*/ 0 w 8051402"/>
                <a:gd name="connsiteY4" fmla="*/ 408853 h 552514"/>
                <a:gd name="connsiteX5" fmla="*/ 157363 w 8051402"/>
                <a:gd name="connsiteY5" fmla="*/ -1 h 552514"/>
                <a:gd name="connsiteX0" fmla="*/ 187346 w 8081385"/>
                <a:gd name="connsiteY0" fmla="*/ 1 h 552516"/>
                <a:gd name="connsiteX1" fmla="*/ 7757349 w 8081385"/>
                <a:gd name="connsiteY1" fmla="*/ 48460 h 552516"/>
                <a:gd name="connsiteX2" fmla="*/ 8081385 w 8081385"/>
                <a:gd name="connsiteY2" fmla="*/ 300488 h 552516"/>
                <a:gd name="connsiteX3" fmla="*/ 7757349 w 8081385"/>
                <a:gd name="connsiteY3" fmla="*/ 552516 h 552516"/>
                <a:gd name="connsiteX4" fmla="*/ 1 w 8081385"/>
                <a:gd name="connsiteY4" fmla="*/ 483792 h 552516"/>
                <a:gd name="connsiteX5" fmla="*/ 187346 w 8081385"/>
                <a:gd name="connsiteY5" fmla="*/ 1 h 552516"/>
                <a:gd name="connsiteX0" fmla="*/ 215019 w 8109058"/>
                <a:gd name="connsiteY0" fmla="*/ -1 h 552964"/>
                <a:gd name="connsiteX1" fmla="*/ 7785022 w 8109058"/>
                <a:gd name="connsiteY1" fmla="*/ 48458 h 552964"/>
                <a:gd name="connsiteX2" fmla="*/ 8109058 w 8109058"/>
                <a:gd name="connsiteY2" fmla="*/ 300486 h 552964"/>
                <a:gd name="connsiteX3" fmla="*/ 7785022 w 8109058"/>
                <a:gd name="connsiteY3" fmla="*/ 552514 h 552964"/>
                <a:gd name="connsiteX4" fmla="*/ 0 w 8109058"/>
                <a:gd name="connsiteY4" fmla="*/ 552963 h 552964"/>
                <a:gd name="connsiteX5" fmla="*/ 215019 w 8109058"/>
                <a:gd name="connsiteY5" fmla="*/ -1 h 552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09058" h="552964">
                  <a:moveTo>
                    <a:pt x="215019" y="-1"/>
                  </a:moveTo>
                  <a:lnTo>
                    <a:pt x="7785022" y="48458"/>
                  </a:lnTo>
                  <a:cubicBezTo>
                    <a:pt x="7963982" y="48458"/>
                    <a:pt x="8109058" y="161295"/>
                    <a:pt x="8109058" y="300486"/>
                  </a:cubicBezTo>
                  <a:cubicBezTo>
                    <a:pt x="8109058" y="439677"/>
                    <a:pt x="7963982" y="552514"/>
                    <a:pt x="7785022" y="552514"/>
                  </a:cubicBezTo>
                  <a:lnTo>
                    <a:pt x="0" y="552963"/>
                  </a:lnTo>
                  <a:lnTo>
                    <a:pt x="215019" y="-1"/>
                  </a:lnTo>
                  <a:close/>
                </a:path>
              </a:pathLst>
            </a:custGeom>
            <a:solidFill>
              <a:srgbClr val="000099"/>
            </a:solidFill>
            <a:ln>
              <a:solidFill>
                <a:srgbClr val="0000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  <p:grpSp>
        <p:nvGrpSpPr>
          <p:cNvPr id="14" name="Skupina 13">
            <a:extLst>
              <a:ext uri="{FF2B5EF4-FFF2-40B4-BE49-F238E27FC236}">
                <a16:creationId xmlns:a16="http://schemas.microsoft.com/office/drawing/2014/main" id="{2B3AFB61-A462-43A1-9CEB-C3945BA815B8}"/>
              </a:ext>
            </a:extLst>
          </p:cNvPr>
          <p:cNvGrpSpPr/>
          <p:nvPr/>
        </p:nvGrpSpPr>
        <p:grpSpPr>
          <a:xfrm>
            <a:off x="523470" y="2573771"/>
            <a:ext cx="9307698" cy="3960627"/>
            <a:chOff x="1539896" y="2621069"/>
            <a:chExt cx="9308910" cy="3961143"/>
          </a:xfrm>
        </p:grpSpPr>
        <p:grpSp>
          <p:nvGrpSpPr>
            <p:cNvPr id="15" name="Skupina 14">
              <a:extLst>
                <a:ext uri="{FF2B5EF4-FFF2-40B4-BE49-F238E27FC236}">
                  <a16:creationId xmlns:a16="http://schemas.microsoft.com/office/drawing/2014/main" id="{7DF8BE69-C4CE-4F2B-B06B-71CCC848FBDC}"/>
                </a:ext>
              </a:extLst>
            </p:cNvPr>
            <p:cNvGrpSpPr/>
            <p:nvPr/>
          </p:nvGrpSpPr>
          <p:grpSpPr>
            <a:xfrm>
              <a:off x="1539896" y="2621069"/>
              <a:ext cx="8701933" cy="3810211"/>
              <a:chOff x="1539896" y="2621069"/>
              <a:chExt cx="8701933" cy="3810211"/>
            </a:xfrm>
          </p:grpSpPr>
          <p:sp>
            <p:nvSpPr>
              <p:cNvPr id="20" name="Obdélník 19">
                <a:extLst>
                  <a:ext uri="{FF2B5EF4-FFF2-40B4-BE49-F238E27FC236}">
                    <a16:creationId xmlns:a16="http://schemas.microsoft.com/office/drawing/2014/main" id="{00765775-B253-4D46-89C1-B4DB70E496F9}"/>
                  </a:ext>
                </a:extLst>
              </p:cNvPr>
              <p:cNvSpPr/>
              <p:nvPr/>
            </p:nvSpPr>
            <p:spPr>
              <a:xfrm>
                <a:off x="1539896" y="2768576"/>
                <a:ext cx="8701933" cy="3662704"/>
              </a:xfrm>
              <a:prstGeom prst="rect">
                <a:avLst/>
              </a:prstGeom>
              <a:solidFill>
                <a:srgbClr val="00B050"/>
              </a:solidFill>
              <a:ln w="3810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sp>
            <p:nvSpPr>
              <p:cNvPr id="21" name="Rectangle 12">
                <a:extLst>
                  <a:ext uri="{FF2B5EF4-FFF2-40B4-BE49-F238E27FC236}">
                    <a16:creationId xmlns:a16="http://schemas.microsoft.com/office/drawing/2014/main" id="{5E7C06D5-8D19-4EC9-97F5-72120636021D}"/>
                  </a:ext>
                </a:extLst>
              </p:cNvPr>
              <p:cNvSpPr/>
              <p:nvPr/>
            </p:nvSpPr>
            <p:spPr>
              <a:xfrm>
                <a:off x="1952151" y="2621069"/>
                <a:ext cx="7972344" cy="8079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13" tIns="91413" rIns="91413" bIns="91413" anchor="t" anchorCtr="0">
                <a:noAutofit/>
              </a:bodyPr>
              <a:lstStyle/>
              <a:p>
                <a:pPr algn="ctr"/>
                <a:r>
                  <a:rPr lang="cs-CZ" sz="1400" b="1">
                    <a:solidFill>
                      <a:srgbClr val="000000"/>
                    </a:solidFill>
                    <a:latin typeface="Calibri" panose="020F0502020204030204" pitchFamily="34" charset="0"/>
                    <a:ea typeface="Calibri" panose="020F0502020204030204" pitchFamily="34" charset="0"/>
                  </a:rPr>
                  <a:t> </a:t>
                </a:r>
                <a:endParaRPr lang="cs-CZ" sz="1200">
                  <a:latin typeface="Calibri" panose="020F0502020204030204" pitchFamily="34" charset="0"/>
                  <a:ea typeface="Calibri" panose="020F0502020204030204" pitchFamily="34" charset="0"/>
                </a:endParaRPr>
              </a:p>
              <a:p>
                <a:pPr algn="ctr"/>
                <a:r>
                  <a:rPr lang="cs-CZ" sz="2800" b="1">
                    <a:solidFill>
                      <a:schemeClr val="bg1"/>
                    </a:solidFill>
                    <a:latin typeface="Calibri" panose="020F0502020204030204" pitchFamily="34" charset="0"/>
                    <a:ea typeface="Calibri" panose="020F0502020204030204" pitchFamily="34" charset="0"/>
                  </a:rPr>
                  <a:t>Komponenty</a:t>
                </a:r>
                <a:endParaRPr lang="cs-CZ" sz="280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</a:endParaRPr>
              </a:p>
            </p:txBody>
          </p:sp>
          <p:sp>
            <p:nvSpPr>
              <p:cNvPr id="22" name="Obdélník 21">
                <a:extLst>
                  <a:ext uri="{FF2B5EF4-FFF2-40B4-BE49-F238E27FC236}">
                    <a16:creationId xmlns:a16="http://schemas.microsoft.com/office/drawing/2014/main" id="{9BAD2A6E-D3AE-4E03-A122-5DB8217C72E6}"/>
                  </a:ext>
                </a:extLst>
              </p:cNvPr>
              <p:cNvSpPr/>
              <p:nvPr/>
            </p:nvSpPr>
            <p:spPr>
              <a:xfrm>
                <a:off x="1631504" y="3496413"/>
                <a:ext cx="8497222" cy="652667"/>
              </a:xfrm>
              <a:prstGeom prst="rect">
                <a:avLst/>
              </a:prstGeom>
              <a:noFill/>
              <a:ln w="38100">
                <a:solidFill>
                  <a:schemeClr val="accent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sp>
            <p:nvSpPr>
              <p:cNvPr id="23" name="Obdélník 22">
                <a:extLst>
                  <a:ext uri="{FF2B5EF4-FFF2-40B4-BE49-F238E27FC236}">
                    <a16:creationId xmlns:a16="http://schemas.microsoft.com/office/drawing/2014/main" id="{1DAF3BB0-746B-4F6E-A660-755EC05113A4}"/>
                  </a:ext>
                </a:extLst>
              </p:cNvPr>
              <p:cNvSpPr/>
              <p:nvPr/>
            </p:nvSpPr>
            <p:spPr>
              <a:xfrm>
                <a:off x="1631504" y="4224250"/>
                <a:ext cx="8497222" cy="652667"/>
              </a:xfrm>
              <a:prstGeom prst="rect">
                <a:avLst/>
              </a:prstGeom>
              <a:noFill/>
              <a:ln w="38100">
                <a:solidFill>
                  <a:schemeClr val="accent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sp>
            <p:nvSpPr>
              <p:cNvPr id="24" name="Obdélník 23">
                <a:extLst>
                  <a:ext uri="{FF2B5EF4-FFF2-40B4-BE49-F238E27FC236}">
                    <a16:creationId xmlns:a16="http://schemas.microsoft.com/office/drawing/2014/main" id="{6E42B0AD-85AB-4188-B7BE-98C999D30217}"/>
                  </a:ext>
                </a:extLst>
              </p:cNvPr>
              <p:cNvSpPr/>
              <p:nvPr/>
            </p:nvSpPr>
            <p:spPr>
              <a:xfrm>
                <a:off x="1631504" y="4966554"/>
                <a:ext cx="8497222" cy="652667"/>
              </a:xfrm>
              <a:prstGeom prst="rect">
                <a:avLst/>
              </a:prstGeom>
              <a:noFill/>
              <a:ln w="38100">
                <a:solidFill>
                  <a:schemeClr val="accent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sp>
            <p:nvSpPr>
              <p:cNvPr id="25" name="Obdélník 24">
                <a:extLst>
                  <a:ext uri="{FF2B5EF4-FFF2-40B4-BE49-F238E27FC236}">
                    <a16:creationId xmlns:a16="http://schemas.microsoft.com/office/drawing/2014/main" id="{3FAD6405-5B9C-47B4-8317-5D74778515F2}"/>
                  </a:ext>
                </a:extLst>
              </p:cNvPr>
              <p:cNvSpPr/>
              <p:nvPr/>
            </p:nvSpPr>
            <p:spPr>
              <a:xfrm>
                <a:off x="1631504" y="5708858"/>
                <a:ext cx="8497222" cy="652667"/>
              </a:xfrm>
              <a:prstGeom prst="rect">
                <a:avLst/>
              </a:prstGeom>
              <a:noFill/>
              <a:ln w="38100">
                <a:solidFill>
                  <a:schemeClr val="accent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</p:grpSp>
        <p:sp>
          <p:nvSpPr>
            <p:cNvPr id="16" name="TextovéPole 15">
              <a:extLst>
                <a:ext uri="{FF2B5EF4-FFF2-40B4-BE49-F238E27FC236}">
                  <a16:creationId xmlns:a16="http://schemas.microsoft.com/office/drawing/2014/main" id="{B0E197FE-0BBF-493D-8A1B-A7F1099D9D3D}"/>
                </a:ext>
              </a:extLst>
            </p:cNvPr>
            <p:cNvSpPr txBox="1"/>
            <p:nvPr/>
          </p:nvSpPr>
          <p:spPr>
            <a:xfrm>
              <a:off x="2423592" y="3619479"/>
              <a:ext cx="842521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2000" b="1">
                  <a:solidFill>
                    <a:schemeClr val="bg1"/>
                  </a:solidFill>
                </a:rPr>
                <a:t>Vzdělávání jako základ kvalitního života</a:t>
              </a:r>
            </a:p>
            <a:p>
              <a:endParaRPr lang="cs-CZ"/>
            </a:p>
          </p:txBody>
        </p:sp>
        <p:sp>
          <p:nvSpPr>
            <p:cNvPr id="17" name="TextovéPole 16">
              <a:extLst>
                <a:ext uri="{FF2B5EF4-FFF2-40B4-BE49-F238E27FC236}">
                  <a16:creationId xmlns:a16="http://schemas.microsoft.com/office/drawing/2014/main" id="{75E46BBE-2E89-43E3-BA2C-1E68ECB5DA3F}"/>
                </a:ext>
              </a:extLst>
            </p:cNvPr>
            <p:cNvSpPr txBox="1"/>
            <p:nvPr/>
          </p:nvSpPr>
          <p:spPr>
            <a:xfrm>
              <a:off x="2423592" y="4347316"/>
              <a:ext cx="8425214" cy="707978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cs-CZ" sz="2000" b="1" dirty="0">
                  <a:solidFill>
                    <a:schemeClr val="bg1"/>
                  </a:solidFill>
                  <a:ea typeface="+mn-lt"/>
                  <a:cs typeface="+mn-lt"/>
                </a:rPr>
                <a:t>Dostupné sociální a zdravotní služby </a:t>
              </a:r>
              <a:endParaRPr lang="cs-CZ" dirty="0">
                <a:solidFill>
                  <a:schemeClr val="bg1"/>
                </a:solidFill>
              </a:endParaRPr>
            </a:p>
            <a:p>
              <a:endParaRPr lang="cs-CZ" sz="2000" b="1" dirty="0">
                <a:solidFill>
                  <a:schemeClr val="bg1"/>
                </a:solidFill>
                <a:cs typeface="Calibri"/>
              </a:endParaRPr>
            </a:p>
          </p:txBody>
        </p:sp>
        <p:sp>
          <p:nvSpPr>
            <p:cNvPr id="18" name="TextovéPole 17">
              <a:extLst>
                <a:ext uri="{FF2B5EF4-FFF2-40B4-BE49-F238E27FC236}">
                  <a16:creationId xmlns:a16="http://schemas.microsoft.com/office/drawing/2014/main" id="{3395BB5B-113A-4AB6-AEC7-92C81C11B3E2}"/>
                </a:ext>
              </a:extLst>
            </p:cNvPr>
            <p:cNvSpPr txBox="1"/>
            <p:nvPr/>
          </p:nvSpPr>
          <p:spPr>
            <a:xfrm>
              <a:off x="2423592" y="5089620"/>
              <a:ext cx="8425214" cy="400110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cs-CZ" sz="2000" b="1" dirty="0">
                  <a:solidFill>
                    <a:schemeClr val="bg1"/>
                  </a:solidFill>
                </a:rPr>
                <a:t>Společenská odolnost a bezpečnost</a:t>
              </a:r>
            </a:p>
          </p:txBody>
        </p:sp>
        <p:sp>
          <p:nvSpPr>
            <p:cNvPr id="19" name="TextovéPole 18">
              <a:extLst>
                <a:ext uri="{FF2B5EF4-FFF2-40B4-BE49-F238E27FC236}">
                  <a16:creationId xmlns:a16="http://schemas.microsoft.com/office/drawing/2014/main" id="{714C3CE1-FA5F-4D79-AA51-1323F491E1EF}"/>
                </a:ext>
              </a:extLst>
            </p:cNvPr>
            <p:cNvSpPr txBox="1"/>
            <p:nvPr/>
          </p:nvSpPr>
          <p:spPr>
            <a:xfrm>
              <a:off x="2414226" y="5812771"/>
              <a:ext cx="8425214" cy="769441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cs-CZ" sz="2000" b="1" dirty="0">
                  <a:solidFill>
                    <a:schemeClr val="bg1"/>
                  </a:solidFill>
                </a:rPr>
                <a:t>Rychlá reakce - integrovaný přístup k odolnosti</a:t>
              </a:r>
            </a:p>
            <a:p>
              <a:endParaRPr lang="cs-CZ"/>
            </a:p>
          </p:txBody>
        </p:sp>
      </p:grpSp>
    </p:spTree>
    <p:extLst>
      <p:ext uri="{BB962C8B-B14F-4D97-AF65-F5344CB8AC3E}">
        <p14:creationId xmlns:p14="http://schemas.microsoft.com/office/powerpoint/2010/main" val="1451689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indefinite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100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100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Nadpis 2"/>
          <p:cNvSpPr txBox="1">
            <a:spLocks/>
          </p:cNvSpPr>
          <p:nvPr/>
        </p:nvSpPr>
        <p:spPr bwMode="auto">
          <a:xfrm>
            <a:off x="2855268" y="558812"/>
            <a:ext cx="9431820" cy="1007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cs-CZ" b="1">
                <a:solidFill>
                  <a:srgbClr val="0032A0"/>
                </a:solidFill>
                <a:latin typeface="+mj-lt"/>
              </a:rPr>
              <a:t>Pilíř</a:t>
            </a:r>
          </a:p>
          <a:p>
            <a:r>
              <a:rPr lang="pl-PL" sz="2000" b="1">
                <a:solidFill>
                  <a:srgbClr val="0032A0"/>
                </a:solidFill>
                <a:latin typeface="+mj-lt"/>
              </a:rPr>
              <a:t>Lokální ekonomika (Bohatá města, obce a regiony)</a:t>
            </a:r>
            <a:endParaRPr lang="cs-CZ" sz="2000" b="1">
              <a:solidFill>
                <a:srgbClr val="0032A0"/>
              </a:solidFill>
              <a:latin typeface="+mj-lt"/>
            </a:endParaRPr>
          </a:p>
          <a:p>
            <a:endParaRPr lang="cs-CZ" altLang="cs-CZ" b="1">
              <a:solidFill>
                <a:srgbClr val="000099"/>
              </a:solidFill>
              <a:latin typeface="+mj-lt"/>
            </a:endParaRPr>
          </a:p>
        </p:txBody>
      </p:sp>
      <p:sp>
        <p:nvSpPr>
          <p:cNvPr id="4" name="Obdélník 3">
            <a:extLst>
              <a:ext uri="{FF2B5EF4-FFF2-40B4-BE49-F238E27FC236}">
                <a16:creationId xmlns:a16="http://schemas.microsoft.com/office/drawing/2014/main" id="{76954141-2574-44BB-BAF0-24BE799D3504}"/>
              </a:ext>
            </a:extLst>
          </p:cNvPr>
          <p:cNvSpPr/>
          <p:nvPr/>
        </p:nvSpPr>
        <p:spPr>
          <a:xfrm>
            <a:off x="9919758" y="2583455"/>
            <a:ext cx="580664" cy="281542"/>
          </a:xfrm>
          <a:prstGeom prst="rect">
            <a:avLst/>
          </a:prstGeom>
          <a:solidFill>
            <a:srgbClr val="00B050"/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Obdélník 5">
            <a:extLst>
              <a:ext uri="{FF2B5EF4-FFF2-40B4-BE49-F238E27FC236}">
                <a16:creationId xmlns:a16="http://schemas.microsoft.com/office/drawing/2014/main" id="{BB8A17CC-88AE-4A96-94E8-64E5F033FD9A}"/>
              </a:ext>
            </a:extLst>
          </p:cNvPr>
          <p:cNvSpPr/>
          <p:nvPr/>
        </p:nvSpPr>
        <p:spPr>
          <a:xfrm>
            <a:off x="10569101" y="2583454"/>
            <a:ext cx="580664" cy="281542"/>
          </a:xfrm>
          <a:prstGeom prst="rect">
            <a:avLst/>
          </a:prstGeom>
          <a:solidFill>
            <a:srgbClr val="00B050"/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Obdélník 6">
            <a:extLst>
              <a:ext uri="{FF2B5EF4-FFF2-40B4-BE49-F238E27FC236}">
                <a16:creationId xmlns:a16="http://schemas.microsoft.com/office/drawing/2014/main" id="{3CAAA771-4871-4937-91AE-E8818FECA2A0}"/>
              </a:ext>
            </a:extLst>
          </p:cNvPr>
          <p:cNvSpPr/>
          <p:nvPr/>
        </p:nvSpPr>
        <p:spPr>
          <a:xfrm>
            <a:off x="11218443" y="2583454"/>
            <a:ext cx="580664" cy="281542"/>
          </a:xfrm>
          <a:prstGeom prst="rect">
            <a:avLst/>
          </a:prstGeom>
          <a:solidFill>
            <a:srgbClr val="00B050"/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Obdélník 7">
            <a:extLst>
              <a:ext uri="{FF2B5EF4-FFF2-40B4-BE49-F238E27FC236}">
                <a16:creationId xmlns:a16="http://schemas.microsoft.com/office/drawing/2014/main" id="{8DB1181F-D159-4075-BBA1-DB383642D65E}"/>
              </a:ext>
            </a:extLst>
          </p:cNvPr>
          <p:cNvSpPr/>
          <p:nvPr/>
        </p:nvSpPr>
        <p:spPr>
          <a:xfrm>
            <a:off x="9919759" y="2201664"/>
            <a:ext cx="1879350" cy="310897"/>
          </a:xfrm>
          <a:prstGeom prst="rect">
            <a:avLst/>
          </a:prstGeom>
          <a:solidFill>
            <a:srgbClr val="FF9933"/>
          </a:solidFill>
          <a:ln w="38100">
            <a:solidFill>
              <a:srgbClr val="FF99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Rovnoramenný trojúhelník 8">
            <a:extLst>
              <a:ext uri="{FF2B5EF4-FFF2-40B4-BE49-F238E27FC236}">
                <a16:creationId xmlns:a16="http://schemas.microsoft.com/office/drawing/2014/main" id="{67D9143C-9BDB-4743-8675-86282E2034CF}"/>
              </a:ext>
            </a:extLst>
          </p:cNvPr>
          <p:cNvSpPr/>
          <p:nvPr/>
        </p:nvSpPr>
        <p:spPr>
          <a:xfrm>
            <a:off x="9923849" y="1748919"/>
            <a:ext cx="1877165" cy="387813"/>
          </a:xfrm>
          <a:prstGeom prst="triangle">
            <a:avLst/>
          </a:prstGeom>
          <a:solidFill>
            <a:srgbClr val="000099"/>
          </a:solidFill>
          <a:ln w="38100">
            <a:solidFill>
              <a:srgbClr val="00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Vývojový diagram: ruční vstup 8">
            <a:extLst>
              <a:ext uri="{FF2B5EF4-FFF2-40B4-BE49-F238E27FC236}">
                <a16:creationId xmlns:a16="http://schemas.microsoft.com/office/drawing/2014/main" id="{D4A29372-4156-4DDC-8A59-C034824DE980}"/>
              </a:ext>
            </a:extLst>
          </p:cNvPr>
          <p:cNvSpPr/>
          <p:nvPr/>
        </p:nvSpPr>
        <p:spPr>
          <a:xfrm rot="10800000">
            <a:off x="10268558" y="1652268"/>
            <a:ext cx="177815" cy="153683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116 w 10000"/>
              <a:gd name="connsiteY0" fmla="*/ 3865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116 w 10000"/>
              <a:gd name="connsiteY4" fmla="*/ 3865 h 10000"/>
              <a:gd name="connsiteX0" fmla="*/ 10 w 10018"/>
              <a:gd name="connsiteY0" fmla="*/ 3865 h 10000"/>
              <a:gd name="connsiteX1" fmla="*/ 10018 w 10018"/>
              <a:gd name="connsiteY1" fmla="*/ 0 h 10000"/>
              <a:gd name="connsiteX2" fmla="*/ 10018 w 10018"/>
              <a:gd name="connsiteY2" fmla="*/ 10000 h 10000"/>
              <a:gd name="connsiteX3" fmla="*/ 18 w 10018"/>
              <a:gd name="connsiteY3" fmla="*/ 10000 h 10000"/>
              <a:gd name="connsiteX4" fmla="*/ 10 w 10018"/>
              <a:gd name="connsiteY4" fmla="*/ 3865 h 10000"/>
              <a:gd name="connsiteX0" fmla="*/ 23 w 10000"/>
              <a:gd name="connsiteY0" fmla="*/ 4622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23 w 10000"/>
              <a:gd name="connsiteY4" fmla="*/ 4622 h 10000"/>
              <a:gd name="connsiteX0" fmla="*/ 23 w 10000"/>
              <a:gd name="connsiteY0" fmla="*/ 4963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23 w 10000"/>
              <a:gd name="connsiteY4" fmla="*/ 4963 h 10000"/>
              <a:gd name="connsiteX0" fmla="*/ 23 w 10000"/>
              <a:gd name="connsiteY0" fmla="*/ 4892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23 w 10000"/>
              <a:gd name="connsiteY4" fmla="*/ 4892 h 10000"/>
              <a:gd name="connsiteX0" fmla="*/ 11 w 10011"/>
              <a:gd name="connsiteY0" fmla="*/ 4838 h 10000"/>
              <a:gd name="connsiteX1" fmla="*/ 10011 w 10011"/>
              <a:gd name="connsiteY1" fmla="*/ 0 h 10000"/>
              <a:gd name="connsiteX2" fmla="*/ 10011 w 10011"/>
              <a:gd name="connsiteY2" fmla="*/ 10000 h 10000"/>
              <a:gd name="connsiteX3" fmla="*/ 11 w 10011"/>
              <a:gd name="connsiteY3" fmla="*/ 10000 h 10000"/>
              <a:gd name="connsiteX4" fmla="*/ 11 w 10011"/>
              <a:gd name="connsiteY4" fmla="*/ 4838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11" h="10000">
                <a:moveTo>
                  <a:pt x="11" y="4838"/>
                </a:moveTo>
                <a:lnTo>
                  <a:pt x="10011" y="0"/>
                </a:lnTo>
                <a:lnTo>
                  <a:pt x="10011" y="10000"/>
                </a:lnTo>
                <a:lnTo>
                  <a:pt x="11" y="10000"/>
                </a:lnTo>
                <a:cubicBezTo>
                  <a:pt x="50" y="7955"/>
                  <a:pt x="-28" y="6883"/>
                  <a:pt x="11" y="4838"/>
                </a:cubicBezTo>
                <a:close/>
              </a:path>
            </a:pathLst>
          </a:custGeom>
          <a:solidFill>
            <a:srgbClr val="000099"/>
          </a:solidFill>
          <a:ln w="38100">
            <a:solidFill>
              <a:srgbClr val="00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grpSp>
        <p:nvGrpSpPr>
          <p:cNvPr id="11" name="Skupina 10">
            <a:extLst>
              <a:ext uri="{FF2B5EF4-FFF2-40B4-BE49-F238E27FC236}">
                <a16:creationId xmlns:a16="http://schemas.microsoft.com/office/drawing/2014/main" id="{53A4C2B2-C33F-4DEC-A66E-CF33ED915130}"/>
              </a:ext>
            </a:extLst>
          </p:cNvPr>
          <p:cNvGrpSpPr/>
          <p:nvPr/>
        </p:nvGrpSpPr>
        <p:grpSpPr>
          <a:xfrm>
            <a:off x="9795995" y="1827957"/>
            <a:ext cx="2130686" cy="73546"/>
            <a:chOff x="1018386" y="1975006"/>
            <a:chExt cx="9865686" cy="340540"/>
          </a:xfrm>
        </p:grpSpPr>
        <p:sp>
          <p:nvSpPr>
            <p:cNvPr id="12" name="Vývojový diagram: zpoždění 12">
              <a:extLst>
                <a:ext uri="{FF2B5EF4-FFF2-40B4-BE49-F238E27FC236}">
                  <a16:creationId xmlns:a16="http://schemas.microsoft.com/office/drawing/2014/main" id="{37F86B35-AD8B-486A-BA81-687CDED2448C}"/>
                </a:ext>
              </a:extLst>
            </p:cNvPr>
            <p:cNvSpPr/>
            <p:nvPr/>
          </p:nvSpPr>
          <p:spPr>
            <a:xfrm rot="9429676">
              <a:off x="1018386" y="1978714"/>
              <a:ext cx="5199543" cy="336832"/>
            </a:xfrm>
            <a:custGeom>
              <a:avLst/>
              <a:gdLst>
                <a:gd name="connsiteX0" fmla="*/ 0 w 648072"/>
                <a:gd name="connsiteY0" fmla="*/ 0 h 504056"/>
                <a:gd name="connsiteX1" fmla="*/ 324036 w 648072"/>
                <a:gd name="connsiteY1" fmla="*/ 0 h 504056"/>
                <a:gd name="connsiteX2" fmla="*/ 648072 w 648072"/>
                <a:gd name="connsiteY2" fmla="*/ 252028 h 504056"/>
                <a:gd name="connsiteX3" fmla="*/ 324036 w 648072"/>
                <a:gd name="connsiteY3" fmla="*/ 504056 h 504056"/>
                <a:gd name="connsiteX4" fmla="*/ 0 w 648072"/>
                <a:gd name="connsiteY4" fmla="*/ 504056 h 504056"/>
                <a:gd name="connsiteX5" fmla="*/ 0 w 648072"/>
                <a:gd name="connsiteY5" fmla="*/ 0 h 504056"/>
                <a:gd name="connsiteX0" fmla="*/ 1661160 w 2309232"/>
                <a:gd name="connsiteY0" fmla="*/ 0 h 519296"/>
                <a:gd name="connsiteX1" fmla="*/ 1985196 w 2309232"/>
                <a:gd name="connsiteY1" fmla="*/ 0 h 519296"/>
                <a:gd name="connsiteX2" fmla="*/ 2309232 w 2309232"/>
                <a:gd name="connsiteY2" fmla="*/ 252028 h 519296"/>
                <a:gd name="connsiteX3" fmla="*/ 1985196 w 2309232"/>
                <a:gd name="connsiteY3" fmla="*/ 504056 h 519296"/>
                <a:gd name="connsiteX4" fmla="*/ 0 w 2309232"/>
                <a:gd name="connsiteY4" fmla="*/ 519296 h 519296"/>
                <a:gd name="connsiteX5" fmla="*/ 1661160 w 2309232"/>
                <a:gd name="connsiteY5" fmla="*/ 0 h 519296"/>
                <a:gd name="connsiteX0" fmla="*/ 1666240 w 2314312"/>
                <a:gd name="connsiteY0" fmla="*/ 0 h 509136"/>
                <a:gd name="connsiteX1" fmla="*/ 1990276 w 2314312"/>
                <a:gd name="connsiteY1" fmla="*/ 0 h 509136"/>
                <a:gd name="connsiteX2" fmla="*/ 2314312 w 2314312"/>
                <a:gd name="connsiteY2" fmla="*/ 252028 h 509136"/>
                <a:gd name="connsiteX3" fmla="*/ 1990276 w 2314312"/>
                <a:gd name="connsiteY3" fmla="*/ 504056 h 509136"/>
                <a:gd name="connsiteX4" fmla="*/ 0 w 2314312"/>
                <a:gd name="connsiteY4" fmla="*/ 509136 h 509136"/>
                <a:gd name="connsiteX5" fmla="*/ 1666240 w 2314312"/>
                <a:gd name="connsiteY5" fmla="*/ 0 h 509136"/>
                <a:gd name="connsiteX0" fmla="*/ 1656080 w 2304152"/>
                <a:gd name="connsiteY0" fmla="*/ 0 h 504056"/>
                <a:gd name="connsiteX1" fmla="*/ 1980116 w 2304152"/>
                <a:gd name="connsiteY1" fmla="*/ 0 h 504056"/>
                <a:gd name="connsiteX2" fmla="*/ 2304152 w 2304152"/>
                <a:gd name="connsiteY2" fmla="*/ 252028 h 504056"/>
                <a:gd name="connsiteX3" fmla="*/ 1980116 w 2304152"/>
                <a:gd name="connsiteY3" fmla="*/ 504056 h 504056"/>
                <a:gd name="connsiteX4" fmla="*/ 0 w 2304152"/>
                <a:gd name="connsiteY4" fmla="*/ 498976 h 504056"/>
                <a:gd name="connsiteX5" fmla="*/ 1656080 w 2304152"/>
                <a:gd name="connsiteY5" fmla="*/ 0 h 504056"/>
                <a:gd name="connsiteX0" fmla="*/ 0 w 2304152"/>
                <a:gd name="connsiteY0" fmla="*/ 0 h 514216"/>
                <a:gd name="connsiteX1" fmla="*/ 1980116 w 2304152"/>
                <a:gd name="connsiteY1" fmla="*/ 10160 h 514216"/>
                <a:gd name="connsiteX2" fmla="*/ 2304152 w 2304152"/>
                <a:gd name="connsiteY2" fmla="*/ 262188 h 514216"/>
                <a:gd name="connsiteX3" fmla="*/ 1980116 w 2304152"/>
                <a:gd name="connsiteY3" fmla="*/ 514216 h 514216"/>
                <a:gd name="connsiteX4" fmla="*/ 0 w 2304152"/>
                <a:gd name="connsiteY4" fmla="*/ 509136 h 514216"/>
                <a:gd name="connsiteX5" fmla="*/ 0 w 2304152"/>
                <a:gd name="connsiteY5" fmla="*/ 0 h 514216"/>
                <a:gd name="connsiteX0" fmla="*/ 0 w 2304152"/>
                <a:gd name="connsiteY0" fmla="*/ 0 h 514216"/>
                <a:gd name="connsiteX1" fmla="*/ 1980116 w 2304152"/>
                <a:gd name="connsiteY1" fmla="*/ 10160 h 514216"/>
                <a:gd name="connsiteX2" fmla="*/ 2304152 w 2304152"/>
                <a:gd name="connsiteY2" fmla="*/ 262188 h 514216"/>
                <a:gd name="connsiteX3" fmla="*/ 1980116 w 2304152"/>
                <a:gd name="connsiteY3" fmla="*/ 514216 h 514216"/>
                <a:gd name="connsiteX4" fmla="*/ 0 w 2304152"/>
                <a:gd name="connsiteY4" fmla="*/ 509136 h 514216"/>
                <a:gd name="connsiteX5" fmla="*/ 0 w 2304152"/>
                <a:gd name="connsiteY5" fmla="*/ 0 h 514216"/>
                <a:gd name="connsiteX0" fmla="*/ 0 w 2304152"/>
                <a:gd name="connsiteY0" fmla="*/ 0 h 504056"/>
                <a:gd name="connsiteX1" fmla="*/ 1980116 w 2304152"/>
                <a:gd name="connsiteY1" fmla="*/ 0 h 504056"/>
                <a:gd name="connsiteX2" fmla="*/ 2304152 w 2304152"/>
                <a:gd name="connsiteY2" fmla="*/ 252028 h 504056"/>
                <a:gd name="connsiteX3" fmla="*/ 1980116 w 2304152"/>
                <a:gd name="connsiteY3" fmla="*/ 504056 h 504056"/>
                <a:gd name="connsiteX4" fmla="*/ 0 w 2304152"/>
                <a:gd name="connsiteY4" fmla="*/ 498976 h 504056"/>
                <a:gd name="connsiteX5" fmla="*/ 0 w 2304152"/>
                <a:gd name="connsiteY5" fmla="*/ 0 h 504056"/>
                <a:gd name="connsiteX0" fmla="*/ 0 w 2304152"/>
                <a:gd name="connsiteY0" fmla="*/ 10160 h 504056"/>
                <a:gd name="connsiteX1" fmla="*/ 1980116 w 2304152"/>
                <a:gd name="connsiteY1" fmla="*/ 0 h 504056"/>
                <a:gd name="connsiteX2" fmla="*/ 2304152 w 2304152"/>
                <a:gd name="connsiteY2" fmla="*/ 252028 h 504056"/>
                <a:gd name="connsiteX3" fmla="*/ 1980116 w 2304152"/>
                <a:gd name="connsiteY3" fmla="*/ 504056 h 504056"/>
                <a:gd name="connsiteX4" fmla="*/ 0 w 2304152"/>
                <a:gd name="connsiteY4" fmla="*/ 498976 h 504056"/>
                <a:gd name="connsiteX5" fmla="*/ 0 w 2304152"/>
                <a:gd name="connsiteY5" fmla="*/ 10160 h 504056"/>
                <a:gd name="connsiteX0" fmla="*/ 0 w 2304152"/>
                <a:gd name="connsiteY0" fmla="*/ 5080 h 504056"/>
                <a:gd name="connsiteX1" fmla="*/ 1980116 w 2304152"/>
                <a:gd name="connsiteY1" fmla="*/ 0 h 504056"/>
                <a:gd name="connsiteX2" fmla="*/ 2304152 w 2304152"/>
                <a:gd name="connsiteY2" fmla="*/ 252028 h 504056"/>
                <a:gd name="connsiteX3" fmla="*/ 1980116 w 2304152"/>
                <a:gd name="connsiteY3" fmla="*/ 504056 h 504056"/>
                <a:gd name="connsiteX4" fmla="*/ 0 w 2304152"/>
                <a:gd name="connsiteY4" fmla="*/ 498976 h 504056"/>
                <a:gd name="connsiteX5" fmla="*/ 0 w 2304152"/>
                <a:gd name="connsiteY5" fmla="*/ 5080 h 504056"/>
                <a:gd name="connsiteX0" fmla="*/ 0 w 2304152"/>
                <a:gd name="connsiteY0" fmla="*/ 0 h 509136"/>
                <a:gd name="connsiteX1" fmla="*/ 1980116 w 2304152"/>
                <a:gd name="connsiteY1" fmla="*/ 5080 h 509136"/>
                <a:gd name="connsiteX2" fmla="*/ 2304152 w 2304152"/>
                <a:gd name="connsiteY2" fmla="*/ 257108 h 509136"/>
                <a:gd name="connsiteX3" fmla="*/ 1980116 w 2304152"/>
                <a:gd name="connsiteY3" fmla="*/ 509136 h 509136"/>
                <a:gd name="connsiteX4" fmla="*/ 0 w 2304152"/>
                <a:gd name="connsiteY4" fmla="*/ 504056 h 509136"/>
                <a:gd name="connsiteX5" fmla="*/ 0 w 2304152"/>
                <a:gd name="connsiteY5" fmla="*/ 0 h 509136"/>
                <a:gd name="connsiteX0" fmla="*/ 0 w 2304152"/>
                <a:gd name="connsiteY0" fmla="*/ 0 h 504056"/>
                <a:gd name="connsiteX1" fmla="*/ 1980116 w 2304152"/>
                <a:gd name="connsiteY1" fmla="*/ 0 h 504056"/>
                <a:gd name="connsiteX2" fmla="*/ 2304152 w 2304152"/>
                <a:gd name="connsiteY2" fmla="*/ 252028 h 504056"/>
                <a:gd name="connsiteX3" fmla="*/ 1980116 w 2304152"/>
                <a:gd name="connsiteY3" fmla="*/ 504056 h 504056"/>
                <a:gd name="connsiteX4" fmla="*/ 0 w 2304152"/>
                <a:gd name="connsiteY4" fmla="*/ 498976 h 504056"/>
                <a:gd name="connsiteX5" fmla="*/ 0 w 2304152"/>
                <a:gd name="connsiteY5" fmla="*/ 0 h 504056"/>
                <a:gd name="connsiteX0" fmla="*/ 1 w 7894040"/>
                <a:gd name="connsiteY0" fmla="*/ -1 h 552514"/>
                <a:gd name="connsiteX1" fmla="*/ 7570004 w 7894040"/>
                <a:gd name="connsiteY1" fmla="*/ 48458 h 552514"/>
                <a:gd name="connsiteX2" fmla="*/ 7894040 w 7894040"/>
                <a:gd name="connsiteY2" fmla="*/ 300486 h 552514"/>
                <a:gd name="connsiteX3" fmla="*/ 7570004 w 7894040"/>
                <a:gd name="connsiteY3" fmla="*/ 552514 h 552514"/>
                <a:gd name="connsiteX4" fmla="*/ 5589888 w 7894040"/>
                <a:gd name="connsiteY4" fmla="*/ 547434 h 552514"/>
                <a:gd name="connsiteX5" fmla="*/ 1 w 7894040"/>
                <a:gd name="connsiteY5" fmla="*/ -1 h 552514"/>
                <a:gd name="connsiteX0" fmla="*/ -1 w 7894038"/>
                <a:gd name="connsiteY0" fmla="*/ 1 h 552516"/>
                <a:gd name="connsiteX1" fmla="*/ 7570002 w 7894038"/>
                <a:gd name="connsiteY1" fmla="*/ 48460 h 552516"/>
                <a:gd name="connsiteX2" fmla="*/ 7894038 w 7894038"/>
                <a:gd name="connsiteY2" fmla="*/ 300488 h 552516"/>
                <a:gd name="connsiteX3" fmla="*/ 7570002 w 7894038"/>
                <a:gd name="connsiteY3" fmla="*/ 552516 h 552516"/>
                <a:gd name="connsiteX4" fmla="*/ 11826 w 7894038"/>
                <a:gd name="connsiteY4" fmla="*/ 388847 h 552516"/>
                <a:gd name="connsiteX5" fmla="*/ -1 w 7894038"/>
                <a:gd name="connsiteY5" fmla="*/ 1 h 552516"/>
                <a:gd name="connsiteX0" fmla="*/ 139490 w 8033529"/>
                <a:gd name="connsiteY0" fmla="*/ -1 h 552514"/>
                <a:gd name="connsiteX1" fmla="*/ 7709493 w 8033529"/>
                <a:gd name="connsiteY1" fmla="*/ 48458 h 552514"/>
                <a:gd name="connsiteX2" fmla="*/ 8033529 w 8033529"/>
                <a:gd name="connsiteY2" fmla="*/ 300486 h 552514"/>
                <a:gd name="connsiteX3" fmla="*/ 7709493 w 8033529"/>
                <a:gd name="connsiteY3" fmla="*/ 552514 h 552514"/>
                <a:gd name="connsiteX4" fmla="*/ -1 w 8033529"/>
                <a:gd name="connsiteY4" fmla="*/ 396416 h 552514"/>
                <a:gd name="connsiteX5" fmla="*/ 139490 w 8033529"/>
                <a:gd name="connsiteY5" fmla="*/ -1 h 552514"/>
                <a:gd name="connsiteX0" fmla="*/ 151887 w 8045926"/>
                <a:gd name="connsiteY0" fmla="*/ 1 h 552516"/>
                <a:gd name="connsiteX1" fmla="*/ 7721890 w 8045926"/>
                <a:gd name="connsiteY1" fmla="*/ 48460 h 552516"/>
                <a:gd name="connsiteX2" fmla="*/ 8045926 w 8045926"/>
                <a:gd name="connsiteY2" fmla="*/ 300488 h 552516"/>
                <a:gd name="connsiteX3" fmla="*/ 7721890 w 8045926"/>
                <a:gd name="connsiteY3" fmla="*/ 552516 h 552516"/>
                <a:gd name="connsiteX4" fmla="*/ 0 w 8045926"/>
                <a:gd name="connsiteY4" fmla="*/ 411283 h 552516"/>
                <a:gd name="connsiteX5" fmla="*/ 151887 w 8045926"/>
                <a:gd name="connsiteY5" fmla="*/ 1 h 552516"/>
                <a:gd name="connsiteX0" fmla="*/ 140356 w 8034395"/>
                <a:gd name="connsiteY0" fmla="*/ -1 h 552514"/>
                <a:gd name="connsiteX1" fmla="*/ 7710359 w 8034395"/>
                <a:gd name="connsiteY1" fmla="*/ 48458 h 552514"/>
                <a:gd name="connsiteX2" fmla="*/ 8034395 w 8034395"/>
                <a:gd name="connsiteY2" fmla="*/ 300486 h 552514"/>
                <a:gd name="connsiteX3" fmla="*/ 7710359 w 8034395"/>
                <a:gd name="connsiteY3" fmla="*/ 552514 h 552514"/>
                <a:gd name="connsiteX4" fmla="*/ 1 w 8034395"/>
                <a:gd name="connsiteY4" fmla="*/ 382460 h 552514"/>
                <a:gd name="connsiteX5" fmla="*/ 140356 w 8034395"/>
                <a:gd name="connsiteY5" fmla="*/ -1 h 552514"/>
                <a:gd name="connsiteX0" fmla="*/ 156783 w 8050822"/>
                <a:gd name="connsiteY0" fmla="*/ 1 h 552516"/>
                <a:gd name="connsiteX1" fmla="*/ 7726786 w 8050822"/>
                <a:gd name="connsiteY1" fmla="*/ 48460 h 552516"/>
                <a:gd name="connsiteX2" fmla="*/ 8050822 w 8050822"/>
                <a:gd name="connsiteY2" fmla="*/ 300488 h 552516"/>
                <a:gd name="connsiteX3" fmla="*/ 7726786 w 8050822"/>
                <a:gd name="connsiteY3" fmla="*/ 552516 h 552516"/>
                <a:gd name="connsiteX4" fmla="*/ 0 w 8050822"/>
                <a:gd name="connsiteY4" fmla="*/ 375178 h 552516"/>
                <a:gd name="connsiteX5" fmla="*/ 156783 w 8050822"/>
                <a:gd name="connsiteY5" fmla="*/ 1 h 552516"/>
                <a:gd name="connsiteX0" fmla="*/ 157363 w 8051402"/>
                <a:gd name="connsiteY0" fmla="*/ -1 h 552514"/>
                <a:gd name="connsiteX1" fmla="*/ 7727366 w 8051402"/>
                <a:gd name="connsiteY1" fmla="*/ 48458 h 552514"/>
                <a:gd name="connsiteX2" fmla="*/ 8051402 w 8051402"/>
                <a:gd name="connsiteY2" fmla="*/ 300486 h 552514"/>
                <a:gd name="connsiteX3" fmla="*/ 7727366 w 8051402"/>
                <a:gd name="connsiteY3" fmla="*/ 552514 h 552514"/>
                <a:gd name="connsiteX4" fmla="*/ 0 w 8051402"/>
                <a:gd name="connsiteY4" fmla="*/ 408853 h 552514"/>
                <a:gd name="connsiteX5" fmla="*/ 157363 w 8051402"/>
                <a:gd name="connsiteY5" fmla="*/ -1 h 552514"/>
                <a:gd name="connsiteX0" fmla="*/ 187346 w 8081385"/>
                <a:gd name="connsiteY0" fmla="*/ 1 h 552516"/>
                <a:gd name="connsiteX1" fmla="*/ 7757349 w 8081385"/>
                <a:gd name="connsiteY1" fmla="*/ 48460 h 552516"/>
                <a:gd name="connsiteX2" fmla="*/ 8081385 w 8081385"/>
                <a:gd name="connsiteY2" fmla="*/ 300488 h 552516"/>
                <a:gd name="connsiteX3" fmla="*/ 7757349 w 8081385"/>
                <a:gd name="connsiteY3" fmla="*/ 552516 h 552516"/>
                <a:gd name="connsiteX4" fmla="*/ 1 w 8081385"/>
                <a:gd name="connsiteY4" fmla="*/ 483792 h 552516"/>
                <a:gd name="connsiteX5" fmla="*/ 187346 w 8081385"/>
                <a:gd name="connsiteY5" fmla="*/ 1 h 552516"/>
                <a:gd name="connsiteX0" fmla="*/ 215019 w 8109058"/>
                <a:gd name="connsiteY0" fmla="*/ -1 h 552964"/>
                <a:gd name="connsiteX1" fmla="*/ 7785022 w 8109058"/>
                <a:gd name="connsiteY1" fmla="*/ 48458 h 552964"/>
                <a:gd name="connsiteX2" fmla="*/ 8109058 w 8109058"/>
                <a:gd name="connsiteY2" fmla="*/ 300486 h 552964"/>
                <a:gd name="connsiteX3" fmla="*/ 7785022 w 8109058"/>
                <a:gd name="connsiteY3" fmla="*/ 552514 h 552964"/>
                <a:gd name="connsiteX4" fmla="*/ 0 w 8109058"/>
                <a:gd name="connsiteY4" fmla="*/ 552963 h 552964"/>
                <a:gd name="connsiteX5" fmla="*/ 215019 w 8109058"/>
                <a:gd name="connsiteY5" fmla="*/ -1 h 552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09058" h="552964">
                  <a:moveTo>
                    <a:pt x="215019" y="-1"/>
                  </a:moveTo>
                  <a:lnTo>
                    <a:pt x="7785022" y="48458"/>
                  </a:lnTo>
                  <a:cubicBezTo>
                    <a:pt x="7963982" y="48458"/>
                    <a:pt x="8109058" y="161295"/>
                    <a:pt x="8109058" y="300486"/>
                  </a:cubicBezTo>
                  <a:cubicBezTo>
                    <a:pt x="8109058" y="439677"/>
                    <a:pt x="7963982" y="552514"/>
                    <a:pt x="7785022" y="552514"/>
                  </a:cubicBezTo>
                  <a:lnTo>
                    <a:pt x="0" y="552963"/>
                  </a:lnTo>
                  <a:lnTo>
                    <a:pt x="215019" y="-1"/>
                  </a:lnTo>
                  <a:close/>
                </a:path>
              </a:pathLst>
            </a:custGeom>
            <a:solidFill>
              <a:srgbClr val="000099"/>
            </a:solidFill>
            <a:ln>
              <a:solidFill>
                <a:srgbClr val="0000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13" name="Vývojový diagram: zpoždění 12">
              <a:extLst>
                <a:ext uri="{FF2B5EF4-FFF2-40B4-BE49-F238E27FC236}">
                  <a16:creationId xmlns:a16="http://schemas.microsoft.com/office/drawing/2014/main" id="{F5301179-59D2-4DEB-81E1-2C331F87D601}"/>
                </a:ext>
              </a:extLst>
            </p:cNvPr>
            <p:cNvSpPr/>
            <p:nvPr/>
          </p:nvSpPr>
          <p:spPr>
            <a:xfrm rot="12170324" flipH="1">
              <a:off x="5684529" y="1975006"/>
              <a:ext cx="5199543" cy="336832"/>
            </a:xfrm>
            <a:custGeom>
              <a:avLst/>
              <a:gdLst>
                <a:gd name="connsiteX0" fmla="*/ 0 w 648072"/>
                <a:gd name="connsiteY0" fmla="*/ 0 h 504056"/>
                <a:gd name="connsiteX1" fmla="*/ 324036 w 648072"/>
                <a:gd name="connsiteY1" fmla="*/ 0 h 504056"/>
                <a:gd name="connsiteX2" fmla="*/ 648072 w 648072"/>
                <a:gd name="connsiteY2" fmla="*/ 252028 h 504056"/>
                <a:gd name="connsiteX3" fmla="*/ 324036 w 648072"/>
                <a:gd name="connsiteY3" fmla="*/ 504056 h 504056"/>
                <a:gd name="connsiteX4" fmla="*/ 0 w 648072"/>
                <a:gd name="connsiteY4" fmla="*/ 504056 h 504056"/>
                <a:gd name="connsiteX5" fmla="*/ 0 w 648072"/>
                <a:gd name="connsiteY5" fmla="*/ 0 h 504056"/>
                <a:gd name="connsiteX0" fmla="*/ 1661160 w 2309232"/>
                <a:gd name="connsiteY0" fmla="*/ 0 h 519296"/>
                <a:gd name="connsiteX1" fmla="*/ 1985196 w 2309232"/>
                <a:gd name="connsiteY1" fmla="*/ 0 h 519296"/>
                <a:gd name="connsiteX2" fmla="*/ 2309232 w 2309232"/>
                <a:gd name="connsiteY2" fmla="*/ 252028 h 519296"/>
                <a:gd name="connsiteX3" fmla="*/ 1985196 w 2309232"/>
                <a:gd name="connsiteY3" fmla="*/ 504056 h 519296"/>
                <a:gd name="connsiteX4" fmla="*/ 0 w 2309232"/>
                <a:gd name="connsiteY4" fmla="*/ 519296 h 519296"/>
                <a:gd name="connsiteX5" fmla="*/ 1661160 w 2309232"/>
                <a:gd name="connsiteY5" fmla="*/ 0 h 519296"/>
                <a:gd name="connsiteX0" fmla="*/ 1666240 w 2314312"/>
                <a:gd name="connsiteY0" fmla="*/ 0 h 509136"/>
                <a:gd name="connsiteX1" fmla="*/ 1990276 w 2314312"/>
                <a:gd name="connsiteY1" fmla="*/ 0 h 509136"/>
                <a:gd name="connsiteX2" fmla="*/ 2314312 w 2314312"/>
                <a:gd name="connsiteY2" fmla="*/ 252028 h 509136"/>
                <a:gd name="connsiteX3" fmla="*/ 1990276 w 2314312"/>
                <a:gd name="connsiteY3" fmla="*/ 504056 h 509136"/>
                <a:gd name="connsiteX4" fmla="*/ 0 w 2314312"/>
                <a:gd name="connsiteY4" fmla="*/ 509136 h 509136"/>
                <a:gd name="connsiteX5" fmla="*/ 1666240 w 2314312"/>
                <a:gd name="connsiteY5" fmla="*/ 0 h 509136"/>
                <a:gd name="connsiteX0" fmla="*/ 1656080 w 2304152"/>
                <a:gd name="connsiteY0" fmla="*/ 0 h 504056"/>
                <a:gd name="connsiteX1" fmla="*/ 1980116 w 2304152"/>
                <a:gd name="connsiteY1" fmla="*/ 0 h 504056"/>
                <a:gd name="connsiteX2" fmla="*/ 2304152 w 2304152"/>
                <a:gd name="connsiteY2" fmla="*/ 252028 h 504056"/>
                <a:gd name="connsiteX3" fmla="*/ 1980116 w 2304152"/>
                <a:gd name="connsiteY3" fmla="*/ 504056 h 504056"/>
                <a:gd name="connsiteX4" fmla="*/ 0 w 2304152"/>
                <a:gd name="connsiteY4" fmla="*/ 498976 h 504056"/>
                <a:gd name="connsiteX5" fmla="*/ 1656080 w 2304152"/>
                <a:gd name="connsiteY5" fmla="*/ 0 h 504056"/>
                <a:gd name="connsiteX0" fmla="*/ 0 w 2304152"/>
                <a:gd name="connsiteY0" fmla="*/ 0 h 514216"/>
                <a:gd name="connsiteX1" fmla="*/ 1980116 w 2304152"/>
                <a:gd name="connsiteY1" fmla="*/ 10160 h 514216"/>
                <a:gd name="connsiteX2" fmla="*/ 2304152 w 2304152"/>
                <a:gd name="connsiteY2" fmla="*/ 262188 h 514216"/>
                <a:gd name="connsiteX3" fmla="*/ 1980116 w 2304152"/>
                <a:gd name="connsiteY3" fmla="*/ 514216 h 514216"/>
                <a:gd name="connsiteX4" fmla="*/ 0 w 2304152"/>
                <a:gd name="connsiteY4" fmla="*/ 509136 h 514216"/>
                <a:gd name="connsiteX5" fmla="*/ 0 w 2304152"/>
                <a:gd name="connsiteY5" fmla="*/ 0 h 514216"/>
                <a:gd name="connsiteX0" fmla="*/ 0 w 2304152"/>
                <a:gd name="connsiteY0" fmla="*/ 0 h 514216"/>
                <a:gd name="connsiteX1" fmla="*/ 1980116 w 2304152"/>
                <a:gd name="connsiteY1" fmla="*/ 10160 h 514216"/>
                <a:gd name="connsiteX2" fmla="*/ 2304152 w 2304152"/>
                <a:gd name="connsiteY2" fmla="*/ 262188 h 514216"/>
                <a:gd name="connsiteX3" fmla="*/ 1980116 w 2304152"/>
                <a:gd name="connsiteY3" fmla="*/ 514216 h 514216"/>
                <a:gd name="connsiteX4" fmla="*/ 0 w 2304152"/>
                <a:gd name="connsiteY4" fmla="*/ 509136 h 514216"/>
                <a:gd name="connsiteX5" fmla="*/ 0 w 2304152"/>
                <a:gd name="connsiteY5" fmla="*/ 0 h 514216"/>
                <a:gd name="connsiteX0" fmla="*/ 0 w 2304152"/>
                <a:gd name="connsiteY0" fmla="*/ 0 h 504056"/>
                <a:gd name="connsiteX1" fmla="*/ 1980116 w 2304152"/>
                <a:gd name="connsiteY1" fmla="*/ 0 h 504056"/>
                <a:gd name="connsiteX2" fmla="*/ 2304152 w 2304152"/>
                <a:gd name="connsiteY2" fmla="*/ 252028 h 504056"/>
                <a:gd name="connsiteX3" fmla="*/ 1980116 w 2304152"/>
                <a:gd name="connsiteY3" fmla="*/ 504056 h 504056"/>
                <a:gd name="connsiteX4" fmla="*/ 0 w 2304152"/>
                <a:gd name="connsiteY4" fmla="*/ 498976 h 504056"/>
                <a:gd name="connsiteX5" fmla="*/ 0 w 2304152"/>
                <a:gd name="connsiteY5" fmla="*/ 0 h 504056"/>
                <a:gd name="connsiteX0" fmla="*/ 0 w 2304152"/>
                <a:gd name="connsiteY0" fmla="*/ 10160 h 504056"/>
                <a:gd name="connsiteX1" fmla="*/ 1980116 w 2304152"/>
                <a:gd name="connsiteY1" fmla="*/ 0 h 504056"/>
                <a:gd name="connsiteX2" fmla="*/ 2304152 w 2304152"/>
                <a:gd name="connsiteY2" fmla="*/ 252028 h 504056"/>
                <a:gd name="connsiteX3" fmla="*/ 1980116 w 2304152"/>
                <a:gd name="connsiteY3" fmla="*/ 504056 h 504056"/>
                <a:gd name="connsiteX4" fmla="*/ 0 w 2304152"/>
                <a:gd name="connsiteY4" fmla="*/ 498976 h 504056"/>
                <a:gd name="connsiteX5" fmla="*/ 0 w 2304152"/>
                <a:gd name="connsiteY5" fmla="*/ 10160 h 504056"/>
                <a:gd name="connsiteX0" fmla="*/ 0 w 2304152"/>
                <a:gd name="connsiteY0" fmla="*/ 5080 h 504056"/>
                <a:gd name="connsiteX1" fmla="*/ 1980116 w 2304152"/>
                <a:gd name="connsiteY1" fmla="*/ 0 h 504056"/>
                <a:gd name="connsiteX2" fmla="*/ 2304152 w 2304152"/>
                <a:gd name="connsiteY2" fmla="*/ 252028 h 504056"/>
                <a:gd name="connsiteX3" fmla="*/ 1980116 w 2304152"/>
                <a:gd name="connsiteY3" fmla="*/ 504056 h 504056"/>
                <a:gd name="connsiteX4" fmla="*/ 0 w 2304152"/>
                <a:gd name="connsiteY4" fmla="*/ 498976 h 504056"/>
                <a:gd name="connsiteX5" fmla="*/ 0 w 2304152"/>
                <a:gd name="connsiteY5" fmla="*/ 5080 h 504056"/>
                <a:gd name="connsiteX0" fmla="*/ 0 w 2304152"/>
                <a:gd name="connsiteY0" fmla="*/ 0 h 509136"/>
                <a:gd name="connsiteX1" fmla="*/ 1980116 w 2304152"/>
                <a:gd name="connsiteY1" fmla="*/ 5080 h 509136"/>
                <a:gd name="connsiteX2" fmla="*/ 2304152 w 2304152"/>
                <a:gd name="connsiteY2" fmla="*/ 257108 h 509136"/>
                <a:gd name="connsiteX3" fmla="*/ 1980116 w 2304152"/>
                <a:gd name="connsiteY3" fmla="*/ 509136 h 509136"/>
                <a:gd name="connsiteX4" fmla="*/ 0 w 2304152"/>
                <a:gd name="connsiteY4" fmla="*/ 504056 h 509136"/>
                <a:gd name="connsiteX5" fmla="*/ 0 w 2304152"/>
                <a:gd name="connsiteY5" fmla="*/ 0 h 509136"/>
                <a:gd name="connsiteX0" fmla="*/ 0 w 2304152"/>
                <a:gd name="connsiteY0" fmla="*/ 0 h 504056"/>
                <a:gd name="connsiteX1" fmla="*/ 1980116 w 2304152"/>
                <a:gd name="connsiteY1" fmla="*/ 0 h 504056"/>
                <a:gd name="connsiteX2" fmla="*/ 2304152 w 2304152"/>
                <a:gd name="connsiteY2" fmla="*/ 252028 h 504056"/>
                <a:gd name="connsiteX3" fmla="*/ 1980116 w 2304152"/>
                <a:gd name="connsiteY3" fmla="*/ 504056 h 504056"/>
                <a:gd name="connsiteX4" fmla="*/ 0 w 2304152"/>
                <a:gd name="connsiteY4" fmla="*/ 498976 h 504056"/>
                <a:gd name="connsiteX5" fmla="*/ 0 w 2304152"/>
                <a:gd name="connsiteY5" fmla="*/ 0 h 504056"/>
                <a:gd name="connsiteX0" fmla="*/ 1 w 7894040"/>
                <a:gd name="connsiteY0" fmla="*/ -1 h 552514"/>
                <a:gd name="connsiteX1" fmla="*/ 7570004 w 7894040"/>
                <a:gd name="connsiteY1" fmla="*/ 48458 h 552514"/>
                <a:gd name="connsiteX2" fmla="*/ 7894040 w 7894040"/>
                <a:gd name="connsiteY2" fmla="*/ 300486 h 552514"/>
                <a:gd name="connsiteX3" fmla="*/ 7570004 w 7894040"/>
                <a:gd name="connsiteY3" fmla="*/ 552514 h 552514"/>
                <a:gd name="connsiteX4" fmla="*/ 5589888 w 7894040"/>
                <a:gd name="connsiteY4" fmla="*/ 547434 h 552514"/>
                <a:gd name="connsiteX5" fmla="*/ 1 w 7894040"/>
                <a:gd name="connsiteY5" fmla="*/ -1 h 552514"/>
                <a:gd name="connsiteX0" fmla="*/ -1 w 7894038"/>
                <a:gd name="connsiteY0" fmla="*/ 1 h 552516"/>
                <a:gd name="connsiteX1" fmla="*/ 7570002 w 7894038"/>
                <a:gd name="connsiteY1" fmla="*/ 48460 h 552516"/>
                <a:gd name="connsiteX2" fmla="*/ 7894038 w 7894038"/>
                <a:gd name="connsiteY2" fmla="*/ 300488 h 552516"/>
                <a:gd name="connsiteX3" fmla="*/ 7570002 w 7894038"/>
                <a:gd name="connsiteY3" fmla="*/ 552516 h 552516"/>
                <a:gd name="connsiteX4" fmla="*/ 11826 w 7894038"/>
                <a:gd name="connsiteY4" fmla="*/ 388847 h 552516"/>
                <a:gd name="connsiteX5" fmla="*/ -1 w 7894038"/>
                <a:gd name="connsiteY5" fmla="*/ 1 h 552516"/>
                <a:gd name="connsiteX0" fmla="*/ 139490 w 8033529"/>
                <a:gd name="connsiteY0" fmla="*/ -1 h 552514"/>
                <a:gd name="connsiteX1" fmla="*/ 7709493 w 8033529"/>
                <a:gd name="connsiteY1" fmla="*/ 48458 h 552514"/>
                <a:gd name="connsiteX2" fmla="*/ 8033529 w 8033529"/>
                <a:gd name="connsiteY2" fmla="*/ 300486 h 552514"/>
                <a:gd name="connsiteX3" fmla="*/ 7709493 w 8033529"/>
                <a:gd name="connsiteY3" fmla="*/ 552514 h 552514"/>
                <a:gd name="connsiteX4" fmla="*/ -1 w 8033529"/>
                <a:gd name="connsiteY4" fmla="*/ 396416 h 552514"/>
                <a:gd name="connsiteX5" fmla="*/ 139490 w 8033529"/>
                <a:gd name="connsiteY5" fmla="*/ -1 h 552514"/>
                <a:gd name="connsiteX0" fmla="*/ 151887 w 8045926"/>
                <a:gd name="connsiteY0" fmla="*/ 1 h 552516"/>
                <a:gd name="connsiteX1" fmla="*/ 7721890 w 8045926"/>
                <a:gd name="connsiteY1" fmla="*/ 48460 h 552516"/>
                <a:gd name="connsiteX2" fmla="*/ 8045926 w 8045926"/>
                <a:gd name="connsiteY2" fmla="*/ 300488 h 552516"/>
                <a:gd name="connsiteX3" fmla="*/ 7721890 w 8045926"/>
                <a:gd name="connsiteY3" fmla="*/ 552516 h 552516"/>
                <a:gd name="connsiteX4" fmla="*/ 0 w 8045926"/>
                <a:gd name="connsiteY4" fmla="*/ 411283 h 552516"/>
                <a:gd name="connsiteX5" fmla="*/ 151887 w 8045926"/>
                <a:gd name="connsiteY5" fmla="*/ 1 h 552516"/>
                <a:gd name="connsiteX0" fmla="*/ 140356 w 8034395"/>
                <a:gd name="connsiteY0" fmla="*/ -1 h 552514"/>
                <a:gd name="connsiteX1" fmla="*/ 7710359 w 8034395"/>
                <a:gd name="connsiteY1" fmla="*/ 48458 h 552514"/>
                <a:gd name="connsiteX2" fmla="*/ 8034395 w 8034395"/>
                <a:gd name="connsiteY2" fmla="*/ 300486 h 552514"/>
                <a:gd name="connsiteX3" fmla="*/ 7710359 w 8034395"/>
                <a:gd name="connsiteY3" fmla="*/ 552514 h 552514"/>
                <a:gd name="connsiteX4" fmla="*/ 1 w 8034395"/>
                <a:gd name="connsiteY4" fmla="*/ 382460 h 552514"/>
                <a:gd name="connsiteX5" fmla="*/ 140356 w 8034395"/>
                <a:gd name="connsiteY5" fmla="*/ -1 h 552514"/>
                <a:gd name="connsiteX0" fmla="*/ 156783 w 8050822"/>
                <a:gd name="connsiteY0" fmla="*/ 1 h 552516"/>
                <a:gd name="connsiteX1" fmla="*/ 7726786 w 8050822"/>
                <a:gd name="connsiteY1" fmla="*/ 48460 h 552516"/>
                <a:gd name="connsiteX2" fmla="*/ 8050822 w 8050822"/>
                <a:gd name="connsiteY2" fmla="*/ 300488 h 552516"/>
                <a:gd name="connsiteX3" fmla="*/ 7726786 w 8050822"/>
                <a:gd name="connsiteY3" fmla="*/ 552516 h 552516"/>
                <a:gd name="connsiteX4" fmla="*/ 0 w 8050822"/>
                <a:gd name="connsiteY4" fmla="*/ 375178 h 552516"/>
                <a:gd name="connsiteX5" fmla="*/ 156783 w 8050822"/>
                <a:gd name="connsiteY5" fmla="*/ 1 h 552516"/>
                <a:gd name="connsiteX0" fmla="*/ 157363 w 8051402"/>
                <a:gd name="connsiteY0" fmla="*/ -1 h 552514"/>
                <a:gd name="connsiteX1" fmla="*/ 7727366 w 8051402"/>
                <a:gd name="connsiteY1" fmla="*/ 48458 h 552514"/>
                <a:gd name="connsiteX2" fmla="*/ 8051402 w 8051402"/>
                <a:gd name="connsiteY2" fmla="*/ 300486 h 552514"/>
                <a:gd name="connsiteX3" fmla="*/ 7727366 w 8051402"/>
                <a:gd name="connsiteY3" fmla="*/ 552514 h 552514"/>
                <a:gd name="connsiteX4" fmla="*/ 0 w 8051402"/>
                <a:gd name="connsiteY4" fmla="*/ 408853 h 552514"/>
                <a:gd name="connsiteX5" fmla="*/ 157363 w 8051402"/>
                <a:gd name="connsiteY5" fmla="*/ -1 h 552514"/>
                <a:gd name="connsiteX0" fmla="*/ 187346 w 8081385"/>
                <a:gd name="connsiteY0" fmla="*/ 1 h 552516"/>
                <a:gd name="connsiteX1" fmla="*/ 7757349 w 8081385"/>
                <a:gd name="connsiteY1" fmla="*/ 48460 h 552516"/>
                <a:gd name="connsiteX2" fmla="*/ 8081385 w 8081385"/>
                <a:gd name="connsiteY2" fmla="*/ 300488 h 552516"/>
                <a:gd name="connsiteX3" fmla="*/ 7757349 w 8081385"/>
                <a:gd name="connsiteY3" fmla="*/ 552516 h 552516"/>
                <a:gd name="connsiteX4" fmla="*/ 1 w 8081385"/>
                <a:gd name="connsiteY4" fmla="*/ 483792 h 552516"/>
                <a:gd name="connsiteX5" fmla="*/ 187346 w 8081385"/>
                <a:gd name="connsiteY5" fmla="*/ 1 h 552516"/>
                <a:gd name="connsiteX0" fmla="*/ 215019 w 8109058"/>
                <a:gd name="connsiteY0" fmla="*/ -1 h 552964"/>
                <a:gd name="connsiteX1" fmla="*/ 7785022 w 8109058"/>
                <a:gd name="connsiteY1" fmla="*/ 48458 h 552964"/>
                <a:gd name="connsiteX2" fmla="*/ 8109058 w 8109058"/>
                <a:gd name="connsiteY2" fmla="*/ 300486 h 552964"/>
                <a:gd name="connsiteX3" fmla="*/ 7785022 w 8109058"/>
                <a:gd name="connsiteY3" fmla="*/ 552514 h 552964"/>
                <a:gd name="connsiteX4" fmla="*/ 0 w 8109058"/>
                <a:gd name="connsiteY4" fmla="*/ 552963 h 552964"/>
                <a:gd name="connsiteX5" fmla="*/ 215019 w 8109058"/>
                <a:gd name="connsiteY5" fmla="*/ -1 h 552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09058" h="552964">
                  <a:moveTo>
                    <a:pt x="215019" y="-1"/>
                  </a:moveTo>
                  <a:lnTo>
                    <a:pt x="7785022" y="48458"/>
                  </a:lnTo>
                  <a:cubicBezTo>
                    <a:pt x="7963982" y="48458"/>
                    <a:pt x="8109058" y="161295"/>
                    <a:pt x="8109058" y="300486"/>
                  </a:cubicBezTo>
                  <a:cubicBezTo>
                    <a:pt x="8109058" y="439677"/>
                    <a:pt x="7963982" y="552514"/>
                    <a:pt x="7785022" y="552514"/>
                  </a:cubicBezTo>
                  <a:lnTo>
                    <a:pt x="0" y="552963"/>
                  </a:lnTo>
                  <a:lnTo>
                    <a:pt x="215019" y="-1"/>
                  </a:lnTo>
                  <a:close/>
                </a:path>
              </a:pathLst>
            </a:custGeom>
            <a:solidFill>
              <a:srgbClr val="000099"/>
            </a:solidFill>
            <a:ln>
              <a:solidFill>
                <a:srgbClr val="0000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  <p:grpSp>
        <p:nvGrpSpPr>
          <p:cNvPr id="14" name="Skupina 13">
            <a:extLst>
              <a:ext uri="{FF2B5EF4-FFF2-40B4-BE49-F238E27FC236}">
                <a16:creationId xmlns:a16="http://schemas.microsoft.com/office/drawing/2014/main" id="{AB1DA407-C3A7-4337-91B1-3909792A5120}"/>
              </a:ext>
            </a:extLst>
          </p:cNvPr>
          <p:cNvGrpSpPr/>
          <p:nvPr/>
        </p:nvGrpSpPr>
        <p:grpSpPr>
          <a:xfrm>
            <a:off x="523470" y="2573771"/>
            <a:ext cx="9307698" cy="3960627"/>
            <a:chOff x="1539896" y="2621069"/>
            <a:chExt cx="9308910" cy="3961143"/>
          </a:xfrm>
        </p:grpSpPr>
        <p:grpSp>
          <p:nvGrpSpPr>
            <p:cNvPr id="15" name="Skupina 14">
              <a:extLst>
                <a:ext uri="{FF2B5EF4-FFF2-40B4-BE49-F238E27FC236}">
                  <a16:creationId xmlns:a16="http://schemas.microsoft.com/office/drawing/2014/main" id="{9DE15082-0D62-4435-989E-F34365D8F3F4}"/>
                </a:ext>
              </a:extLst>
            </p:cNvPr>
            <p:cNvGrpSpPr/>
            <p:nvPr/>
          </p:nvGrpSpPr>
          <p:grpSpPr>
            <a:xfrm>
              <a:off x="1539896" y="2621069"/>
              <a:ext cx="8701933" cy="3810211"/>
              <a:chOff x="1539896" y="2621069"/>
              <a:chExt cx="8701933" cy="3810211"/>
            </a:xfrm>
          </p:grpSpPr>
          <p:sp>
            <p:nvSpPr>
              <p:cNvPr id="20" name="Obdélník 19">
                <a:extLst>
                  <a:ext uri="{FF2B5EF4-FFF2-40B4-BE49-F238E27FC236}">
                    <a16:creationId xmlns:a16="http://schemas.microsoft.com/office/drawing/2014/main" id="{AB6F862B-F9C6-4037-80CF-1658B6FDD4A3}"/>
                  </a:ext>
                </a:extLst>
              </p:cNvPr>
              <p:cNvSpPr/>
              <p:nvPr/>
            </p:nvSpPr>
            <p:spPr>
              <a:xfrm>
                <a:off x="1539896" y="2768576"/>
                <a:ext cx="8701933" cy="3662704"/>
              </a:xfrm>
              <a:prstGeom prst="rect">
                <a:avLst/>
              </a:prstGeom>
              <a:solidFill>
                <a:srgbClr val="00B050"/>
              </a:solidFill>
              <a:ln w="3810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sp>
            <p:nvSpPr>
              <p:cNvPr id="21" name="Rectangle 12">
                <a:extLst>
                  <a:ext uri="{FF2B5EF4-FFF2-40B4-BE49-F238E27FC236}">
                    <a16:creationId xmlns:a16="http://schemas.microsoft.com/office/drawing/2014/main" id="{CD8C0EF3-C412-43A4-A157-393C26F2A574}"/>
                  </a:ext>
                </a:extLst>
              </p:cNvPr>
              <p:cNvSpPr/>
              <p:nvPr/>
            </p:nvSpPr>
            <p:spPr>
              <a:xfrm>
                <a:off x="1952151" y="2621069"/>
                <a:ext cx="7972344" cy="8079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13" tIns="91413" rIns="91413" bIns="91413" anchor="t" anchorCtr="0">
                <a:noAutofit/>
              </a:bodyPr>
              <a:lstStyle/>
              <a:p>
                <a:pPr algn="ctr"/>
                <a:r>
                  <a:rPr lang="cs-CZ" sz="1400" b="1">
                    <a:solidFill>
                      <a:srgbClr val="000000"/>
                    </a:solidFill>
                    <a:latin typeface="Calibri" panose="020F0502020204030204" pitchFamily="34" charset="0"/>
                    <a:ea typeface="Calibri" panose="020F0502020204030204" pitchFamily="34" charset="0"/>
                  </a:rPr>
                  <a:t> </a:t>
                </a:r>
                <a:endParaRPr lang="cs-CZ" sz="1200">
                  <a:latin typeface="Calibri" panose="020F0502020204030204" pitchFamily="34" charset="0"/>
                  <a:ea typeface="Calibri" panose="020F0502020204030204" pitchFamily="34" charset="0"/>
                </a:endParaRPr>
              </a:p>
              <a:p>
                <a:pPr algn="ctr"/>
                <a:r>
                  <a:rPr lang="cs-CZ" sz="2800" b="1">
                    <a:solidFill>
                      <a:schemeClr val="bg1"/>
                    </a:solidFill>
                    <a:latin typeface="Calibri" panose="020F0502020204030204" pitchFamily="34" charset="0"/>
                    <a:ea typeface="Calibri" panose="020F0502020204030204" pitchFamily="34" charset="0"/>
                  </a:rPr>
                  <a:t>Komponenty</a:t>
                </a:r>
                <a:endParaRPr lang="cs-CZ" sz="280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</a:endParaRPr>
              </a:p>
            </p:txBody>
          </p:sp>
          <p:sp>
            <p:nvSpPr>
              <p:cNvPr id="22" name="Obdélník 21">
                <a:extLst>
                  <a:ext uri="{FF2B5EF4-FFF2-40B4-BE49-F238E27FC236}">
                    <a16:creationId xmlns:a16="http://schemas.microsoft.com/office/drawing/2014/main" id="{298085E9-AB4A-4F31-A424-F10FF72433CE}"/>
                  </a:ext>
                </a:extLst>
              </p:cNvPr>
              <p:cNvSpPr/>
              <p:nvPr/>
            </p:nvSpPr>
            <p:spPr>
              <a:xfrm>
                <a:off x="1631504" y="3496413"/>
                <a:ext cx="8497222" cy="652667"/>
              </a:xfrm>
              <a:prstGeom prst="rect">
                <a:avLst/>
              </a:prstGeom>
              <a:noFill/>
              <a:ln w="38100">
                <a:solidFill>
                  <a:schemeClr val="accent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sp>
            <p:nvSpPr>
              <p:cNvPr id="23" name="Obdélník 22">
                <a:extLst>
                  <a:ext uri="{FF2B5EF4-FFF2-40B4-BE49-F238E27FC236}">
                    <a16:creationId xmlns:a16="http://schemas.microsoft.com/office/drawing/2014/main" id="{B75BFD41-6C3F-4AB1-B61A-33567CAAE97D}"/>
                  </a:ext>
                </a:extLst>
              </p:cNvPr>
              <p:cNvSpPr/>
              <p:nvPr/>
            </p:nvSpPr>
            <p:spPr>
              <a:xfrm>
                <a:off x="1631504" y="4224250"/>
                <a:ext cx="8497222" cy="652667"/>
              </a:xfrm>
              <a:prstGeom prst="rect">
                <a:avLst/>
              </a:prstGeom>
              <a:noFill/>
              <a:ln w="38100">
                <a:solidFill>
                  <a:schemeClr val="accent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sp>
            <p:nvSpPr>
              <p:cNvPr id="24" name="Obdélník 23">
                <a:extLst>
                  <a:ext uri="{FF2B5EF4-FFF2-40B4-BE49-F238E27FC236}">
                    <a16:creationId xmlns:a16="http://schemas.microsoft.com/office/drawing/2014/main" id="{9ABE3BAD-CB5D-4B96-84BE-EBDF11DFC94B}"/>
                  </a:ext>
                </a:extLst>
              </p:cNvPr>
              <p:cNvSpPr/>
              <p:nvPr/>
            </p:nvSpPr>
            <p:spPr>
              <a:xfrm>
                <a:off x="1631504" y="4966554"/>
                <a:ext cx="8497222" cy="652667"/>
              </a:xfrm>
              <a:prstGeom prst="rect">
                <a:avLst/>
              </a:prstGeom>
              <a:noFill/>
              <a:ln w="38100">
                <a:solidFill>
                  <a:schemeClr val="accent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sp>
            <p:nvSpPr>
              <p:cNvPr id="25" name="Obdélník 24">
                <a:extLst>
                  <a:ext uri="{FF2B5EF4-FFF2-40B4-BE49-F238E27FC236}">
                    <a16:creationId xmlns:a16="http://schemas.microsoft.com/office/drawing/2014/main" id="{53A448D4-C165-4F81-A233-E029C325C05F}"/>
                  </a:ext>
                </a:extLst>
              </p:cNvPr>
              <p:cNvSpPr/>
              <p:nvPr/>
            </p:nvSpPr>
            <p:spPr>
              <a:xfrm>
                <a:off x="1631504" y="5708858"/>
                <a:ext cx="8497222" cy="652667"/>
              </a:xfrm>
              <a:prstGeom prst="rect">
                <a:avLst/>
              </a:prstGeom>
              <a:noFill/>
              <a:ln w="38100">
                <a:solidFill>
                  <a:schemeClr val="accent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</p:grpSp>
        <p:sp>
          <p:nvSpPr>
            <p:cNvPr id="16" name="TextovéPole 15">
              <a:extLst>
                <a:ext uri="{FF2B5EF4-FFF2-40B4-BE49-F238E27FC236}">
                  <a16:creationId xmlns:a16="http://schemas.microsoft.com/office/drawing/2014/main" id="{D516F1CA-4733-4352-AC0E-91C8C39F284B}"/>
                </a:ext>
              </a:extLst>
            </p:cNvPr>
            <p:cNvSpPr txBox="1"/>
            <p:nvPr/>
          </p:nvSpPr>
          <p:spPr>
            <a:xfrm>
              <a:off x="2423592" y="3619479"/>
              <a:ext cx="842521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2000" b="1">
                  <a:solidFill>
                    <a:schemeClr val="bg1"/>
                  </a:solidFill>
                </a:rPr>
                <a:t>Podnikání je přirozenou součástí života obce a města</a:t>
              </a:r>
            </a:p>
            <a:p>
              <a:endParaRPr lang="cs-CZ"/>
            </a:p>
          </p:txBody>
        </p:sp>
        <p:sp>
          <p:nvSpPr>
            <p:cNvPr id="17" name="TextovéPole 16">
              <a:extLst>
                <a:ext uri="{FF2B5EF4-FFF2-40B4-BE49-F238E27FC236}">
                  <a16:creationId xmlns:a16="http://schemas.microsoft.com/office/drawing/2014/main" id="{AC1EC624-B45A-41F4-9E23-1D5873C51AFD}"/>
                </a:ext>
              </a:extLst>
            </p:cNvPr>
            <p:cNvSpPr txBox="1"/>
            <p:nvPr/>
          </p:nvSpPr>
          <p:spPr>
            <a:xfrm>
              <a:off x="2423592" y="4347316"/>
              <a:ext cx="8425214" cy="707978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cs-CZ" sz="2000" b="1" dirty="0">
                  <a:solidFill>
                    <a:schemeClr val="bg1"/>
                  </a:solidFill>
                  <a:ea typeface="+mn-lt"/>
                  <a:cs typeface="+mn-lt"/>
                </a:rPr>
                <a:t>Občané a obce jako partneři dodavatelů energie</a:t>
              </a:r>
              <a:endParaRPr lang="cs-CZ" dirty="0">
                <a:solidFill>
                  <a:schemeClr val="bg1"/>
                </a:solidFill>
                <a:ea typeface="+mn-lt"/>
                <a:cs typeface="+mn-lt"/>
              </a:endParaRPr>
            </a:p>
            <a:p>
              <a:endParaRPr lang="cs-CZ" sz="2000" b="1" dirty="0">
                <a:solidFill>
                  <a:schemeClr val="bg1"/>
                </a:solidFill>
                <a:cs typeface="Calibri"/>
              </a:endParaRPr>
            </a:p>
          </p:txBody>
        </p:sp>
        <p:sp>
          <p:nvSpPr>
            <p:cNvPr id="18" name="TextovéPole 17">
              <a:extLst>
                <a:ext uri="{FF2B5EF4-FFF2-40B4-BE49-F238E27FC236}">
                  <a16:creationId xmlns:a16="http://schemas.microsoft.com/office/drawing/2014/main" id="{A9CD9C6B-5885-4A5D-9692-C874E7045989}"/>
                </a:ext>
              </a:extLst>
            </p:cNvPr>
            <p:cNvSpPr txBox="1"/>
            <p:nvPr/>
          </p:nvSpPr>
          <p:spPr>
            <a:xfrm>
              <a:off x="2423592" y="5089620"/>
              <a:ext cx="8425214" cy="707978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pt-BR" sz="2000" b="1" dirty="0" err="1">
                  <a:solidFill>
                    <a:schemeClr val="bg1"/>
                  </a:solidFill>
                  <a:ea typeface="+mn-lt"/>
                  <a:cs typeface="+mn-lt"/>
                </a:rPr>
                <a:t>Suroviny</a:t>
              </a:r>
              <a:r>
                <a:rPr lang="pt-BR" sz="2000" b="1" dirty="0">
                  <a:solidFill>
                    <a:schemeClr val="bg1"/>
                  </a:solidFill>
                  <a:ea typeface="+mn-lt"/>
                  <a:cs typeface="+mn-lt"/>
                </a:rPr>
                <a:t> a </a:t>
              </a:r>
              <a:r>
                <a:rPr lang="pt-BR" sz="2000" b="1" dirty="0" err="1">
                  <a:solidFill>
                    <a:schemeClr val="bg1"/>
                  </a:solidFill>
                  <a:ea typeface="+mn-lt"/>
                  <a:cs typeface="+mn-lt"/>
                </a:rPr>
                <a:t>recykláty</a:t>
              </a:r>
              <a:r>
                <a:rPr lang="pt-BR" sz="2000" b="1" dirty="0">
                  <a:solidFill>
                    <a:schemeClr val="bg1"/>
                  </a:solidFill>
                  <a:ea typeface="+mn-lt"/>
                  <a:cs typeface="+mn-lt"/>
                </a:rPr>
                <a:t> v </a:t>
              </a:r>
              <a:r>
                <a:rPr lang="pt-BR" sz="2000" b="1" dirty="0" err="1">
                  <a:solidFill>
                    <a:schemeClr val="bg1"/>
                  </a:solidFill>
                  <a:ea typeface="+mn-lt"/>
                  <a:cs typeface="+mn-lt"/>
                </a:rPr>
                <a:t>oběhovém</a:t>
              </a:r>
              <a:r>
                <a:rPr lang="pt-BR" sz="2000" b="1" dirty="0">
                  <a:solidFill>
                    <a:schemeClr val="bg1"/>
                  </a:solidFill>
                  <a:ea typeface="+mn-lt"/>
                  <a:cs typeface="+mn-lt"/>
                </a:rPr>
                <a:t> </a:t>
              </a:r>
              <a:r>
                <a:rPr lang="pt-BR" sz="2000" b="1" dirty="0" err="1">
                  <a:solidFill>
                    <a:schemeClr val="bg1"/>
                  </a:solidFill>
                  <a:ea typeface="+mn-lt"/>
                  <a:cs typeface="+mn-lt"/>
                </a:rPr>
                <a:t>hospodářství</a:t>
              </a:r>
              <a:r>
                <a:rPr lang="pt-BR" sz="2000" b="1" dirty="0">
                  <a:solidFill>
                    <a:schemeClr val="bg1"/>
                  </a:solidFill>
                  <a:ea typeface="+mn-lt"/>
                  <a:cs typeface="+mn-lt"/>
                </a:rPr>
                <a:t>, </a:t>
              </a:r>
              <a:r>
                <a:rPr lang="pt-BR" sz="2000" b="1" dirty="0" err="1">
                  <a:solidFill>
                    <a:schemeClr val="bg1"/>
                  </a:solidFill>
                  <a:ea typeface="+mn-lt"/>
                  <a:cs typeface="+mn-lt"/>
                </a:rPr>
                <a:t>rozvoj</a:t>
              </a:r>
              <a:r>
                <a:rPr lang="pt-BR" sz="2000" b="1" dirty="0">
                  <a:solidFill>
                    <a:schemeClr val="bg1"/>
                  </a:solidFill>
                  <a:ea typeface="+mn-lt"/>
                  <a:cs typeface="+mn-lt"/>
                </a:rPr>
                <a:t> </a:t>
              </a:r>
              <a:r>
                <a:rPr lang="pt-BR" sz="2000" b="1" dirty="0" err="1">
                  <a:solidFill>
                    <a:schemeClr val="bg1"/>
                  </a:solidFill>
                  <a:ea typeface="+mn-lt"/>
                  <a:cs typeface="+mn-lt"/>
                </a:rPr>
                <a:t>bio</a:t>
              </a:r>
              <a:r>
                <a:rPr lang="pt-BR" sz="2000" b="1" dirty="0">
                  <a:solidFill>
                    <a:schemeClr val="bg1"/>
                  </a:solidFill>
                  <a:ea typeface="+mn-lt"/>
                  <a:cs typeface="+mn-lt"/>
                </a:rPr>
                <a:t> </a:t>
              </a:r>
              <a:r>
                <a:rPr lang="pt-BR" sz="2000" b="1" dirty="0" err="1">
                  <a:solidFill>
                    <a:schemeClr val="bg1"/>
                  </a:solidFill>
                  <a:ea typeface="+mn-lt"/>
                  <a:cs typeface="+mn-lt"/>
                </a:rPr>
                <a:t>ekonomiky</a:t>
              </a:r>
              <a:endParaRPr lang="cs-CZ" dirty="0" err="1">
                <a:solidFill>
                  <a:schemeClr val="bg1"/>
                </a:solidFill>
              </a:endParaRPr>
            </a:p>
            <a:p>
              <a:endParaRPr lang="pt-BR" sz="2000" b="1" dirty="0">
                <a:solidFill>
                  <a:schemeClr val="bg1"/>
                </a:solidFill>
                <a:cs typeface="Calibri"/>
              </a:endParaRPr>
            </a:p>
          </p:txBody>
        </p:sp>
        <p:sp>
          <p:nvSpPr>
            <p:cNvPr id="19" name="TextovéPole 18">
              <a:extLst>
                <a:ext uri="{FF2B5EF4-FFF2-40B4-BE49-F238E27FC236}">
                  <a16:creationId xmlns:a16="http://schemas.microsoft.com/office/drawing/2014/main" id="{AF5FF933-BE5A-4374-BB7A-1E7F10D581AE}"/>
                </a:ext>
              </a:extLst>
            </p:cNvPr>
            <p:cNvSpPr txBox="1"/>
            <p:nvPr/>
          </p:nvSpPr>
          <p:spPr>
            <a:xfrm>
              <a:off x="2414226" y="5812771"/>
              <a:ext cx="842521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2000" b="1">
                  <a:solidFill>
                    <a:schemeClr val="bg1"/>
                  </a:solidFill>
                </a:rPr>
                <a:t>ICT infrastruktura – základní předpoklad úspěch digitalizace</a:t>
              </a:r>
            </a:p>
            <a:p>
              <a:endParaRPr lang="cs-CZ"/>
            </a:p>
          </p:txBody>
        </p:sp>
      </p:grpSp>
    </p:spTree>
    <p:extLst>
      <p:ext uri="{BB962C8B-B14F-4D97-AF65-F5344CB8AC3E}">
        <p14:creationId xmlns:p14="http://schemas.microsoft.com/office/powerpoint/2010/main" val="2192586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indefinite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100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100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Nadpis 2"/>
          <p:cNvSpPr txBox="1">
            <a:spLocks/>
          </p:cNvSpPr>
          <p:nvPr/>
        </p:nvSpPr>
        <p:spPr bwMode="auto">
          <a:xfrm>
            <a:off x="2855268" y="558812"/>
            <a:ext cx="9431820" cy="1007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cs-CZ" b="1">
                <a:solidFill>
                  <a:srgbClr val="0032A0"/>
                </a:solidFill>
                <a:latin typeface="+mj-lt"/>
              </a:rPr>
              <a:t>Pilíř</a:t>
            </a:r>
          </a:p>
          <a:p>
            <a:r>
              <a:rPr lang="pl-PL" sz="2000" b="1">
                <a:solidFill>
                  <a:srgbClr val="0032A0"/>
                </a:solidFill>
                <a:latin typeface="+mj-lt"/>
              </a:rPr>
              <a:t>Prostředí pro život (Zelená města, obce a regiony)</a:t>
            </a:r>
            <a:endParaRPr lang="cs-CZ" sz="2000" b="1">
              <a:solidFill>
                <a:srgbClr val="0032A0"/>
              </a:solidFill>
              <a:latin typeface="+mj-lt"/>
            </a:endParaRPr>
          </a:p>
          <a:p>
            <a:endParaRPr lang="cs-CZ" altLang="cs-CZ" b="1">
              <a:solidFill>
                <a:srgbClr val="000099"/>
              </a:solidFill>
              <a:latin typeface="+mj-lt"/>
            </a:endParaRPr>
          </a:p>
        </p:txBody>
      </p:sp>
      <p:sp>
        <p:nvSpPr>
          <p:cNvPr id="4" name="Obdélník 3">
            <a:extLst>
              <a:ext uri="{FF2B5EF4-FFF2-40B4-BE49-F238E27FC236}">
                <a16:creationId xmlns:a16="http://schemas.microsoft.com/office/drawing/2014/main" id="{B2909AD6-82E9-44A7-92C0-3178C16BB054}"/>
              </a:ext>
            </a:extLst>
          </p:cNvPr>
          <p:cNvSpPr/>
          <p:nvPr/>
        </p:nvSpPr>
        <p:spPr>
          <a:xfrm>
            <a:off x="9919758" y="2583455"/>
            <a:ext cx="580664" cy="281542"/>
          </a:xfrm>
          <a:prstGeom prst="rect">
            <a:avLst/>
          </a:prstGeom>
          <a:solidFill>
            <a:srgbClr val="00B050"/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Obdélník 5">
            <a:extLst>
              <a:ext uri="{FF2B5EF4-FFF2-40B4-BE49-F238E27FC236}">
                <a16:creationId xmlns:a16="http://schemas.microsoft.com/office/drawing/2014/main" id="{C35219C3-0738-4E4F-8278-A99BBC669E42}"/>
              </a:ext>
            </a:extLst>
          </p:cNvPr>
          <p:cNvSpPr/>
          <p:nvPr/>
        </p:nvSpPr>
        <p:spPr>
          <a:xfrm>
            <a:off x="10569101" y="2583454"/>
            <a:ext cx="580664" cy="281542"/>
          </a:xfrm>
          <a:prstGeom prst="rect">
            <a:avLst/>
          </a:prstGeom>
          <a:solidFill>
            <a:srgbClr val="00B050"/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Obdélník 6">
            <a:extLst>
              <a:ext uri="{FF2B5EF4-FFF2-40B4-BE49-F238E27FC236}">
                <a16:creationId xmlns:a16="http://schemas.microsoft.com/office/drawing/2014/main" id="{4C3AB983-A947-4CE3-A5E1-CA477137611E}"/>
              </a:ext>
            </a:extLst>
          </p:cNvPr>
          <p:cNvSpPr/>
          <p:nvPr/>
        </p:nvSpPr>
        <p:spPr>
          <a:xfrm>
            <a:off x="11218443" y="2583454"/>
            <a:ext cx="580664" cy="281542"/>
          </a:xfrm>
          <a:prstGeom prst="rect">
            <a:avLst/>
          </a:prstGeom>
          <a:solidFill>
            <a:srgbClr val="00B050"/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Obdélník 7">
            <a:extLst>
              <a:ext uri="{FF2B5EF4-FFF2-40B4-BE49-F238E27FC236}">
                <a16:creationId xmlns:a16="http://schemas.microsoft.com/office/drawing/2014/main" id="{BB3D9635-0D67-4387-B9DA-EB7F4C2F21E3}"/>
              </a:ext>
            </a:extLst>
          </p:cNvPr>
          <p:cNvSpPr/>
          <p:nvPr/>
        </p:nvSpPr>
        <p:spPr>
          <a:xfrm>
            <a:off x="9919759" y="2201664"/>
            <a:ext cx="1879350" cy="310897"/>
          </a:xfrm>
          <a:prstGeom prst="rect">
            <a:avLst/>
          </a:prstGeom>
          <a:solidFill>
            <a:srgbClr val="FF9933"/>
          </a:solidFill>
          <a:ln w="38100">
            <a:solidFill>
              <a:srgbClr val="FF99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Rovnoramenný trojúhelník 8">
            <a:extLst>
              <a:ext uri="{FF2B5EF4-FFF2-40B4-BE49-F238E27FC236}">
                <a16:creationId xmlns:a16="http://schemas.microsoft.com/office/drawing/2014/main" id="{BD185707-2956-42F7-AF0C-F45662451E38}"/>
              </a:ext>
            </a:extLst>
          </p:cNvPr>
          <p:cNvSpPr/>
          <p:nvPr/>
        </p:nvSpPr>
        <p:spPr>
          <a:xfrm>
            <a:off x="9923849" y="1748919"/>
            <a:ext cx="1877165" cy="387813"/>
          </a:xfrm>
          <a:prstGeom prst="triangle">
            <a:avLst/>
          </a:prstGeom>
          <a:solidFill>
            <a:srgbClr val="000099"/>
          </a:solidFill>
          <a:ln w="38100">
            <a:solidFill>
              <a:srgbClr val="00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Vývojový diagram: ruční vstup 8">
            <a:extLst>
              <a:ext uri="{FF2B5EF4-FFF2-40B4-BE49-F238E27FC236}">
                <a16:creationId xmlns:a16="http://schemas.microsoft.com/office/drawing/2014/main" id="{F5FD0CDD-66F9-4465-94CF-4AB6C80DD39C}"/>
              </a:ext>
            </a:extLst>
          </p:cNvPr>
          <p:cNvSpPr/>
          <p:nvPr/>
        </p:nvSpPr>
        <p:spPr>
          <a:xfrm rot="10800000">
            <a:off x="10268558" y="1652268"/>
            <a:ext cx="177815" cy="153683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116 w 10000"/>
              <a:gd name="connsiteY0" fmla="*/ 3865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116 w 10000"/>
              <a:gd name="connsiteY4" fmla="*/ 3865 h 10000"/>
              <a:gd name="connsiteX0" fmla="*/ 10 w 10018"/>
              <a:gd name="connsiteY0" fmla="*/ 3865 h 10000"/>
              <a:gd name="connsiteX1" fmla="*/ 10018 w 10018"/>
              <a:gd name="connsiteY1" fmla="*/ 0 h 10000"/>
              <a:gd name="connsiteX2" fmla="*/ 10018 w 10018"/>
              <a:gd name="connsiteY2" fmla="*/ 10000 h 10000"/>
              <a:gd name="connsiteX3" fmla="*/ 18 w 10018"/>
              <a:gd name="connsiteY3" fmla="*/ 10000 h 10000"/>
              <a:gd name="connsiteX4" fmla="*/ 10 w 10018"/>
              <a:gd name="connsiteY4" fmla="*/ 3865 h 10000"/>
              <a:gd name="connsiteX0" fmla="*/ 23 w 10000"/>
              <a:gd name="connsiteY0" fmla="*/ 4622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23 w 10000"/>
              <a:gd name="connsiteY4" fmla="*/ 4622 h 10000"/>
              <a:gd name="connsiteX0" fmla="*/ 23 w 10000"/>
              <a:gd name="connsiteY0" fmla="*/ 4963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23 w 10000"/>
              <a:gd name="connsiteY4" fmla="*/ 4963 h 10000"/>
              <a:gd name="connsiteX0" fmla="*/ 23 w 10000"/>
              <a:gd name="connsiteY0" fmla="*/ 4892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23 w 10000"/>
              <a:gd name="connsiteY4" fmla="*/ 4892 h 10000"/>
              <a:gd name="connsiteX0" fmla="*/ 11 w 10011"/>
              <a:gd name="connsiteY0" fmla="*/ 4838 h 10000"/>
              <a:gd name="connsiteX1" fmla="*/ 10011 w 10011"/>
              <a:gd name="connsiteY1" fmla="*/ 0 h 10000"/>
              <a:gd name="connsiteX2" fmla="*/ 10011 w 10011"/>
              <a:gd name="connsiteY2" fmla="*/ 10000 h 10000"/>
              <a:gd name="connsiteX3" fmla="*/ 11 w 10011"/>
              <a:gd name="connsiteY3" fmla="*/ 10000 h 10000"/>
              <a:gd name="connsiteX4" fmla="*/ 11 w 10011"/>
              <a:gd name="connsiteY4" fmla="*/ 4838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11" h="10000">
                <a:moveTo>
                  <a:pt x="11" y="4838"/>
                </a:moveTo>
                <a:lnTo>
                  <a:pt x="10011" y="0"/>
                </a:lnTo>
                <a:lnTo>
                  <a:pt x="10011" y="10000"/>
                </a:lnTo>
                <a:lnTo>
                  <a:pt x="11" y="10000"/>
                </a:lnTo>
                <a:cubicBezTo>
                  <a:pt x="50" y="7955"/>
                  <a:pt x="-28" y="6883"/>
                  <a:pt x="11" y="4838"/>
                </a:cubicBezTo>
                <a:close/>
              </a:path>
            </a:pathLst>
          </a:custGeom>
          <a:solidFill>
            <a:srgbClr val="000099"/>
          </a:solidFill>
          <a:ln w="38100">
            <a:solidFill>
              <a:srgbClr val="00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grpSp>
        <p:nvGrpSpPr>
          <p:cNvPr id="11" name="Skupina 10">
            <a:extLst>
              <a:ext uri="{FF2B5EF4-FFF2-40B4-BE49-F238E27FC236}">
                <a16:creationId xmlns:a16="http://schemas.microsoft.com/office/drawing/2014/main" id="{99351066-EC48-4AB4-A0C4-87AEADDF0CBC}"/>
              </a:ext>
            </a:extLst>
          </p:cNvPr>
          <p:cNvGrpSpPr/>
          <p:nvPr/>
        </p:nvGrpSpPr>
        <p:grpSpPr>
          <a:xfrm>
            <a:off x="9795995" y="1827957"/>
            <a:ext cx="2130686" cy="73546"/>
            <a:chOff x="1018386" y="1975006"/>
            <a:chExt cx="9865686" cy="340540"/>
          </a:xfrm>
        </p:grpSpPr>
        <p:sp>
          <p:nvSpPr>
            <p:cNvPr id="12" name="Vývojový diagram: zpoždění 12">
              <a:extLst>
                <a:ext uri="{FF2B5EF4-FFF2-40B4-BE49-F238E27FC236}">
                  <a16:creationId xmlns:a16="http://schemas.microsoft.com/office/drawing/2014/main" id="{3209DFCB-E070-492C-B155-03B673D01201}"/>
                </a:ext>
              </a:extLst>
            </p:cNvPr>
            <p:cNvSpPr/>
            <p:nvPr/>
          </p:nvSpPr>
          <p:spPr>
            <a:xfrm rot="9429676">
              <a:off x="1018386" y="1978714"/>
              <a:ext cx="5199543" cy="336832"/>
            </a:xfrm>
            <a:custGeom>
              <a:avLst/>
              <a:gdLst>
                <a:gd name="connsiteX0" fmla="*/ 0 w 648072"/>
                <a:gd name="connsiteY0" fmla="*/ 0 h 504056"/>
                <a:gd name="connsiteX1" fmla="*/ 324036 w 648072"/>
                <a:gd name="connsiteY1" fmla="*/ 0 h 504056"/>
                <a:gd name="connsiteX2" fmla="*/ 648072 w 648072"/>
                <a:gd name="connsiteY2" fmla="*/ 252028 h 504056"/>
                <a:gd name="connsiteX3" fmla="*/ 324036 w 648072"/>
                <a:gd name="connsiteY3" fmla="*/ 504056 h 504056"/>
                <a:gd name="connsiteX4" fmla="*/ 0 w 648072"/>
                <a:gd name="connsiteY4" fmla="*/ 504056 h 504056"/>
                <a:gd name="connsiteX5" fmla="*/ 0 w 648072"/>
                <a:gd name="connsiteY5" fmla="*/ 0 h 504056"/>
                <a:gd name="connsiteX0" fmla="*/ 1661160 w 2309232"/>
                <a:gd name="connsiteY0" fmla="*/ 0 h 519296"/>
                <a:gd name="connsiteX1" fmla="*/ 1985196 w 2309232"/>
                <a:gd name="connsiteY1" fmla="*/ 0 h 519296"/>
                <a:gd name="connsiteX2" fmla="*/ 2309232 w 2309232"/>
                <a:gd name="connsiteY2" fmla="*/ 252028 h 519296"/>
                <a:gd name="connsiteX3" fmla="*/ 1985196 w 2309232"/>
                <a:gd name="connsiteY3" fmla="*/ 504056 h 519296"/>
                <a:gd name="connsiteX4" fmla="*/ 0 w 2309232"/>
                <a:gd name="connsiteY4" fmla="*/ 519296 h 519296"/>
                <a:gd name="connsiteX5" fmla="*/ 1661160 w 2309232"/>
                <a:gd name="connsiteY5" fmla="*/ 0 h 519296"/>
                <a:gd name="connsiteX0" fmla="*/ 1666240 w 2314312"/>
                <a:gd name="connsiteY0" fmla="*/ 0 h 509136"/>
                <a:gd name="connsiteX1" fmla="*/ 1990276 w 2314312"/>
                <a:gd name="connsiteY1" fmla="*/ 0 h 509136"/>
                <a:gd name="connsiteX2" fmla="*/ 2314312 w 2314312"/>
                <a:gd name="connsiteY2" fmla="*/ 252028 h 509136"/>
                <a:gd name="connsiteX3" fmla="*/ 1990276 w 2314312"/>
                <a:gd name="connsiteY3" fmla="*/ 504056 h 509136"/>
                <a:gd name="connsiteX4" fmla="*/ 0 w 2314312"/>
                <a:gd name="connsiteY4" fmla="*/ 509136 h 509136"/>
                <a:gd name="connsiteX5" fmla="*/ 1666240 w 2314312"/>
                <a:gd name="connsiteY5" fmla="*/ 0 h 509136"/>
                <a:gd name="connsiteX0" fmla="*/ 1656080 w 2304152"/>
                <a:gd name="connsiteY0" fmla="*/ 0 h 504056"/>
                <a:gd name="connsiteX1" fmla="*/ 1980116 w 2304152"/>
                <a:gd name="connsiteY1" fmla="*/ 0 h 504056"/>
                <a:gd name="connsiteX2" fmla="*/ 2304152 w 2304152"/>
                <a:gd name="connsiteY2" fmla="*/ 252028 h 504056"/>
                <a:gd name="connsiteX3" fmla="*/ 1980116 w 2304152"/>
                <a:gd name="connsiteY3" fmla="*/ 504056 h 504056"/>
                <a:gd name="connsiteX4" fmla="*/ 0 w 2304152"/>
                <a:gd name="connsiteY4" fmla="*/ 498976 h 504056"/>
                <a:gd name="connsiteX5" fmla="*/ 1656080 w 2304152"/>
                <a:gd name="connsiteY5" fmla="*/ 0 h 504056"/>
                <a:gd name="connsiteX0" fmla="*/ 0 w 2304152"/>
                <a:gd name="connsiteY0" fmla="*/ 0 h 514216"/>
                <a:gd name="connsiteX1" fmla="*/ 1980116 w 2304152"/>
                <a:gd name="connsiteY1" fmla="*/ 10160 h 514216"/>
                <a:gd name="connsiteX2" fmla="*/ 2304152 w 2304152"/>
                <a:gd name="connsiteY2" fmla="*/ 262188 h 514216"/>
                <a:gd name="connsiteX3" fmla="*/ 1980116 w 2304152"/>
                <a:gd name="connsiteY3" fmla="*/ 514216 h 514216"/>
                <a:gd name="connsiteX4" fmla="*/ 0 w 2304152"/>
                <a:gd name="connsiteY4" fmla="*/ 509136 h 514216"/>
                <a:gd name="connsiteX5" fmla="*/ 0 w 2304152"/>
                <a:gd name="connsiteY5" fmla="*/ 0 h 514216"/>
                <a:gd name="connsiteX0" fmla="*/ 0 w 2304152"/>
                <a:gd name="connsiteY0" fmla="*/ 0 h 514216"/>
                <a:gd name="connsiteX1" fmla="*/ 1980116 w 2304152"/>
                <a:gd name="connsiteY1" fmla="*/ 10160 h 514216"/>
                <a:gd name="connsiteX2" fmla="*/ 2304152 w 2304152"/>
                <a:gd name="connsiteY2" fmla="*/ 262188 h 514216"/>
                <a:gd name="connsiteX3" fmla="*/ 1980116 w 2304152"/>
                <a:gd name="connsiteY3" fmla="*/ 514216 h 514216"/>
                <a:gd name="connsiteX4" fmla="*/ 0 w 2304152"/>
                <a:gd name="connsiteY4" fmla="*/ 509136 h 514216"/>
                <a:gd name="connsiteX5" fmla="*/ 0 w 2304152"/>
                <a:gd name="connsiteY5" fmla="*/ 0 h 514216"/>
                <a:gd name="connsiteX0" fmla="*/ 0 w 2304152"/>
                <a:gd name="connsiteY0" fmla="*/ 0 h 504056"/>
                <a:gd name="connsiteX1" fmla="*/ 1980116 w 2304152"/>
                <a:gd name="connsiteY1" fmla="*/ 0 h 504056"/>
                <a:gd name="connsiteX2" fmla="*/ 2304152 w 2304152"/>
                <a:gd name="connsiteY2" fmla="*/ 252028 h 504056"/>
                <a:gd name="connsiteX3" fmla="*/ 1980116 w 2304152"/>
                <a:gd name="connsiteY3" fmla="*/ 504056 h 504056"/>
                <a:gd name="connsiteX4" fmla="*/ 0 w 2304152"/>
                <a:gd name="connsiteY4" fmla="*/ 498976 h 504056"/>
                <a:gd name="connsiteX5" fmla="*/ 0 w 2304152"/>
                <a:gd name="connsiteY5" fmla="*/ 0 h 504056"/>
                <a:gd name="connsiteX0" fmla="*/ 0 w 2304152"/>
                <a:gd name="connsiteY0" fmla="*/ 10160 h 504056"/>
                <a:gd name="connsiteX1" fmla="*/ 1980116 w 2304152"/>
                <a:gd name="connsiteY1" fmla="*/ 0 h 504056"/>
                <a:gd name="connsiteX2" fmla="*/ 2304152 w 2304152"/>
                <a:gd name="connsiteY2" fmla="*/ 252028 h 504056"/>
                <a:gd name="connsiteX3" fmla="*/ 1980116 w 2304152"/>
                <a:gd name="connsiteY3" fmla="*/ 504056 h 504056"/>
                <a:gd name="connsiteX4" fmla="*/ 0 w 2304152"/>
                <a:gd name="connsiteY4" fmla="*/ 498976 h 504056"/>
                <a:gd name="connsiteX5" fmla="*/ 0 w 2304152"/>
                <a:gd name="connsiteY5" fmla="*/ 10160 h 504056"/>
                <a:gd name="connsiteX0" fmla="*/ 0 w 2304152"/>
                <a:gd name="connsiteY0" fmla="*/ 5080 h 504056"/>
                <a:gd name="connsiteX1" fmla="*/ 1980116 w 2304152"/>
                <a:gd name="connsiteY1" fmla="*/ 0 h 504056"/>
                <a:gd name="connsiteX2" fmla="*/ 2304152 w 2304152"/>
                <a:gd name="connsiteY2" fmla="*/ 252028 h 504056"/>
                <a:gd name="connsiteX3" fmla="*/ 1980116 w 2304152"/>
                <a:gd name="connsiteY3" fmla="*/ 504056 h 504056"/>
                <a:gd name="connsiteX4" fmla="*/ 0 w 2304152"/>
                <a:gd name="connsiteY4" fmla="*/ 498976 h 504056"/>
                <a:gd name="connsiteX5" fmla="*/ 0 w 2304152"/>
                <a:gd name="connsiteY5" fmla="*/ 5080 h 504056"/>
                <a:gd name="connsiteX0" fmla="*/ 0 w 2304152"/>
                <a:gd name="connsiteY0" fmla="*/ 0 h 509136"/>
                <a:gd name="connsiteX1" fmla="*/ 1980116 w 2304152"/>
                <a:gd name="connsiteY1" fmla="*/ 5080 h 509136"/>
                <a:gd name="connsiteX2" fmla="*/ 2304152 w 2304152"/>
                <a:gd name="connsiteY2" fmla="*/ 257108 h 509136"/>
                <a:gd name="connsiteX3" fmla="*/ 1980116 w 2304152"/>
                <a:gd name="connsiteY3" fmla="*/ 509136 h 509136"/>
                <a:gd name="connsiteX4" fmla="*/ 0 w 2304152"/>
                <a:gd name="connsiteY4" fmla="*/ 504056 h 509136"/>
                <a:gd name="connsiteX5" fmla="*/ 0 w 2304152"/>
                <a:gd name="connsiteY5" fmla="*/ 0 h 509136"/>
                <a:gd name="connsiteX0" fmla="*/ 0 w 2304152"/>
                <a:gd name="connsiteY0" fmla="*/ 0 h 504056"/>
                <a:gd name="connsiteX1" fmla="*/ 1980116 w 2304152"/>
                <a:gd name="connsiteY1" fmla="*/ 0 h 504056"/>
                <a:gd name="connsiteX2" fmla="*/ 2304152 w 2304152"/>
                <a:gd name="connsiteY2" fmla="*/ 252028 h 504056"/>
                <a:gd name="connsiteX3" fmla="*/ 1980116 w 2304152"/>
                <a:gd name="connsiteY3" fmla="*/ 504056 h 504056"/>
                <a:gd name="connsiteX4" fmla="*/ 0 w 2304152"/>
                <a:gd name="connsiteY4" fmla="*/ 498976 h 504056"/>
                <a:gd name="connsiteX5" fmla="*/ 0 w 2304152"/>
                <a:gd name="connsiteY5" fmla="*/ 0 h 504056"/>
                <a:gd name="connsiteX0" fmla="*/ 1 w 7894040"/>
                <a:gd name="connsiteY0" fmla="*/ -1 h 552514"/>
                <a:gd name="connsiteX1" fmla="*/ 7570004 w 7894040"/>
                <a:gd name="connsiteY1" fmla="*/ 48458 h 552514"/>
                <a:gd name="connsiteX2" fmla="*/ 7894040 w 7894040"/>
                <a:gd name="connsiteY2" fmla="*/ 300486 h 552514"/>
                <a:gd name="connsiteX3" fmla="*/ 7570004 w 7894040"/>
                <a:gd name="connsiteY3" fmla="*/ 552514 h 552514"/>
                <a:gd name="connsiteX4" fmla="*/ 5589888 w 7894040"/>
                <a:gd name="connsiteY4" fmla="*/ 547434 h 552514"/>
                <a:gd name="connsiteX5" fmla="*/ 1 w 7894040"/>
                <a:gd name="connsiteY5" fmla="*/ -1 h 552514"/>
                <a:gd name="connsiteX0" fmla="*/ -1 w 7894038"/>
                <a:gd name="connsiteY0" fmla="*/ 1 h 552516"/>
                <a:gd name="connsiteX1" fmla="*/ 7570002 w 7894038"/>
                <a:gd name="connsiteY1" fmla="*/ 48460 h 552516"/>
                <a:gd name="connsiteX2" fmla="*/ 7894038 w 7894038"/>
                <a:gd name="connsiteY2" fmla="*/ 300488 h 552516"/>
                <a:gd name="connsiteX3" fmla="*/ 7570002 w 7894038"/>
                <a:gd name="connsiteY3" fmla="*/ 552516 h 552516"/>
                <a:gd name="connsiteX4" fmla="*/ 11826 w 7894038"/>
                <a:gd name="connsiteY4" fmla="*/ 388847 h 552516"/>
                <a:gd name="connsiteX5" fmla="*/ -1 w 7894038"/>
                <a:gd name="connsiteY5" fmla="*/ 1 h 552516"/>
                <a:gd name="connsiteX0" fmla="*/ 139490 w 8033529"/>
                <a:gd name="connsiteY0" fmla="*/ -1 h 552514"/>
                <a:gd name="connsiteX1" fmla="*/ 7709493 w 8033529"/>
                <a:gd name="connsiteY1" fmla="*/ 48458 h 552514"/>
                <a:gd name="connsiteX2" fmla="*/ 8033529 w 8033529"/>
                <a:gd name="connsiteY2" fmla="*/ 300486 h 552514"/>
                <a:gd name="connsiteX3" fmla="*/ 7709493 w 8033529"/>
                <a:gd name="connsiteY3" fmla="*/ 552514 h 552514"/>
                <a:gd name="connsiteX4" fmla="*/ -1 w 8033529"/>
                <a:gd name="connsiteY4" fmla="*/ 396416 h 552514"/>
                <a:gd name="connsiteX5" fmla="*/ 139490 w 8033529"/>
                <a:gd name="connsiteY5" fmla="*/ -1 h 552514"/>
                <a:gd name="connsiteX0" fmla="*/ 151887 w 8045926"/>
                <a:gd name="connsiteY0" fmla="*/ 1 h 552516"/>
                <a:gd name="connsiteX1" fmla="*/ 7721890 w 8045926"/>
                <a:gd name="connsiteY1" fmla="*/ 48460 h 552516"/>
                <a:gd name="connsiteX2" fmla="*/ 8045926 w 8045926"/>
                <a:gd name="connsiteY2" fmla="*/ 300488 h 552516"/>
                <a:gd name="connsiteX3" fmla="*/ 7721890 w 8045926"/>
                <a:gd name="connsiteY3" fmla="*/ 552516 h 552516"/>
                <a:gd name="connsiteX4" fmla="*/ 0 w 8045926"/>
                <a:gd name="connsiteY4" fmla="*/ 411283 h 552516"/>
                <a:gd name="connsiteX5" fmla="*/ 151887 w 8045926"/>
                <a:gd name="connsiteY5" fmla="*/ 1 h 552516"/>
                <a:gd name="connsiteX0" fmla="*/ 140356 w 8034395"/>
                <a:gd name="connsiteY0" fmla="*/ -1 h 552514"/>
                <a:gd name="connsiteX1" fmla="*/ 7710359 w 8034395"/>
                <a:gd name="connsiteY1" fmla="*/ 48458 h 552514"/>
                <a:gd name="connsiteX2" fmla="*/ 8034395 w 8034395"/>
                <a:gd name="connsiteY2" fmla="*/ 300486 h 552514"/>
                <a:gd name="connsiteX3" fmla="*/ 7710359 w 8034395"/>
                <a:gd name="connsiteY3" fmla="*/ 552514 h 552514"/>
                <a:gd name="connsiteX4" fmla="*/ 1 w 8034395"/>
                <a:gd name="connsiteY4" fmla="*/ 382460 h 552514"/>
                <a:gd name="connsiteX5" fmla="*/ 140356 w 8034395"/>
                <a:gd name="connsiteY5" fmla="*/ -1 h 552514"/>
                <a:gd name="connsiteX0" fmla="*/ 156783 w 8050822"/>
                <a:gd name="connsiteY0" fmla="*/ 1 h 552516"/>
                <a:gd name="connsiteX1" fmla="*/ 7726786 w 8050822"/>
                <a:gd name="connsiteY1" fmla="*/ 48460 h 552516"/>
                <a:gd name="connsiteX2" fmla="*/ 8050822 w 8050822"/>
                <a:gd name="connsiteY2" fmla="*/ 300488 h 552516"/>
                <a:gd name="connsiteX3" fmla="*/ 7726786 w 8050822"/>
                <a:gd name="connsiteY3" fmla="*/ 552516 h 552516"/>
                <a:gd name="connsiteX4" fmla="*/ 0 w 8050822"/>
                <a:gd name="connsiteY4" fmla="*/ 375178 h 552516"/>
                <a:gd name="connsiteX5" fmla="*/ 156783 w 8050822"/>
                <a:gd name="connsiteY5" fmla="*/ 1 h 552516"/>
                <a:gd name="connsiteX0" fmla="*/ 157363 w 8051402"/>
                <a:gd name="connsiteY0" fmla="*/ -1 h 552514"/>
                <a:gd name="connsiteX1" fmla="*/ 7727366 w 8051402"/>
                <a:gd name="connsiteY1" fmla="*/ 48458 h 552514"/>
                <a:gd name="connsiteX2" fmla="*/ 8051402 w 8051402"/>
                <a:gd name="connsiteY2" fmla="*/ 300486 h 552514"/>
                <a:gd name="connsiteX3" fmla="*/ 7727366 w 8051402"/>
                <a:gd name="connsiteY3" fmla="*/ 552514 h 552514"/>
                <a:gd name="connsiteX4" fmla="*/ 0 w 8051402"/>
                <a:gd name="connsiteY4" fmla="*/ 408853 h 552514"/>
                <a:gd name="connsiteX5" fmla="*/ 157363 w 8051402"/>
                <a:gd name="connsiteY5" fmla="*/ -1 h 552514"/>
                <a:gd name="connsiteX0" fmla="*/ 187346 w 8081385"/>
                <a:gd name="connsiteY0" fmla="*/ 1 h 552516"/>
                <a:gd name="connsiteX1" fmla="*/ 7757349 w 8081385"/>
                <a:gd name="connsiteY1" fmla="*/ 48460 h 552516"/>
                <a:gd name="connsiteX2" fmla="*/ 8081385 w 8081385"/>
                <a:gd name="connsiteY2" fmla="*/ 300488 h 552516"/>
                <a:gd name="connsiteX3" fmla="*/ 7757349 w 8081385"/>
                <a:gd name="connsiteY3" fmla="*/ 552516 h 552516"/>
                <a:gd name="connsiteX4" fmla="*/ 1 w 8081385"/>
                <a:gd name="connsiteY4" fmla="*/ 483792 h 552516"/>
                <a:gd name="connsiteX5" fmla="*/ 187346 w 8081385"/>
                <a:gd name="connsiteY5" fmla="*/ 1 h 552516"/>
                <a:gd name="connsiteX0" fmla="*/ 215019 w 8109058"/>
                <a:gd name="connsiteY0" fmla="*/ -1 h 552964"/>
                <a:gd name="connsiteX1" fmla="*/ 7785022 w 8109058"/>
                <a:gd name="connsiteY1" fmla="*/ 48458 h 552964"/>
                <a:gd name="connsiteX2" fmla="*/ 8109058 w 8109058"/>
                <a:gd name="connsiteY2" fmla="*/ 300486 h 552964"/>
                <a:gd name="connsiteX3" fmla="*/ 7785022 w 8109058"/>
                <a:gd name="connsiteY3" fmla="*/ 552514 h 552964"/>
                <a:gd name="connsiteX4" fmla="*/ 0 w 8109058"/>
                <a:gd name="connsiteY4" fmla="*/ 552963 h 552964"/>
                <a:gd name="connsiteX5" fmla="*/ 215019 w 8109058"/>
                <a:gd name="connsiteY5" fmla="*/ -1 h 552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09058" h="552964">
                  <a:moveTo>
                    <a:pt x="215019" y="-1"/>
                  </a:moveTo>
                  <a:lnTo>
                    <a:pt x="7785022" y="48458"/>
                  </a:lnTo>
                  <a:cubicBezTo>
                    <a:pt x="7963982" y="48458"/>
                    <a:pt x="8109058" y="161295"/>
                    <a:pt x="8109058" y="300486"/>
                  </a:cubicBezTo>
                  <a:cubicBezTo>
                    <a:pt x="8109058" y="439677"/>
                    <a:pt x="7963982" y="552514"/>
                    <a:pt x="7785022" y="552514"/>
                  </a:cubicBezTo>
                  <a:lnTo>
                    <a:pt x="0" y="552963"/>
                  </a:lnTo>
                  <a:lnTo>
                    <a:pt x="215019" y="-1"/>
                  </a:lnTo>
                  <a:close/>
                </a:path>
              </a:pathLst>
            </a:custGeom>
            <a:solidFill>
              <a:srgbClr val="000099"/>
            </a:solidFill>
            <a:ln>
              <a:solidFill>
                <a:srgbClr val="0000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13" name="Vývojový diagram: zpoždění 12">
              <a:extLst>
                <a:ext uri="{FF2B5EF4-FFF2-40B4-BE49-F238E27FC236}">
                  <a16:creationId xmlns:a16="http://schemas.microsoft.com/office/drawing/2014/main" id="{A5C1A6ED-0A81-4216-9314-144E9944C460}"/>
                </a:ext>
              </a:extLst>
            </p:cNvPr>
            <p:cNvSpPr/>
            <p:nvPr/>
          </p:nvSpPr>
          <p:spPr>
            <a:xfrm rot="12170324" flipH="1">
              <a:off x="5684529" y="1975006"/>
              <a:ext cx="5199543" cy="336832"/>
            </a:xfrm>
            <a:custGeom>
              <a:avLst/>
              <a:gdLst>
                <a:gd name="connsiteX0" fmla="*/ 0 w 648072"/>
                <a:gd name="connsiteY0" fmla="*/ 0 h 504056"/>
                <a:gd name="connsiteX1" fmla="*/ 324036 w 648072"/>
                <a:gd name="connsiteY1" fmla="*/ 0 h 504056"/>
                <a:gd name="connsiteX2" fmla="*/ 648072 w 648072"/>
                <a:gd name="connsiteY2" fmla="*/ 252028 h 504056"/>
                <a:gd name="connsiteX3" fmla="*/ 324036 w 648072"/>
                <a:gd name="connsiteY3" fmla="*/ 504056 h 504056"/>
                <a:gd name="connsiteX4" fmla="*/ 0 w 648072"/>
                <a:gd name="connsiteY4" fmla="*/ 504056 h 504056"/>
                <a:gd name="connsiteX5" fmla="*/ 0 w 648072"/>
                <a:gd name="connsiteY5" fmla="*/ 0 h 504056"/>
                <a:gd name="connsiteX0" fmla="*/ 1661160 w 2309232"/>
                <a:gd name="connsiteY0" fmla="*/ 0 h 519296"/>
                <a:gd name="connsiteX1" fmla="*/ 1985196 w 2309232"/>
                <a:gd name="connsiteY1" fmla="*/ 0 h 519296"/>
                <a:gd name="connsiteX2" fmla="*/ 2309232 w 2309232"/>
                <a:gd name="connsiteY2" fmla="*/ 252028 h 519296"/>
                <a:gd name="connsiteX3" fmla="*/ 1985196 w 2309232"/>
                <a:gd name="connsiteY3" fmla="*/ 504056 h 519296"/>
                <a:gd name="connsiteX4" fmla="*/ 0 w 2309232"/>
                <a:gd name="connsiteY4" fmla="*/ 519296 h 519296"/>
                <a:gd name="connsiteX5" fmla="*/ 1661160 w 2309232"/>
                <a:gd name="connsiteY5" fmla="*/ 0 h 519296"/>
                <a:gd name="connsiteX0" fmla="*/ 1666240 w 2314312"/>
                <a:gd name="connsiteY0" fmla="*/ 0 h 509136"/>
                <a:gd name="connsiteX1" fmla="*/ 1990276 w 2314312"/>
                <a:gd name="connsiteY1" fmla="*/ 0 h 509136"/>
                <a:gd name="connsiteX2" fmla="*/ 2314312 w 2314312"/>
                <a:gd name="connsiteY2" fmla="*/ 252028 h 509136"/>
                <a:gd name="connsiteX3" fmla="*/ 1990276 w 2314312"/>
                <a:gd name="connsiteY3" fmla="*/ 504056 h 509136"/>
                <a:gd name="connsiteX4" fmla="*/ 0 w 2314312"/>
                <a:gd name="connsiteY4" fmla="*/ 509136 h 509136"/>
                <a:gd name="connsiteX5" fmla="*/ 1666240 w 2314312"/>
                <a:gd name="connsiteY5" fmla="*/ 0 h 509136"/>
                <a:gd name="connsiteX0" fmla="*/ 1656080 w 2304152"/>
                <a:gd name="connsiteY0" fmla="*/ 0 h 504056"/>
                <a:gd name="connsiteX1" fmla="*/ 1980116 w 2304152"/>
                <a:gd name="connsiteY1" fmla="*/ 0 h 504056"/>
                <a:gd name="connsiteX2" fmla="*/ 2304152 w 2304152"/>
                <a:gd name="connsiteY2" fmla="*/ 252028 h 504056"/>
                <a:gd name="connsiteX3" fmla="*/ 1980116 w 2304152"/>
                <a:gd name="connsiteY3" fmla="*/ 504056 h 504056"/>
                <a:gd name="connsiteX4" fmla="*/ 0 w 2304152"/>
                <a:gd name="connsiteY4" fmla="*/ 498976 h 504056"/>
                <a:gd name="connsiteX5" fmla="*/ 1656080 w 2304152"/>
                <a:gd name="connsiteY5" fmla="*/ 0 h 504056"/>
                <a:gd name="connsiteX0" fmla="*/ 0 w 2304152"/>
                <a:gd name="connsiteY0" fmla="*/ 0 h 514216"/>
                <a:gd name="connsiteX1" fmla="*/ 1980116 w 2304152"/>
                <a:gd name="connsiteY1" fmla="*/ 10160 h 514216"/>
                <a:gd name="connsiteX2" fmla="*/ 2304152 w 2304152"/>
                <a:gd name="connsiteY2" fmla="*/ 262188 h 514216"/>
                <a:gd name="connsiteX3" fmla="*/ 1980116 w 2304152"/>
                <a:gd name="connsiteY3" fmla="*/ 514216 h 514216"/>
                <a:gd name="connsiteX4" fmla="*/ 0 w 2304152"/>
                <a:gd name="connsiteY4" fmla="*/ 509136 h 514216"/>
                <a:gd name="connsiteX5" fmla="*/ 0 w 2304152"/>
                <a:gd name="connsiteY5" fmla="*/ 0 h 514216"/>
                <a:gd name="connsiteX0" fmla="*/ 0 w 2304152"/>
                <a:gd name="connsiteY0" fmla="*/ 0 h 514216"/>
                <a:gd name="connsiteX1" fmla="*/ 1980116 w 2304152"/>
                <a:gd name="connsiteY1" fmla="*/ 10160 h 514216"/>
                <a:gd name="connsiteX2" fmla="*/ 2304152 w 2304152"/>
                <a:gd name="connsiteY2" fmla="*/ 262188 h 514216"/>
                <a:gd name="connsiteX3" fmla="*/ 1980116 w 2304152"/>
                <a:gd name="connsiteY3" fmla="*/ 514216 h 514216"/>
                <a:gd name="connsiteX4" fmla="*/ 0 w 2304152"/>
                <a:gd name="connsiteY4" fmla="*/ 509136 h 514216"/>
                <a:gd name="connsiteX5" fmla="*/ 0 w 2304152"/>
                <a:gd name="connsiteY5" fmla="*/ 0 h 514216"/>
                <a:gd name="connsiteX0" fmla="*/ 0 w 2304152"/>
                <a:gd name="connsiteY0" fmla="*/ 0 h 504056"/>
                <a:gd name="connsiteX1" fmla="*/ 1980116 w 2304152"/>
                <a:gd name="connsiteY1" fmla="*/ 0 h 504056"/>
                <a:gd name="connsiteX2" fmla="*/ 2304152 w 2304152"/>
                <a:gd name="connsiteY2" fmla="*/ 252028 h 504056"/>
                <a:gd name="connsiteX3" fmla="*/ 1980116 w 2304152"/>
                <a:gd name="connsiteY3" fmla="*/ 504056 h 504056"/>
                <a:gd name="connsiteX4" fmla="*/ 0 w 2304152"/>
                <a:gd name="connsiteY4" fmla="*/ 498976 h 504056"/>
                <a:gd name="connsiteX5" fmla="*/ 0 w 2304152"/>
                <a:gd name="connsiteY5" fmla="*/ 0 h 504056"/>
                <a:gd name="connsiteX0" fmla="*/ 0 w 2304152"/>
                <a:gd name="connsiteY0" fmla="*/ 10160 h 504056"/>
                <a:gd name="connsiteX1" fmla="*/ 1980116 w 2304152"/>
                <a:gd name="connsiteY1" fmla="*/ 0 h 504056"/>
                <a:gd name="connsiteX2" fmla="*/ 2304152 w 2304152"/>
                <a:gd name="connsiteY2" fmla="*/ 252028 h 504056"/>
                <a:gd name="connsiteX3" fmla="*/ 1980116 w 2304152"/>
                <a:gd name="connsiteY3" fmla="*/ 504056 h 504056"/>
                <a:gd name="connsiteX4" fmla="*/ 0 w 2304152"/>
                <a:gd name="connsiteY4" fmla="*/ 498976 h 504056"/>
                <a:gd name="connsiteX5" fmla="*/ 0 w 2304152"/>
                <a:gd name="connsiteY5" fmla="*/ 10160 h 504056"/>
                <a:gd name="connsiteX0" fmla="*/ 0 w 2304152"/>
                <a:gd name="connsiteY0" fmla="*/ 5080 h 504056"/>
                <a:gd name="connsiteX1" fmla="*/ 1980116 w 2304152"/>
                <a:gd name="connsiteY1" fmla="*/ 0 h 504056"/>
                <a:gd name="connsiteX2" fmla="*/ 2304152 w 2304152"/>
                <a:gd name="connsiteY2" fmla="*/ 252028 h 504056"/>
                <a:gd name="connsiteX3" fmla="*/ 1980116 w 2304152"/>
                <a:gd name="connsiteY3" fmla="*/ 504056 h 504056"/>
                <a:gd name="connsiteX4" fmla="*/ 0 w 2304152"/>
                <a:gd name="connsiteY4" fmla="*/ 498976 h 504056"/>
                <a:gd name="connsiteX5" fmla="*/ 0 w 2304152"/>
                <a:gd name="connsiteY5" fmla="*/ 5080 h 504056"/>
                <a:gd name="connsiteX0" fmla="*/ 0 w 2304152"/>
                <a:gd name="connsiteY0" fmla="*/ 0 h 509136"/>
                <a:gd name="connsiteX1" fmla="*/ 1980116 w 2304152"/>
                <a:gd name="connsiteY1" fmla="*/ 5080 h 509136"/>
                <a:gd name="connsiteX2" fmla="*/ 2304152 w 2304152"/>
                <a:gd name="connsiteY2" fmla="*/ 257108 h 509136"/>
                <a:gd name="connsiteX3" fmla="*/ 1980116 w 2304152"/>
                <a:gd name="connsiteY3" fmla="*/ 509136 h 509136"/>
                <a:gd name="connsiteX4" fmla="*/ 0 w 2304152"/>
                <a:gd name="connsiteY4" fmla="*/ 504056 h 509136"/>
                <a:gd name="connsiteX5" fmla="*/ 0 w 2304152"/>
                <a:gd name="connsiteY5" fmla="*/ 0 h 509136"/>
                <a:gd name="connsiteX0" fmla="*/ 0 w 2304152"/>
                <a:gd name="connsiteY0" fmla="*/ 0 h 504056"/>
                <a:gd name="connsiteX1" fmla="*/ 1980116 w 2304152"/>
                <a:gd name="connsiteY1" fmla="*/ 0 h 504056"/>
                <a:gd name="connsiteX2" fmla="*/ 2304152 w 2304152"/>
                <a:gd name="connsiteY2" fmla="*/ 252028 h 504056"/>
                <a:gd name="connsiteX3" fmla="*/ 1980116 w 2304152"/>
                <a:gd name="connsiteY3" fmla="*/ 504056 h 504056"/>
                <a:gd name="connsiteX4" fmla="*/ 0 w 2304152"/>
                <a:gd name="connsiteY4" fmla="*/ 498976 h 504056"/>
                <a:gd name="connsiteX5" fmla="*/ 0 w 2304152"/>
                <a:gd name="connsiteY5" fmla="*/ 0 h 504056"/>
                <a:gd name="connsiteX0" fmla="*/ 1 w 7894040"/>
                <a:gd name="connsiteY0" fmla="*/ -1 h 552514"/>
                <a:gd name="connsiteX1" fmla="*/ 7570004 w 7894040"/>
                <a:gd name="connsiteY1" fmla="*/ 48458 h 552514"/>
                <a:gd name="connsiteX2" fmla="*/ 7894040 w 7894040"/>
                <a:gd name="connsiteY2" fmla="*/ 300486 h 552514"/>
                <a:gd name="connsiteX3" fmla="*/ 7570004 w 7894040"/>
                <a:gd name="connsiteY3" fmla="*/ 552514 h 552514"/>
                <a:gd name="connsiteX4" fmla="*/ 5589888 w 7894040"/>
                <a:gd name="connsiteY4" fmla="*/ 547434 h 552514"/>
                <a:gd name="connsiteX5" fmla="*/ 1 w 7894040"/>
                <a:gd name="connsiteY5" fmla="*/ -1 h 552514"/>
                <a:gd name="connsiteX0" fmla="*/ -1 w 7894038"/>
                <a:gd name="connsiteY0" fmla="*/ 1 h 552516"/>
                <a:gd name="connsiteX1" fmla="*/ 7570002 w 7894038"/>
                <a:gd name="connsiteY1" fmla="*/ 48460 h 552516"/>
                <a:gd name="connsiteX2" fmla="*/ 7894038 w 7894038"/>
                <a:gd name="connsiteY2" fmla="*/ 300488 h 552516"/>
                <a:gd name="connsiteX3" fmla="*/ 7570002 w 7894038"/>
                <a:gd name="connsiteY3" fmla="*/ 552516 h 552516"/>
                <a:gd name="connsiteX4" fmla="*/ 11826 w 7894038"/>
                <a:gd name="connsiteY4" fmla="*/ 388847 h 552516"/>
                <a:gd name="connsiteX5" fmla="*/ -1 w 7894038"/>
                <a:gd name="connsiteY5" fmla="*/ 1 h 552516"/>
                <a:gd name="connsiteX0" fmla="*/ 139490 w 8033529"/>
                <a:gd name="connsiteY0" fmla="*/ -1 h 552514"/>
                <a:gd name="connsiteX1" fmla="*/ 7709493 w 8033529"/>
                <a:gd name="connsiteY1" fmla="*/ 48458 h 552514"/>
                <a:gd name="connsiteX2" fmla="*/ 8033529 w 8033529"/>
                <a:gd name="connsiteY2" fmla="*/ 300486 h 552514"/>
                <a:gd name="connsiteX3" fmla="*/ 7709493 w 8033529"/>
                <a:gd name="connsiteY3" fmla="*/ 552514 h 552514"/>
                <a:gd name="connsiteX4" fmla="*/ -1 w 8033529"/>
                <a:gd name="connsiteY4" fmla="*/ 396416 h 552514"/>
                <a:gd name="connsiteX5" fmla="*/ 139490 w 8033529"/>
                <a:gd name="connsiteY5" fmla="*/ -1 h 552514"/>
                <a:gd name="connsiteX0" fmla="*/ 151887 w 8045926"/>
                <a:gd name="connsiteY0" fmla="*/ 1 h 552516"/>
                <a:gd name="connsiteX1" fmla="*/ 7721890 w 8045926"/>
                <a:gd name="connsiteY1" fmla="*/ 48460 h 552516"/>
                <a:gd name="connsiteX2" fmla="*/ 8045926 w 8045926"/>
                <a:gd name="connsiteY2" fmla="*/ 300488 h 552516"/>
                <a:gd name="connsiteX3" fmla="*/ 7721890 w 8045926"/>
                <a:gd name="connsiteY3" fmla="*/ 552516 h 552516"/>
                <a:gd name="connsiteX4" fmla="*/ 0 w 8045926"/>
                <a:gd name="connsiteY4" fmla="*/ 411283 h 552516"/>
                <a:gd name="connsiteX5" fmla="*/ 151887 w 8045926"/>
                <a:gd name="connsiteY5" fmla="*/ 1 h 552516"/>
                <a:gd name="connsiteX0" fmla="*/ 140356 w 8034395"/>
                <a:gd name="connsiteY0" fmla="*/ -1 h 552514"/>
                <a:gd name="connsiteX1" fmla="*/ 7710359 w 8034395"/>
                <a:gd name="connsiteY1" fmla="*/ 48458 h 552514"/>
                <a:gd name="connsiteX2" fmla="*/ 8034395 w 8034395"/>
                <a:gd name="connsiteY2" fmla="*/ 300486 h 552514"/>
                <a:gd name="connsiteX3" fmla="*/ 7710359 w 8034395"/>
                <a:gd name="connsiteY3" fmla="*/ 552514 h 552514"/>
                <a:gd name="connsiteX4" fmla="*/ 1 w 8034395"/>
                <a:gd name="connsiteY4" fmla="*/ 382460 h 552514"/>
                <a:gd name="connsiteX5" fmla="*/ 140356 w 8034395"/>
                <a:gd name="connsiteY5" fmla="*/ -1 h 552514"/>
                <a:gd name="connsiteX0" fmla="*/ 156783 w 8050822"/>
                <a:gd name="connsiteY0" fmla="*/ 1 h 552516"/>
                <a:gd name="connsiteX1" fmla="*/ 7726786 w 8050822"/>
                <a:gd name="connsiteY1" fmla="*/ 48460 h 552516"/>
                <a:gd name="connsiteX2" fmla="*/ 8050822 w 8050822"/>
                <a:gd name="connsiteY2" fmla="*/ 300488 h 552516"/>
                <a:gd name="connsiteX3" fmla="*/ 7726786 w 8050822"/>
                <a:gd name="connsiteY3" fmla="*/ 552516 h 552516"/>
                <a:gd name="connsiteX4" fmla="*/ 0 w 8050822"/>
                <a:gd name="connsiteY4" fmla="*/ 375178 h 552516"/>
                <a:gd name="connsiteX5" fmla="*/ 156783 w 8050822"/>
                <a:gd name="connsiteY5" fmla="*/ 1 h 552516"/>
                <a:gd name="connsiteX0" fmla="*/ 157363 w 8051402"/>
                <a:gd name="connsiteY0" fmla="*/ -1 h 552514"/>
                <a:gd name="connsiteX1" fmla="*/ 7727366 w 8051402"/>
                <a:gd name="connsiteY1" fmla="*/ 48458 h 552514"/>
                <a:gd name="connsiteX2" fmla="*/ 8051402 w 8051402"/>
                <a:gd name="connsiteY2" fmla="*/ 300486 h 552514"/>
                <a:gd name="connsiteX3" fmla="*/ 7727366 w 8051402"/>
                <a:gd name="connsiteY3" fmla="*/ 552514 h 552514"/>
                <a:gd name="connsiteX4" fmla="*/ 0 w 8051402"/>
                <a:gd name="connsiteY4" fmla="*/ 408853 h 552514"/>
                <a:gd name="connsiteX5" fmla="*/ 157363 w 8051402"/>
                <a:gd name="connsiteY5" fmla="*/ -1 h 552514"/>
                <a:gd name="connsiteX0" fmla="*/ 187346 w 8081385"/>
                <a:gd name="connsiteY0" fmla="*/ 1 h 552516"/>
                <a:gd name="connsiteX1" fmla="*/ 7757349 w 8081385"/>
                <a:gd name="connsiteY1" fmla="*/ 48460 h 552516"/>
                <a:gd name="connsiteX2" fmla="*/ 8081385 w 8081385"/>
                <a:gd name="connsiteY2" fmla="*/ 300488 h 552516"/>
                <a:gd name="connsiteX3" fmla="*/ 7757349 w 8081385"/>
                <a:gd name="connsiteY3" fmla="*/ 552516 h 552516"/>
                <a:gd name="connsiteX4" fmla="*/ 1 w 8081385"/>
                <a:gd name="connsiteY4" fmla="*/ 483792 h 552516"/>
                <a:gd name="connsiteX5" fmla="*/ 187346 w 8081385"/>
                <a:gd name="connsiteY5" fmla="*/ 1 h 552516"/>
                <a:gd name="connsiteX0" fmla="*/ 215019 w 8109058"/>
                <a:gd name="connsiteY0" fmla="*/ -1 h 552964"/>
                <a:gd name="connsiteX1" fmla="*/ 7785022 w 8109058"/>
                <a:gd name="connsiteY1" fmla="*/ 48458 h 552964"/>
                <a:gd name="connsiteX2" fmla="*/ 8109058 w 8109058"/>
                <a:gd name="connsiteY2" fmla="*/ 300486 h 552964"/>
                <a:gd name="connsiteX3" fmla="*/ 7785022 w 8109058"/>
                <a:gd name="connsiteY3" fmla="*/ 552514 h 552964"/>
                <a:gd name="connsiteX4" fmla="*/ 0 w 8109058"/>
                <a:gd name="connsiteY4" fmla="*/ 552963 h 552964"/>
                <a:gd name="connsiteX5" fmla="*/ 215019 w 8109058"/>
                <a:gd name="connsiteY5" fmla="*/ -1 h 552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09058" h="552964">
                  <a:moveTo>
                    <a:pt x="215019" y="-1"/>
                  </a:moveTo>
                  <a:lnTo>
                    <a:pt x="7785022" y="48458"/>
                  </a:lnTo>
                  <a:cubicBezTo>
                    <a:pt x="7963982" y="48458"/>
                    <a:pt x="8109058" y="161295"/>
                    <a:pt x="8109058" y="300486"/>
                  </a:cubicBezTo>
                  <a:cubicBezTo>
                    <a:pt x="8109058" y="439677"/>
                    <a:pt x="7963982" y="552514"/>
                    <a:pt x="7785022" y="552514"/>
                  </a:cubicBezTo>
                  <a:lnTo>
                    <a:pt x="0" y="552963"/>
                  </a:lnTo>
                  <a:lnTo>
                    <a:pt x="215019" y="-1"/>
                  </a:lnTo>
                  <a:close/>
                </a:path>
              </a:pathLst>
            </a:custGeom>
            <a:solidFill>
              <a:srgbClr val="000099"/>
            </a:solidFill>
            <a:ln>
              <a:solidFill>
                <a:srgbClr val="0000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  <p:grpSp>
        <p:nvGrpSpPr>
          <p:cNvPr id="15" name="Skupina 14">
            <a:extLst>
              <a:ext uri="{FF2B5EF4-FFF2-40B4-BE49-F238E27FC236}">
                <a16:creationId xmlns:a16="http://schemas.microsoft.com/office/drawing/2014/main" id="{DFA38962-5BB1-480D-988C-2770A55BDF73}"/>
              </a:ext>
            </a:extLst>
          </p:cNvPr>
          <p:cNvGrpSpPr/>
          <p:nvPr/>
        </p:nvGrpSpPr>
        <p:grpSpPr>
          <a:xfrm>
            <a:off x="523470" y="2573770"/>
            <a:ext cx="9307698" cy="4109096"/>
            <a:chOff x="1539896" y="2621069"/>
            <a:chExt cx="9308910" cy="4109631"/>
          </a:xfrm>
        </p:grpSpPr>
        <p:grpSp>
          <p:nvGrpSpPr>
            <p:cNvPr id="16" name="Skupina 15">
              <a:extLst>
                <a:ext uri="{FF2B5EF4-FFF2-40B4-BE49-F238E27FC236}">
                  <a16:creationId xmlns:a16="http://schemas.microsoft.com/office/drawing/2014/main" id="{8A3E6907-4ABF-4C60-8D5E-A1B420BA65F4}"/>
                </a:ext>
              </a:extLst>
            </p:cNvPr>
            <p:cNvGrpSpPr/>
            <p:nvPr/>
          </p:nvGrpSpPr>
          <p:grpSpPr>
            <a:xfrm>
              <a:off x="1539896" y="2621069"/>
              <a:ext cx="8701933" cy="4109631"/>
              <a:chOff x="1539896" y="2621069"/>
              <a:chExt cx="8701933" cy="4109631"/>
            </a:xfrm>
          </p:grpSpPr>
          <p:sp>
            <p:nvSpPr>
              <p:cNvPr id="21" name="Obdélník 20">
                <a:extLst>
                  <a:ext uri="{FF2B5EF4-FFF2-40B4-BE49-F238E27FC236}">
                    <a16:creationId xmlns:a16="http://schemas.microsoft.com/office/drawing/2014/main" id="{1493E7E1-C10E-47E0-8820-5121862AE04C}"/>
                  </a:ext>
                </a:extLst>
              </p:cNvPr>
              <p:cNvSpPr/>
              <p:nvPr/>
            </p:nvSpPr>
            <p:spPr>
              <a:xfrm>
                <a:off x="1539896" y="2768576"/>
                <a:ext cx="8701933" cy="3962124"/>
              </a:xfrm>
              <a:prstGeom prst="rect">
                <a:avLst/>
              </a:prstGeom>
              <a:solidFill>
                <a:srgbClr val="00B050"/>
              </a:solidFill>
              <a:ln w="3810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sp>
            <p:nvSpPr>
              <p:cNvPr id="22" name="Rectangle 12">
                <a:extLst>
                  <a:ext uri="{FF2B5EF4-FFF2-40B4-BE49-F238E27FC236}">
                    <a16:creationId xmlns:a16="http://schemas.microsoft.com/office/drawing/2014/main" id="{4D55AD9A-1C23-45F9-823A-7C116760A234}"/>
                  </a:ext>
                </a:extLst>
              </p:cNvPr>
              <p:cNvSpPr/>
              <p:nvPr/>
            </p:nvSpPr>
            <p:spPr>
              <a:xfrm>
                <a:off x="1952151" y="2621069"/>
                <a:ext cx="7972344" cy="8079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13" tIns="91413" rIns="91413" bIns="91413" anchor="t" anchorCtr="0">
                <a:noAutofit/>
              </a:bodyPr>
              <a:lstStyle/>
              <a:p>
                <a:pPr algn="ctr"/>
                <a:r>
                  <a:rPr lang="cs-CZ" sz="1400" b="1">
                    <a:solidFill>
                      <a:srgbClr val="000000"/>
                    </a:solidFill>
                    <a:latin typeface="Calibri" panose="020F0502020204030204" pitchFamily="34" charset="0"/>
                    <a:ea typeface="Calibri" panose="020F0502020204030204" pitchFamily="34" charset="0"/>
                  </a:rPr>
                  <a:t> </a:t>
                </a:r>
                <a:endParaRPr lang="cs-CZ" sz="1200">
                  <a:latin typeface="Calibri" panose="020F0502020204030204" pitchFamily="34" charset="0"/>
                  <a:ea typeface="Calibri" panose="020F0502020204030204" pitchFamily="34" charset="0"/>
                </a:endParaRPr>
              </a:p>
              <a:p>
                <a:pPr algn="ctr"/>
                <a:r>
                  <a:rPr lang="cs-CZ" sz="2800" b="1">
                    <a:solidFill>
                      <a:schemeClr val="bg1"/>
                    </a:solidFill>
                    <a:latin typeface="Calibri" panose="020F0502020204030204" pitchFamily="34" charset="0"/>
                    <a:ea typeface="Calibri" panose="020F0502020204030204" pitchFamily="34" charset="0"/>
                  </a:rPr>
                  <a:t>Komponenty</a:t>
                </a:r>
                <a:endParaRPr lang="cs-CZ" sz="280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</a:endParaRPr>
              </a:p>
            </p:txBody>
          </p:sp>
          <p:sp>
            <p:nvSpPr>
              <p:cNvPr id="23" name="Obdélník 22">
                <a:extLst>
                  <a:ext uri="{FF2B5EF4-FFF2-40B4-BE49-F238E27FC236}">
                    <a16:creationId xmlns:a16="http://schemas.microsoft.com/office/drawing/2014/main" id="{779E31C0-314E-4032-B00A-808662014D0E}"/>
                  </a:ext>
                </a:extLst>
              </p:cNvPr>
              <p:cNvSpPr/>
              <p:nvPr/>
            </p:nvSpPr>
            <p:spPr>
              <a:xfrm>
                <a:off x="1631504" y="3496413"/>
                <a:ext cx="8497222" cy="652667"/>
              </a:xfrm>
              <a:prstGeom prst="rect">
                <a:avLst/>
              </a:prstGeom>
              <a:noFill/>
              <a:ln w="38100">
                <a:solidFill>
                  <a:schemeClr val="accent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sp>
            <p:nvSpPr>
              <p:cNvPr id="24" name="Obdélník 23">
                <a:extLst>
                  <a:ext uri="{FF2B5EF4-FFF2-40B4-BE49-F238E27FC236}">
                    <a16:creationId xmlns:a16="http://schemas.microsoft.com/office/drawing/2014/main" id="{187C49D9-6904-4866-8E46-08495A2EFC3D}"/>
                  </a:ext>
                </a:extLst>
              </p:cNvPr>
              <p:cNvSpPr/>
              <p:nvPr/>
            </p:nvSpPr>
            <p:spPr>
              <a:xfrm>
                <a:off x="1631504" y="4224250"/>
                <a:ext cx="8497222" cy="652667"/>
              </a:xfrm>
              <a:prstGeom prst="rect">
                <a:avLst/>
              </a:prstGeom>
              <a:noFill/>
              <a:ln w="38100">
                <a:solidFill>
                  <a:schemeClr val="accent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sp>
            <p:nvSpPr>
              <p:cNvPr id="25" name="Obdélník 24">
                <a:extLst>
                  <a:ext uri="{FF2B5EF4-FFF2-40B4-BE49-F238E27FC236}">
                    <a16:creationId xmlns:a16="http://schemas.microsoft.com/office/drawing/2014/main" id="{C622D1B1-C106-4E2D-B92C-B4453F587F6E}"/>
                  </a:ext>
                </a:extLst>
              </p:cNvPr>
              <p:cNvSpPr/>
              <p:nvPr/>
            </p:nvSpPr>
            <p:spPr>
              <a:xfrm>
                <a:off x="1631504" y="4966554"/>
                <a:ext cx="8497222" cy="652667"/>
              </a:xfrm>
              <a:prstGeom prst="rect">
                <a:avLst/>
              </a:prstGeom>
              <a:noFill/>
              <a:ln w="38100">
                <a:solidFill>
                  <a:schemeClr val="accent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sp>
            <p:nvSpPr>
              <p:cNvPr id="26" name="Obdélník 25">
                <a:extLst>
                  <a:ext uri="{FF2B5EF4-FFF2-40B4-BE49-F238E27FC236}">
                    <a16:creationId xmlns:a16="http://schemas.microsoft.com/office/drawing/2014/main" id="{76B36EE0-DD64-4574-9D0F-034ABBA17657}"/>
                  </a:ext>
                </a:extLst>
              </p:cNvPr>
              <p:cNvSpPr/>
              <p:nvPr/>
            </p:nvSpPr>
            <p:spPr>
              <a:xfrm>
                <a:off x="1631504" y="5708858"/>
                <a:ext cx="8497222" cy="899178"/>
              </a:xfrm>
              <a:prstGeom prst="rect">
                <a:avLst/>
              </a:prstGeom>
              <a:noFill/>
              <a:ln w="38100">
                <a:solidFill>
                  <a:schemeClr val="accent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</p:grpSp>
        <p:sp>
          <p:nvSpPr>
            <p:cNvPr id="17" name="TextovéPole 16">
              <a:extLst>
                <a:ext uri="{FF2B5EF4-FFF2-40B4-BE49-F238E27FC236}">
                  <a16:creationId xmlns:a16="http://schemas.microsoft.com/office/drawing/2014/main" id="{36D2F83F-BE8A-4FAE-921D-2DB4E109FB39}"/>
                </a:ext>
              </a:extLst>
            </p:cNvPr>
            <p:cNvSpPr txBox="1"/>
            <p:nvPr/>
          </p:nvSpPr>
          <p:spPr>
            <a:xfrm>
              <a:off x="2423592" y="3619479"/>
              <a:ext cx="8425214" cy="769441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cs-CZ" sz="2000" b="1" dirty="0">
                  <a:solidFill>
                    <a:schemeClr val="bg1"/>
                  </a:solidFill>
                </a:rPr>
                <a:t>Životní prostředí pro kvalitní život v obcích a městech a regionech.</a:t>
              </a:r>
            </a:p>
            <a:p>
              <a:endParaRPr lang="cs-CZ"/>
            </a:p>
          </p:txBody>
        </p:sp>
        <p:sp>
          <p:nvSpPr>
            <p:cNvPr id="18" name="TextovéPole 17">
              <a:extLst>
                <a:ext uri="{FF2B5EF4-FFF2-40B4-BE49-F238E27FC236}">
                  <a16:creationId xmlns:a16="http://schemas.microsoft.com/office/drawing/2014/main" id="{2DDAF6E1-7518-4D44-B4AF-4B78093F9A0B}"/>
                </a:ext>
              </a:extLst>
            </p:cNvPr>
            <p:cNvSpPr txBox="1"/>
            <p:nvPr/>
          </p:nvSpPr>
          <p:spPr>
            <a:xfrm>
              <a:off x="2423592" y="4347316"/>
              <a:ext cx="8425214" cy="1015795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cs-CZ" sz="2000" b="1" dirty="0">
                  <a:solidFill>
                    <a:schemeClr val="bg1"/>
                  </a:solidFill>
                  <a:ea typeface="+mn-lt"/>
                  <a:cs typeface="+mn-lt"/>
                </a:rPr>
                <a:t>Příroda a krajina podporující odolnost.</a:t>
              </a:r>
              <a:endParaRPr lang="cs-CZ" dirty="0">
                <a:solidFill>
                  <a:schemeClr val="bg1"/>
                </a:solidFill>
              </a:endParaRPr>
            </a:p>
            <a:p>
              <a:endParaRPr lang="cs-CZ" sz="2000" b="1" dirty="0">
                <a:solidFill>
                  <a:schemeClr val="bg1"/>
                </a:solidFill>
                <a:cs typeface="Calibri"/>
              </a:endParaRPr>
            </a:p>
            <a:p>
              <a:endParaRPr lang="cs-CZ" sz="2000">
                <a:solidFill>
                  <a:schemeClr val="bg1"/>
                </a:solidFill>
              </a:endParaRPr>
            </a:p>
          </p:txBody>
        </p:sp>
        <p:sp>
          <p:nvSpPr>
            <p:cNvPr id="19" name="TextovéPole 18">
              <a:extLst>
                <a:ext uri="{FF2B5EF4-FFF2-40B4-BE49-F238E27FC236}">
                  <a16:creationId xmlns:a16="http://schemas.microsoft.com/office/drawing/2014/main" id="{B1E4708C-D40C-4E01-BEEA-8FD1C1ADB76B}"/>
                </a:ext>
              </a:extLst>
            </p:cNvPr>
            <p:cNvSpPr txBox="1"/>
            <p:nvPr/>
          </p:nvSpPr>
          <p:spPr>
            <a:xfrm>
              <a:off x="2423592" y="5089620"/>
              <a:ext cx="842521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2000" b="1">
                  <a:solidFill>
                    <a:schemeClr val="bg1"/>
                  </a:solidFill>
                </a:rPr>
                <a:t>Zelená infrastruktura měst a obcí budoucnosti</a:t>
              </a:r>
            </a:p>
          </p:txBody>
        </p:sp>
        <p:sp>
          <p:nvSpPr>
            <p:cNvPr id="20" name="TextovéPole 19">
              <a:extLst>
                <a:ext uri="{FF2B5EF4-FFF2-40B4-BE49-F238E27FC236}">
                  <a16:creationId xmlns:a16="http://schemas.microsoft.com/office/drawing/2014/main" id="{5CAD451C-15D4-4884-967A-3C316AE2E545}"/>
                </a:ext>
              </a:extLst>
            </p:cNvPr>
            <p:cNvSpPr txBox="1"/>
            <p:nvPr/>
          </p:nvSpPr>
          <p:spPr>
            <a:xfrm>
              <a:off x="2414226" y="5959921"/>
              <a:ext cx="7919211" cy="769541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cs-CZ" sz="2000" b="1" dirty="0">
                  <a:solidFill>
                    <a:schemeClr val="bg1"/>
                  </a:solidFill>
                  <a:ea typeface="+mn-lt"/>
                  <a:cs typeface="+mn-lt"/>
                </a:rPr>
                <a:t>Dopravní infrastruktura a mobilita uzpůsobená pro lidi </a:t>
              </a:r>
              <a:endParaRPr lang="cs-CZ" dirty="0">
                <a:solidFill>
                  <a:schemeClr val="bg1"/>
                </a:solidFill>
              </a:endParaRPr>
            </a:p>
            <a:p>
              <a:endParaRPr lang="cs-CZ">
                <a:solidFill>
                  <a:srgbClr val="262626"/>
                </a:solidFill>
                <a:cs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07776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indefinite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100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100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0" autoRev="1" fill="remove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</p:nvPr>
        </p:nvGraphicFramePr>
        <p:xfrm>
          <a:off x="527312" y="2009027"/>
          <a:ext cx="10607798" cy="39496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Zdroje financování SMART řešení</a:t>
            </a:r>
          </a:p>
        </p:txBody>
      </p:sp>
      <p:sp>
        <p:nvSpPr>
          <p:cNvPr id="2" name="TextovéPole 1">
            <a:extLst>
              <a:ext uri="{FF2B5EF4-FFF2-40B4-BE49-F238E27FC236}">
                <a16:creationId xmlns:a16="http://schemas.microsoft.com/office/drawing/2014/main" id="{D947DC51-85C0-423B-A40D-127C435A0DA1}"/>
              </a:ext>
            </a:extLst>
          </p:cNvPr>
          <p:cNvSpPr txBox="1"/>
          <p:nvPr/>
        </p:nvSpPr>
        <p:spPr>
          <a:xfrm>
            <a:off x="750202" y="5968952"/>
            <a:ext cx="10607798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172720" indent="-172720">
              <a:spcAft>
                <a:spcPts val="2400"/>
              </a:spcAft>
              <a:buFont typeface="Arial" panose="020B0604020202020204" pitchFamily="34" charset="0"/>
              <a:buChar char="•"/>
            </a:pPr>
            <a:r>
              <a:rPr lang="cs-CZ" sz="1800" b="1" dirty="0"/>
              <a:t>Města, obce a regiony jako zadavatelé diplomových prací, </a:t>
            </a:r>
            <a:r>
              <a:rPr lang="cs-CZ" sz="1800" b="1" dirty="0" err="1"/>
              <a:t>hackathon</a:t>
            </a:r>
            <a:endParaRPr lang="cs-CZ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07068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Nadpis 2"/>
          <p:cNvSpPr txBox="1">
            <a:spLocks/>
          </p:cNvSpPr>
          <p:nvPr/>
        </p:nvSpPr>
        <p:spPr bwMode="auto">
          <a:xfrm>
            <a:off x="1919286" y="558812"/>
            <a:ext cx="10367802" cy="647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cs-CZ" altLang="cs-CZ" sz="3200" b="1">
                <a:solidFill>
                  <a:srgbClr val="000099"/>
                </a:solidFill>
                <a:latin typeface="+mj-lt"/>
              </a:rPr>
              <a:t> </a:t>
            </a:r>
            <a:r>
              <a:rPr lang="cs-CZ" sz="3200" b="1">
                <a:solidFill>
                  <a:srgbClr val="0032A0"/>
                </a:solidFill>
                <a:latin typeface="+mj-lt"/>
              </a:rPr>
              <a:t>Schvalování a implementace</a:t>
            </a:r>
            <a:endParaRPr lang="cs-CZ" altLang="cs-CZ" sz="3200" b="1">
              <a:solidFill>
                <a:srgbClr val="000099"/>
              </a:solidFill>
              <a:latin typeface="+mj-lt"/>
            </a:endParaRP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F581B422-02C5-432C-97CB-26E3C780E17F}"/>
              </a:ext>
            </a:extLst>
          </p:cNvPr>
          <p:cNvGraphicFramePr/>
          <p:nvPr/>
        </p:nvGraphicFramePr>
        <p:xfrm>
          <a:off x="2060062" y="1206428"/>
          <a:ext cx="9795034" cy="59223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6" name="Skupina 5">
            <a:extLst>
              <a:ext uri="{FF2B5EF4-FFF2-40B4-BE49-F238E27FC236}">
                <a16:creationId xmlns:a16="http://schemas.microsoft.com/office/drawing/2014/main" id="{BD29E935-BAC4-49C9-A19A-F5562D51E21F}"/>
              </a:ext>
            </a:extLst>
          </p:cNvPr>
          <p:cNvGrpSpPr/>
          <p:nvPr/>
        </p:nvGrpSpPr>
        <p:grpSpPr>
          <a:xfrm>
            <a:off x="335316" y="3195608"/>
            <a:ext cx="2056326" cy="1943963"/>
            <a:chOff x="279171" y="3284983"/>
            <a:chExt cx="2056594" cy="1944216"/>
          </a:xfrm>
        </p:grpSpPr>
        <p:sp>
          <p:nvSpPr>
            <p:cNvPr id="7" name="Ovál 6">
              <a:extLst>
                <a:ext uri="{FF2B5EF4-FFF2-40B4-BE49-F238E27FC236}">
                  <a16:creationId xmlns:a16="http://schemas.microsoft.com/office/drawing/2014/main" id="{633D471E-AB3B-402F-B40B-A09261502BF8}"/>
                </a:ext>
              </a:extLst>
            </p:cNvPr>
            <p:cNvSpPr/>
            <p:nvPr/>
          </p:nvSpPr>
          <p:spPr>
            <a:xfrm>
              <a:off x="335360" y="3284983"/>
              <a:ext cx="1944216" cy="1944216"/>
            </a:xfrm>
            <a:prstGeom prst="ellipse">
              <a:avLst/>
            </a:prstGeom>
            <a:solidFill>
              <a:srgbClr val="ABABEE"/>
            </a:solidFill>
            <a:ln w="38100"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" name="TextovéPole 7">
              <a:extLst>
                <a:ext uri="{FF2B5EF4-FFF2-40B4-BE49-F238E27FC236}">
                  <a16:creationId xmlns:a16="http://schemas.microsoft.com/office/drawing/2014/main" id="{4FF6ED76-F6E9-4A08-B008-D994099C4ACA}"/>
                </a:ext>
              </a:extLst>
            </p:cNvPr>
            <p:cNvSpPr txBox="1"/>
            <p:nvPr/>
          </p:nvSpPr>
          <p:spPr>
            <a:xfrm>
              <a:off x="279171" y="3903148"/>
              <a:ext cx="205659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cs-CZ" altLang="cs-CZ" sz="2000" b="1">
                  <a:latin typeface="+mj-lt"/>
                </a:rPr>
                <a:t>Schvalování a implementace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04664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Nadpis 2"/>
          <p:cNvSpPr txBox="1">
            <a:spLocks/>
          </p:cNvSpPr>
          <p:nvPr/>
        </p:nvSpPr>
        <p:spPr bwMode="auto">
          <a:xfrm>
            <a:off x="1919286" y="558812"/>
            <a:ext cx="10367802" cy="647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cs-CZ" altLang="cs-CZ" sz="3200" b="1">
                <a:solidFill>
                  <a:srgbClr val="000099"/>
                </a:solidFill>
                <a:latin typeface="+mj-lt"/>
              </a:rPr>
              <a:t> </a:t>
            </a:r>
            <a:r>
              <a:rPr lang="cs-CZ" sz="3200" b="1">
                <a:solidFill>
                  <a:srgbClr val="0032A0"/>
                </a:solidFill>
                <a:latin typeface="+mj-lt"/>
              </a:rPr>
              <a:t>Schvalování a implementace</a:t>
            </a:r>
            <a:endParaRPr lang="cs-CZ" altLang="cs-CZ" sz="3200" b="1">
              <a:solidFill>
                <a:srgbClr val="000099"/>
              </a:solidFill>
              <a:latin typeface="+mj-lt"/>
            </a:endParaRPr>
          </a:p>
        </p:txBody>
      </p:sp>
      <p:sp>
        <p:nvSpPr>
          <p:cNvPr id="5" name="Zástupný symbol pro obsah 2"/>
          <p:cNvSpPr txBox="1">
            <a:spLocks/>
          </p:cNvSpPr>
          <p:nvPr/>
        </p:nvSpPr>
        <p:spPr>
          <a:xfrm>
            <a:off x="838091" y="1907590"/>
            <a:ext cx="10514231" cy="466664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rtl="0" eaLnBrk="0" fontAlgn="base" hangingPunct="0">
              <a:spcBef>
                <a:spcPts val="1000"/>
              </a:spcBef>
              <a:spcAft>
                <a:spcPts val="1000"/>
              </a:spcAft>
              <a:buFontTx/>
              <a:buNone/>
              <a:defRPr sz="2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None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None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None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None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cs-CZ"/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7EB3EEB2-537A-4E9E-B563-D4D082F16B5F}"/>
              </a:ext>
            </a:extLst>
          </p:cNvPr>
          <p:cNvGraphicFramePr/>
          <p:nvPr/>
        </p:nvGraphicFramePr>
        <p:xfrm>
          <a:off x="2060062" y="1206428"/>
          <a:ext cx="9795034" cy="59223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7" name="Skupina 6">
            <a:extLst>
              <a:ext uri="{FF2B5EF4-FFF2-40B4-BE49-F238E27FC236}">
                <a16:creationId xmlns:a16="http://schemas.microsoft.com/office/drawing/2014/main" id="{C57335C7-6036-4D26-AC62-75DC06893472}"/>
              </a:ext>
            </a:extLst>
          </p:cNvPr>
          <p:cNvGrpSpPr/>
          <p:nvPr/>
        </p:nvGrpSpPr>
        <p:grpSpPr>
          <a:xfrm>
            <a:off x="335316" y="3195608"/>
            <a:ext cx="2056326" cy="1943963"/>
            <a:chOff x="279171" y="3284983"/>
            <a:chExt cx="2056594" cy="1944216"/>
          </a:xfrm>
        </p:grpSpPr>
        <p:sp>
          <p:nvSpPr>
            <p:cNvPr id="8" name="Ovál 7">
              <a:extLst>
                <a:ext uri="{FF2B5EF4-FFF2-40B4-BE49-F238E27FC236}">
                  <a16:creationId xmlns:a16="http://schemas.microsoft.com/office/drawing/2014/main" id="{6EDC54A2-F959-4800-96CC-F290BD194E2C}"/>
                </a:ext>
              </a:extLst>
            </p:cNvPr>
            <p:cNvSpPr/>
            <p:nvPr/>
          </p:nvSpPr>
          <p:spPr>
            <a:xfrm>
              <a:off x="335360" y="3284983"/>
              <a:ext cx="1944216" cy="1944216"/>
            </a:xfrm>
            <a:prstGeom prst="ellipse">
              <a:avLst/>
            </a:prstGeom>
            <a:solidFill>
              <a:srgbClr val="ABABEE"/>
            </a:solidFill>
            <a:ln w="38100"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" name="TextovéPole 8">
              <a:extLst>
                <a:ext uri="{FF2B5EF4-FFF2-40B4-BE49-F238E27FC236}">
                  <a16:creationId xmlns:a16="http://schemas.microsoft.com/office/drawing/2014/main" id="{D992640E-BE6A-4313-A52E-E94CD4535418}"/>
                </a:ext>
              </a:extLst>
            </p:cNvPr>
            <p:cNvSpPr txBox="1"/>
            <p:nvPr/>
          </p:nvSpPr>
          <p:spPr>
            <a:xfrm>
              <a:off x="279171" y="3903148"/>
              <a:ext cx="205659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cs-CZ" altLang="cs-CZ" sz="2000" b="1">
                  <a:latin typeface="+mj-lt"/>
                </a:rPr>
                <a:t>Schvalování a implementace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13016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Obsah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714030" y="1805178"/>
            <a:ext cx="11259404" cy="2808312"/>
          </a:xfrm>
        </p:spPr>
        <p:txBody>
          <a:bodyPr lIns="91440" tIns="45720" rIns="91440" bIns="45720" anchor="t"/>
          <a:lstStyle/>
          <a:p>
            <a:r>
              <a:rPr lang="cs-CZ" dirty="0"/>
              <a:t>Národní plán obnovy – komponenty MMR</a:t>
            </a:r>
          </a:p>
          <a:p>
            <a:r>
              <a:rPr lang="cs-CZ" dirty="0"/>
              <a:t>Financování Akčního plánu Strategie regionálního rozvoje 2021-2022 z nových zdrojů </a:t>
            </a:r>
          </a:p>
          <a:p>
            <a:r>
              <a:rPr lang="cs-CZ" dirty="0"/>
              <a:t>Informace o Koncepci Smart Cities</a:t>
            </a:r>
          </a:p>
          <a:p>
            <a:r>
              <a:rPr lang="cs-CZ" dirty="0"/>
              <a:t>Informační systém projektových záměrů ISPZ</a:t>
            </a:r>
          </a:p>
          <a:p>
            <a:pPr marL="514350" indent="-514350">
              <a:buFont typeface="+mj-lt"/>
              <a:buAutoNum type="arabicPeriod"/>
            </a:pP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106983202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209523" y="1254406"/>
            <a:ext cx="7530119" cy="2387289"/>
          </a:xfrm>
        </p:spPr>
        <p:txBody>
          <a:bodyPr anchor="ctr">
            <a:normAutofit/>
          </a:bodyPr>
          <a:lstStyle/>
          <a:p>
            <a:r>
              <a:rPr lang="cs-CZ" sz="6299" b="1" dirty="0">
                <a:cs typeface="Calibri Light"/>
              </a:rPr>
              <a:t>Informační systém projektových záměrů</a:t>
            </a:r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4D87E221-4838-4D51-B085-5BE3FB16F256}"/>
              </a:ext>
            </a:extLst>
          </p:cNvPr>
          <p:cNvSpPr txBox="1"/>
          <p:nvPr/>
        </p:nvSpPr>
        <p:spPr>
          <a:xfrm>
            <a:off x="1803821" y="3880871"/>
            <a:ext cx="397140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09"/>
            <a:r>
              <a:rPr lang="cs-CZ" sz="2800" dirty="0">
                <a:solidFill>
                  <a:prstClr val="black"/>
                </a:solidFill>
                <a:latin typeface="Calibri" panose="020F0502020204030204"/>
                <a:hlinkClick r:id="rId3"/>
              </a:rPr>
              <a:t>projektovezamery.cz</a:t>
            </a:r>
            <a:endParaRPr lang="cs-CZ" sz="2800" dirty="0">
              <a:solidFill>
                <a:prstClr val="black"/>
              </a:solidFill>
              <a:latin typeface="Calibri" panose="020F0502020204030204"/>
            </a:endParaRPr>
          </a:p>
          <a:p>
            <a:pPr marL="0" indent="0" algn="ctr">
              <a:buNone/>
            </a:pPr>
            <a:r>
              <a:rPr lang="cs-CZ" sz="2800" dirty="0">
                <a:solidFill>
                  <a:srgbClr val="FF0000"/>
                </a:solidFill>
                <a:cs typeface="Calibri"/>
                <a:hlinkClick r:id="rId4"/>
              </a:rPr>
              <a:t>info.projektovezamery.cz</a:t>
            </a:r>
            <a:endParaRPr lang="cs-CZ" sz="2800" dirty="0">
              <a:solidFill>
                <a:srgbClr val="FF0000"/>
              </a:solidFill>
              <a:cs typeface="Calibri"/>
            </a:endParaRPr>
          </a:p>
          <a:p>
            <a:pPr marL="0" indent="0" algn="ctr">
              <a:buNone/>
            </a:pPr>
            <a:r>
              <a:rPr lang="cs-CZ" sz="2800" dirty="0">
                <a:cs typeface="Calibri"/>
                <a:hlinkClick r:id="rId5"/>
              </a:rPr>
              <a:t>ispz@mmr.cz</a:t>
            </a:r>
            <a:endParaRPr lang="cs-CZ" sz="2800" dirty="0">
              <a:cs typeface="Calibri"/>
            </a:endParaRPr>
          </a:p>
          <a:p>
            <a:pPr defTabSz="914309"/>
            <a:endParaRPr lang="cs-CZ" sz="2800" dirty="0">
              <a:solidFill>
                <a:prstClr val="black"/>
              </a:solidFill>
              <a:latin typeface="Calibri" panose="020F0502020204030204"/>
            </a:endParaRPr>
          </a:p>
          <a:p>
            <a:pPr defTabSz="914309"/>
            <a:endParaRPr lang="cs-CZ" sz="2800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76088007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9569D1A-95DA-4B20-8376-B20788D0B0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234" y="450455"/>
            <a:ext cx="10380457" cy="1043864"/>
          </a:xfrm>
        </p:spPr>
        <p:txBody>
          <a:bodyPr/>
          <a:lstStyle/>
          <a:p>
            <a:r>
              <a:rPr lang="cs-CZ">
                <a:cs typeface="Calibri Light"/>
              </a:rPr>
              <a:t>  Proč ISPZ používat</a:t>
            </a:r>
            <a:endParaRPr lang="cs-CZ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EB2DF93-BED6-47AC-A750-F770C97FAE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76177" y="1907590"/>
            <a:ext cx="8599515" cy="435077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400" dirty="0">
                <a:cs typeface="Calibri Light"/>
              </a:rPr>
              <a:t>Vznikne rozsáhlý zdroj informací reflektující aktuální potřeby území, které jsou zásadní při tvorbě strategických dokumentů, či nastavení dotační a regionální politiky na regionální i národní úrovni</a:t>
            </a:r>
          </a:p>
          <a:p>
            <a:endParaRPr lang="cs-CZ" sz="2400" dirty="0"/>
          </a:p>
        </p:txBody>
      </p:sp>
      <p:pic>
        <p:nvPicPr>
          <p:cNvPr id="6" name="Obrázek 5" descr="Obsah obrázku text, vizitka, snímek obrazovky, vektorová grafika&#10;&#10;Popis se vygeneroval automaticky.">
            <a:extLst>
              <a:ext uri="{FF2B5EF4-FFF2-40B4-BE49-F238E27FC236}">
                <a16:creationId xmlns:a16="http://schemas.microsoft.com/office/drawing/2014/main" id="{A9DBC87B-AD71-4AC9-A6AB-11D9799510C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045" r="2133" b="3298"/>
          <a:stretch/>
        </p:blipFill>
        <p:spPr>
          <a:xfrm>
            <a:off x="2580499" y="3189330"/>
            <a:ext cx="8242597" cy="3314268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sp>
        <p:nvSpPr>
          <p:cNvPr id="4" name="Obdélník 3">
            <a:extLst>
              <a:ext uri="{FF2B5EF4-FFF2-40B4-BE49-F238E27FC236}">
                <a16:creationId xmlns:a16="http://schemas.microsoft.com/office/drawing/2014/main" id="{9918FC60-D8DC-4168-82EC-420F7C17CC34}"/>
              </a:ext>
            </a:extLst>
          </p:cNvPr>
          <p:cNvSpPr/>
          <p:nvPr/>
        </p:nvSpPr>
        <p:spPr>
          <a:xfrm>
            <a:off x="2961890" y="6408361"/>
            <a:ext cx="2371416" cy="190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endParaRPr lang="cs-CZ" sz="1800">
              <a:solidFill>
                <a:prstClr val="white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88046375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sah 1">
            <a:extLst>
              <a:ext uri="{FF2B5EF4-FFF2-40B4-BE49-F238E27FC236}">
                <a16:creationId xmlns:a16="http://schemas.microsoft.com/office/drawing/2014/main" id="{2E126D46-79FA-48F1-81B8-F2688C599E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7902" y="1907590"/>
            <a:ext cx="8747791" cy="4926958"/>
          </a:xfrm>
        </p:spPr>
        <p:txBody>
          <a:bodyPr vert="horz" lIns="91440" tIns="45720" rIns="91440" bIns="45720" rtlCol="0" anchor="t">
            <a:normAutofit fontScale="85000" lnSpcReduction="20000"/>
          </a:bodyPr>
          <a:lstStyle/>
          <a:p>
            <a:pPr marL="227965" indent="-227965"/>
            <a:r>
              <a:rPr lang="cs-CZ" dirty="0"/>
              <a:t>Nositel projektu</a:t>
            </a:r>
          </a:p>
          <a:p>
            <a:pPr marL="685165" lvl="1" indent="-227965"/>
            <a:r>
              <a:rPr lang="cs-CZ" sz="2100" dirty="0"/>
              <a:t>IČ, název, právní forma</a:t>
            </a:r>
            <a:endParaRPr lang="cs-CZ" sz="2100" dirty="0">
              <a:cs typeface="Calibri"/>
            </a:endParaRPr>
          </a:p>
          <a:p>
            <a:pPr marL="227965" indent="-227965"/>
            <a:r>
              <a:rPr lang="cs-CZ" dirty="0"/>
              <a:t>Základní informace o projektu</a:t>
            </a:r>
            <a:endParaRPr lang="cs-CZ" dirty="0">
              <a:cs typeface="Calibri"/>
            </a:endParaRPr>
          </a:p>
          <a:p>
            <a:pPr marL="685165" lvl="1" indent="-227965"/>
            <a:r>
              <a:rPr lang="cs-CZ" sz="2100" dirty="0"/>
              <a:t>Název, popis, výsledek, místo realizace, spolupracující subjekty,…</a:t>
            </a:r>
            <a:endParaRPr lang="cs-CZ" sz="2100" dirty="0">
              <a:cs typeface="Calibri"/>
            </a:endParaRPr>
          </a:p>
          <a:p>
            <a:pPr marL="227965" indent="-227965"/>
            <a:r>
              <a:rPr lang="cs-CZ" dirty="0"/>
              <a:t>Kategorizace</a:t>
            </a:r>
            <a:endParaRPr lang="cs-CZ" dirty="0">
              <a:cs typeface="Calibri"/>
            </a:endParaRPr>
          </a:p>
          <a:p>
            <a:pPr marL="685165" lvl="1" indent="-227965"/>
            <a:r>
              <a:rPr lang="cs-CZ" sz="1800" dirty="0"/>
              <a:t>Tematická kategorizace </a:t>
            </a:r>
            <a:endParaRPr lang="cs-CZ" sz="1800" dirty="0">
              <a:cs typeface="Calibri"/>
            </a:endParaRPr>
          </a:p>
          <a:p>
            <a:pPr marL="227965" indent="-227965"/>
            <a:r>
              <a:rPr lang="cs-CZ" dirty="0"/>
              <a:t>Časový rámec a náklady</a:t>
            </a:r>
            <a:endParaRPr lang="cs-CZ" dirty="0">
              <a:cs typeface="Calibri"/>
            </a:endParaRPr>
          </a:p>
          <a:p>
            <a:pPr marL="685165" lvl="1" indent="-227965"/>
            <a:r>
              <a:rPr lang="cs-CZ" sz="2100" dirty="0"/>
              <a:t>Stav rozpracovanosti, celkové náklady, počátek a konec realizace</a:t>
            </a:r>
            <a:endParaRPr lang="cs-CZ" sz="2100" dirty="0">
              <a:cs typeface="Calibri"/>
            </a:endParaRPr>
          </a:p>
          <a:p>
            <a:pPr marL="227965" indent="-227965"/>
            <a:r>
              <a:rPr lang="cs-CZ" dirty="0"/>
              <a:t>Financování</a:t>
            </a:r>
            <a:endParaRPr lang="cs-CZ" dirty="0">
              <a:cs typeface="Calibri"/>
            </a:endParaRPr>
          </a:p>
          <a:p>
            <a:pPr marL="685165" lvl="1" indent="-227965"/>
            <a:r>
              <a:rPr lang="cs-CZ" sz="2100" dirty="0"/>
              <a:t>Podrobný rozklad financování pro záměry nad 50 mil.</a:t>
            </a:r>
            <a:endParaRPr lang="cs-CZ" sz="2100" dirty="0">
              <a:cs typeface="Calibri"/>
            </a:endParaRPr>
          </a:p>
          <a:p>
            <a:pPr marL="227965" indent="-227965"/>
            <a:r>
              <a:rPr lang="cs-CZ" dirty="0"/>
              <a:t>Studie a dokumentace</a:t>
            </a:r>
            <a:endParaRPr lang="cs-CZ" dirty="0">
              <a:cs typeface="Calibri"/>
            </a:endParaRPr>
          </a:p>
          <a:p>
            <a:pPr marL="685165" lvl="1" indent="-227965"/>
            <a:r>
              <a:rPr lang="cs-CZ" sz="2100" dirty="0"/>
              <a:t>Informace o stavu připravenosti dokumentace (EIA, DUR, DPS, DSP, ad.)</a:t>
            </a:r>
            <a:endParaRPr lang="cs-CZ" sz="2100" dirty="0">
              <a:cs typeface="Calibri"/>
            </a:endParaRPr>
          </a:p>
          <a:p>
            <a:pPr marL="227965" indent="-227965"/>
            <a:r>
              <a:rPr lang="cs-CZ" sz="2400" i="1" dirty="0"/>
              <a:t>Doplňková data</a:t>
            </a:r>
            <a:endParaRPr lang="cs-CZ" sz="2400" i="1" dirty="0">
              <a:cs typeface="Calibri"/>
            </a:endParaRPr>
          </a:p>
          <a:p>
            <a:pPr marL="685165" lvl="1" indent="-227965"/>
            <a:r>
              <a:rPr lang="cs-CZ" sz="1900" b="1" i="1" dirty="0"/>
              <a:t>Správci krajských databází</a:t>
            </a:r>
            <a:r>
              <a:rPr lang="cs-CZ" sz="1900" i="1" dirty="0"/>
              <a:t> doplňované vazby na Strategii regionálního rozvoje, operační programy, národní dotační tituly, ad.</a:t>
            </a:r>
            <a:endParaRPr lang="cs-CZ" sz="1900" i="1" dirty="0">
              <a:cs typeface="Calibri"/>
            </a:endParaRPr>
          </a:p>
        </p:txBody>
      </p:sp>
      <p:sp>
        <p:nvSpPr>
          <p:cNvPr id="3" name="Nadpis 2">
            <a:extLst>
              <a:ext uri="{FF2B5EF4-FFF2-40B4-BE49-F238E27FC236}">
                <a16:creationId xmlns:a16="http://schemas.microsoft.com/office/drawing/2014/main" id="{40D0917E-F0EF-438A-B3A7-11940DF41B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234" y="450454"/>
            <a:ext cx="10403120" cy="1079859"/>
          </a:xfrm>
        </p:spPr>
        <p:txBody>
          <a:bodyPr/>
          <a:lstStyle/>
          <a:p>
            <a:r>
              <a:rPr lang="cs-CZ"/>
              <a:t> Struktura dat</a:t>
            </a:r>
          </a:p>
        </p:txBody>
      </p:sp>
    </p:spTree>
    <p:extLst>
      <p:ext uri="{BB962C8B-B14F-4D97-AF65-F5344CB8AC3E}">
        <p14:creationId xmlns:p14="http://schemas.microsoft.com/office/powerpoint/2010/main" val="3676481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Obrázek 11" descr="Obsah obrázku stůl&#10;&#10;Popis byl vytvořen automaticky">
            <a:extLst>
              <a:ext uri="{FF2B5EF4-FFF2-40B4-BE49-F238E27FC236}">
                <a16:creationId xmlns:a16="http://schemas.microsoft.com/office/drawing/2014/main" id="{A610338A-4CDC-4DF1-A7A9-3A5E890692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8743" y="2612729"/>
            <a:ext cx="7782368" cy="42054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Obdélník: se zakulacenými rohy 7">
            <a:extLst>
              <a:ext uri="{FF2B5EF4-FFF2-40B4-BE49-F238E27FC236}">
                <a16:creationId xmlns:a16="http://schemas.microsoft.com/office/drawing/2014/main" id="{17CFFB88-D8EB-4591-87B5-12CA3664129E}"/>
              </a:ext>
            </a:extLst>
          </p:cNvPr>
          <p:cNvSpPr/>
          <p:nvPr/>
        </p:nvSpPr>
        <p:spPr>
          <a:xfrm>
            <a:off x="7430341" y="2825251"/>
            <a:ext cx="3482974" cy="305396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endParaRPr lang="cs-CZ" sz="18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9" name="Obdélník: se zakulacenými rohy 8">
            <a:extLst>
              <a:ext uri="{FF2B5EF4-FFF2-40B4-BE49-F238E27FC236}">
                <a16:creationId xmlns:a16="http://schemas.microsoft.com/office/drawing/2014/main" id="{95A8DCC0-5889-4A38-A006-9883FEC25B3D}"/>
              </a:ext>
            </a:extLst>
          </p:cNvPr>
          <p:cNvSpPr/>
          <p:nvPr/>
        </p:nvSpPr>
        <p:spPr>
          <a:xfrm>
            <a:off x="4817421" y="5320278"/>
            <a:ext cx="1366997" cy="1497940"/>
          </a:xfrm>
          <a:prstGeom prst="roundRect">
            <a:avLst>
              <a:gd name="adj" fmla="val 7917"/>
            </a:avLst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endParaRPr lang="cs-CZ" sz="18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6" name="Obdélník 5">
            <a:extLst>
              <a:ext uri="{FF2B5EF4-FFF2-40B4-BE49-F238E27FC236}">
                <a16:creationId xmlns:a16="http://schemas.microsoft.com/office/drawing/2014/main" id="{17E42FD3-C4BA-4B87-A906-844426568572}"/>
              </a:ext>
            </a:extLst>
          </p:cNvPr>
          <p:cNvSpPr/>
          <p:nvPr/>
        </p:nvSpPr>
        <p:spPr>
          <a:xfrm>
            <a:off x="695235" y="473866"/>
            <a:ext cx="10403120" cy="1079859"/>
          </a:xfrm>
          <a:prstGeom prst="rect">
            <a:avLst/>
          </a:prstGeom>
          <a:solidFill>
            <a:schemeClr val="bg1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defTabSz="914309"/>
            <a:r>
              <a:rPr lang="cs-CZ" sz="4400" dirty="0">
                <a:solidFill>
                  <a:prstClr val="black"/>
                </a:solidFill>
                <a:latin typeface="Calibri Light"/>
                <a:ea typeface="+mn-lt"/>
                <a:cs typeface="Calibri" panose="020F0502020204030204"/>
              </a:rPr>
              <a:t>Vzhled ISPZ</a:t>
            </a:r>
            <a:endParaRPr lang="cs-CZ" sz="4400" dirty="0">
              <a:solidFill>
                <a:prstClr val="black"/>
              </a:solidFill>
              <a:latin typeface="Calibri Light"/>
              <a:cs typeface="Calibri" panose="020F0502020204030204"/>
            </a:endParaRP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2027F771-F232-4049-BBCA-D50E5437A2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50547" y="1618670"/>
            <a:ext cx="8002646" cy="1009742"/>
          </a:xfrm>
          <a:noFill/>
          <a:ln>
            <a:noFill/>
          </a:ln>
        </p:spPr>
        <p:txBody>
          <a:bodyPr anchor="t">
            <a:normAutofit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cs-CZ" sz="2400" dirty="0"/>
              <a:t>Přehled projektových záměrů</a:t>
            </a:r>
            <a:endParaRPr lang="cs-CZ" dirty="0"/>
          </a:p>
          <a:p>
            <a:pPr>
              <a:buFont typeface="Courier New" panose="02070309020205020404" pitchFamily="49" charset="0"/>
              <a:buChar char="o"/>
            </a:pPr>
            <a:r>
              <a:rPr lang="cs-CZ" sz="2400" dirty="0"/>
              <a:t>Založit nový záměr</a:t>
            </a:r>
            <a:endParaRPr lang="cs-CZ" sz="2400" dirty="0">
              <a:cs typeface="Calibri"/>
            </a:endParaRPr>
          </a:p>
          <a:p>
            <a:pPr>
              <a:buFont typeface="Courier New" panose="02070309020205020404" pitchFamily="49" charset="0"/>
              <a:buChar char="o"/>
            </a:pPr>
            <a:endParaRPr lang="cs-CZ" sz="2400" dirty="0"/>
          </a:p>
          <a:p>
            <a:pPr>
              <a:buFont typeface="Courier New" panose="02070309020205020404" pitchFamily="49" charset="0"/>
              <a:buChar char="o"/>
            </a:pPr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val="119284400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ADD6958-8D73-4E34-8DDE-47B36E875E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235" y="447279"/>
            <a:ext cx="10403120" cy="1079859"/>
          </a:xfrm>
        </p:spPr>
        <p:txBody>
          <a:bodyPr/>
          <a:lstStyle/>
          <a:p>
            <a:r>
              <a:rPr lang="cs-CZ">
                <a:cs typeface="Calibri Light"/>
              </a:rPr>
              <a:t> ISPZ - založení projektového záměru</a:t>
            </a:r>
            <a:endParaRPr lang="cs-CZ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45605D1-D7C2-4950-8919-082E8A480D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31927" y="1527138"/>
            <a:ext cx="8747791" cy="4700265"/>
          </a:xfrm>
        </p:spPr>
        <p:txBody>
          <a:bodyPr vert="horz" lIns="91428" tIns="45714" rIns="91428" bIns="45714" rtlCol="0" anchor="t"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cs-CZ" sz="2400" dirty="0">
                <a:cs typeface="Calibri"/>
              </a:rPr>
              <a:t>Výběr hodnot ze seznamu u většiny položek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cs-CZ" sz="2400" dirty="0">
                <a:cs typeface="Calibri"/>
              </a:rPr>
              <a:t>Podrobnější údaje pro PZ nad 50 mil. Kč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cs-CZ" sz="2400" dirty="0">
                <a:cs typeface="Calibri"/>
              </a:rPr>
              <a:t>Možnost uložení rozpracovaného záznamu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cs-CZ" sz="2400" dirty="0">
                <a:cs typeface="Calibri"/>
              </a:rPr>
              <a:t>Přehledná navigace indikující úplnost vyplnění jednotlivých kapitol</a:t>
            </a:r>
          </a:p>
          <a:p>
            <a:pPr>
              <a:buFont typeface="Courier New" panose="02070309020205020404" pitchFamily="49" charset="0"/>
              <a:buChar char="o"/>
            </a:pPr>
            <a:endParaRPr lang="cs-CZ" sz="2400" dirty="0">
              <a:cs typeface="Calibri"/>
            </a:endParaRPr>
          </a:p>
          <a:p>
            <a:pPr>
              <a:buFont typeface="Courier New" panose="02070309020205020404" pitchFamily="49" charset="0"/>
              <a:buChar char="o"/>
            </a:pPr>
            <a:endParaRPr lang="cs-CZ" sz="2400" dirty="0">
              <a:cs typeface="Calibri"/>
            </a:endParaRPr>
          </a:p>
        </p:txBody>
      </p:sp>
      <p:pic>
        <p:nvPicPr>
          <p:cNvPr id="7" name="Obrázek 6" descr="Obsah obrázku text&#10;&#10;Popis byl vytvořen automaticky">
            <a:extLst>
              <a:ext uri="{FF2B5EF4-FFF2-40B4-BE49-F238E27FC236}">
                <a16:creationId xmlns:a16="http://schemas.microsoft.com/office/drawing/2014/main" id="{0A9C639E-3C98-425D-BE65-6F32BB9D158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84"/>
          <a:stretch/>
        </p:blipFill>
        <p:spPr>
          <a:xfrm>
            <a:off x="2587191" y="3122077"/>
            <a:ext cx="8211437" cy="38199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87505490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EDE5CA0-9842-4886-8357-13445360B5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235" y="447280"/>
            <a:ext cx="10403120" cy="1079859"/>
          </a:xfrm>
        </p:spPr>
        <p:txBody>
          <a:bodyPr/>
          <a:lstStyle/>
          <a:p>
            <a:r>
              <a:rPr lang="cs-CZ">
                <a:cs typeface="Calibri Light"/>
              </a:rPr>
              <a:t> Informace pro území</a:t>
            </a:r>
            <a:endParaRPr lang="cs-CZ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E06523C2-8FB9-4FDA-BB47-F451F101F3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22500" y="1793305"/>
            <a:ext cx="9029700" cy="4350771"/>
          </a:xfrm>
        </p:spPr>
        <p:txBody>
          <a:bodyPr vert="horz" lIns="91428" tIns="45714" rIns="91428" bIns="45714" rtlCol="0" anchor="t">
            <a:normAutofit fontScale="92500" lnSpcReduction="10000"/>
          </a:bodyPr>
          <a:lstStyle/>
          <a:p>
            <a:r>
              <a:rPr lang="cs-CZ" dirty="0">
                <a:cs typeface="Calibri"/>
              </a:rPr>
              <a:t>Začít používat ISPZ pro sběr a správu projektových záměrů</a:t>
            </a:r>
          </a:p>
          <a:p>
            <a:r>
              <a:rPr lang="cs-CZ" dirty="0">
                <a:cs typeface="Calibri"/>
              </a:rPr>
              <a:t>do 31. 7. 2021 bude probíhat první fáze „čištění“ databáze </a:t>
            </a:r>
            <a:r>
              <a:rPr lang="cs-CZ" sz="2400" i="1" dirty="0">
                <a:cs typeface="Calibri"/>
              </a:rPr>
              <a:t>(</a:t>
            </a:r>
            <a:r>
              <a:rPr lang="cs-CZ" sz="2400" i="1" dirty="0"/>
              <a:t>V ISPZ jsou nahrána data z předchozích sběrů dat a z původní krajské databáze</a:t>
            </a:r>
            <a:r>
              <a:rPr lang="cs-CZ" sz="2400" i="1" dirty="0">
                <a:cs typeface="Calibri"/>
              </a:rPr>
              <a:t>)</a:t>
            </a:r>
          </a:p>
          <a:p>
            <a:pPr lvl="1"/>
            <a:r>
              <a:rPr lang="cs-CZ" dirty="0">
                <a:cs typeface="Calibri"/>
              </a:rPr>
              <a:t>Zaktualizovat</a:t>
            </a:r>
            <a:r>
              <a:rPr lang="cs-CZ" dirty="0"/>
              <a:t> data v ISPZ</a:t>
            </a:r>
          </a:p>
          <a:p>
            <a:pPr lvl="1"/>
            <a:r>
              <a:rPr lang="cs-CZ" dirty="0"/>
              <a:t>Odstranit neaktuální záznamy</a:t>
            </a:r>
          </a:p>
          <a:p>
            <a:pPr lvl="1"/>
            <a:r>
              <a:rPr lang="cs-CZ" dirty="0"/>
              <a:t>Přidat nové záměry</a:t>
            </a:r>
          </a:p>
          <a:p>
            <a:pPr lvl="1"/>
            <a:r>
              <a:rPr lang="cs-CZ" dirty="0"/>
              <a:t>Doplnit chybějící údaje o projektových záměrech</a:t>
            </a:r>
          </a:p>
          <a:p>
            <a:r>
              <a:rPr lang="cs-CZ" dirty="0"/>
              <a:t>Informace o ISPZ a uživatelský manuál jsou dostupné na </a:t>
            </a:r>
            <a:r>
              <a:rPr lang="cs-CZ" dirty="0">
                <a:hlinkClick r:id="rId3"/>
              </a:rPr>
              <a:t>info.projektovezamery.cz</a:t>
            </a:r>
            <a:endParaRPr lang="cs-CZ" dirty="0"/>
          </a:p>
          <a:p>
            <a:r>
              <a:rPr lang="cs-CZ" dirty="0"/>
              <a:t>Primárním kontaktem je sekretariát Regionální stále konference</a:t>
            </a:r>
          </a:p>
          <a:p>
            <a:r>
              <a:rPr lang="cs-CZ" dirty="0"/>
              <a:t>Pro technické záležitosti </a:t>
            </a:r>
            <a:r>
              <a:rPr lang="cs-CZ" dirty="0">
                <a:hlinkClick r:id="rId4"/>
              </a:rPr>
              <a:t>ispz@mmr.cz</a:t>
            </a:r>
            <a:endParaRPr lang="cs-CZ" dirty="0"/>
          </a:p>
          <a:p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1062444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 lIns="90000" tIns="45720" rIns="91440" bIns="45720" anchor="t">
            <a:normAutofit fontScale="90000"/>
          </a:bodyPr>
          <a:lstStyle/>
          <a:p>
            <a:r>
              <a:rPr lang="cs-CZ" dirty="0"/>
              <a:t>Děkuji za pozornost</a:t>
            </a:r>
            <a:br>
              <a:rPr lang="cs-CZ" dirty="0"/>
            </a:br>
            <a:r>
              <a:rPr lang="cs-CZ" sz="3200" dirty="0">
                <a:cs typeface="Calibri"/>
              </a:rPr>
              <a:t> Ing. Radana Leistner Kratochvílová</a:t>
            </a:r>
            <a:br>
              <a:rPr lang="cs-CZ" sz="3200" dirty="0">
                <a:cs typeface="Calibri"/>
              </a:rPr>
            </a:br>
            <a:r>
              <a:rPr lang="cs-CZ" sz="3200" dirty="0">
                <a:cs typeface="Calibri"/>
              </a:rPr>
              <a:t/>
            </a:r>
            <a:br>
              <a:rPr lang="cs-CZ" sz="3200" dirty="0">
                <a:cs typeface="Calibri"/>
              </a:rPr>
            </a:br>
            <a:endParaRPr lang="cs-CZ" sz="3200" dirty="0">
              <a:cs typeface="Calibri"/>
            </a:endParaRPr>
          </a:p>
        </p:txBody>
      </p:sp>
      <p:sp>
        <p:nvSpPr>
          <p:cNvPr id="3" name="Obdélník 2"/>
          <p:cNvSpPr/>
          <p:nvPr/>
        </p:nvSpPr>
        <p:spPr>
          <a:xfrm>
            <a:off x="3214887" y="4756459"/>
            <a:ext cx="58326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b="1">
                <a:solidFill>
                  <a:schemeClr val="accent2"/>
                </a:solidFill>
              </a:rPr>
              <a:t/>
            </a:r>
            <a:br>
              <a:rPr lang="cs-CZ" b="1">
                <a:solidFill>
                  <a:schemeClr val="accent2"/>
                </a:solidFill>
              </a:rPr>
            </a:br>
            <a:endParaRPr lang="cs-CZ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9448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" name="Google Shape;91;p1" descr="Obrázok, na ktorom je text&#10;&#10;Automaticky generovaný popis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460747" y="94906"/>
            <a:ext cx="1992508" cy="967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Google Shape;92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590245" y="97003"/>
            <a:ext cx="1521640" cy="819493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Návrh Národního plánu obnovy </a:t>
            </a:r>
          </a:p>
        </p:txBody>
      </p:sp>
      <p:sp>
        <p:nvSpPr>
          <p:cNvPr id="18" name="Google Shape;84;p1"/>
          <p:cNvSpPr/>
          <p:nvPr/>
        </p:nvSpPr>
        <p:spPr>
          <a:xfrm>
            <a:off x="4666093" y="1399221"/>
            <a:ext cx="3563507" cy="2541183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13" tIns="45694" rIns="91413" bIns="45694" anchor="t" anchorCtr="0">
            <a:noAutofit/>
          </a:bodyPr>
          <a:lstStyle/>
          <a:p>
            <a:pPr marL="0" marR="0" lvl="0" indent="0" algn="l" defTabSz="1229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2. </a:t>
            </a:r>
            <a:r>
              <a:rPr kumimoji="0" lang="sk-SK" sz="1400" b="1" i="0" u="none" strike="noStrike" kern="1200" cap="all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Fyzická </a:t>
            </a:r>
            <a:r>
              <a:rPr kumimoji="0" lang="sk-SK" sz="1400" b="1" i="0" u="none" strike="noStrike" kern="1200" cap="all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infrast</a:t>
            </a:r>
            <a:r>
              <a:rPr kumimoji="0" lang="sk-SK" sz="1400" b="1" i="0" u="none" strike="noStrike" kern="1200" cap="all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. a zelená </a:t>
            </a:r>
            <a:r>
              <a:rPr kumimoji="0" lang="sk-SK" sz="1400" b="1" i="0" u="none" strike="noStrike" kern="1200" cap="all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tranzice</a:t>
            </a:r>
            <a:r>
              <a:rPr kumimoji="0" lang="sk-SK" sz="11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kumimoji="0" lang="sk-SK" sz="11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</a:br>
            <a:r>
              <a:rPr kumimoji="0" lang="sk-SK" sz="11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kumimoji="0" lang="sk-SK" sz="11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</a:br>
            <a:r>
              <a:rPr kumimoji="0" lang="cs-CZ" sz="1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2.1 Udržitelná a bezpečná doprava</a:t>
            </a:r>
            <a:br>
              <a:rPr kumimoji="0" lang="cs-CZ" sz="1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</a:br>
            <a:r>
              <a:rPr kumimoji="0" lang="cs-CZ" sz="1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2.2 Snižování spotřeby energie</a:t>
            </a:r>
            <a:br>
              <a:rPr kumimoji="0" lang="cs-CZ" sz="1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</a:br>
            <a:r>
              <a:rPr kumimoji="0" lang="cs-CZ" sz="1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2.3 </a:t>
            </a:r>
            <a:r>
              <a:rPr kumimoji="0" lang="cs-CZ" sz="13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Přechod na čistší zdroje energie</a:t>
            </a:r>
            <a:r>
              <a:rPr kumimoji="0" lang="cs-CZ" sz="1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kumimoji="0" lang="cs-CZ" sz="1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</a:br>
            <a:r>
              <a:rPr kumimoji="0" lang="cs-CZ" sz="1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2.4 Rozvoj čisté mobility</a:t>
            </a:r>
            <a:br>
              <a:rPr kumimoji="0" lang="cs-CZ" sz="1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</a:br>
            <a:r>
              <a:rPr kumimoji="0" lang="cs-CZ" sz="1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2.5 Renovace budov a ochrana ovzduší</a:t>
            </a:r>
            <a:br>
              <a:rPr kumimoji="0" lang="cs-CZ" sz="1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</a:br>
            <a:r>
              <a:rPr kumimoji="0" lang="cs-CZ" sz="1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2.6 Ochrana přírody a adaptace na klimatickou změnu</a:t>
            </a:r>
            <a:br>
              <a:rPr kumimoji="0" lang="cs-CZ" sz="1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</a:br>
            <a:r>
              <a:rPr kumimoji="0" lang="cs-CZ" sz="1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2.7 Cirkulární </a:t>
            </a:r>
            <a:r>
              <a:rPr kumimoji="0" lang="cs-CZ" sz="13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ekonomika, recyklace </a:t>
            </a:r>
            <a:r>
              <a:rPr kumimoji="0" lang="cs-CZ" sz="1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a průmyslová </a:t>
            </a:r>
            <a:r>
              <a:rPr kumimoji="0" lang="cs-CZ" sz="13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voda</a:t>
            </a:r>
          </a:p>
        </p:txBody>
      </p:sp>
      <p:sp>
        <p:nvSpPr>
          <p:cNvPr id="19" name="Google Shape;86;p1"/>
          <p:cNvSpPr/>
          <p:nvPr/>
        </p:nvSpPr>
        <p:spPr>
          <a:xfrm>
            <a:off x="461914" y="1399221"/>
            <a:ext cx="3930978" cy="231494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13" tIns="45694" rIns="91413" bIns="45694" anchor="t" anchorCtr="0">
            <a:noAutofit/>
          </a:bodyPr>
          <a:lstStyle/>
          <a:p>
            <a:pPr marL="228577" marR="0" lvl="0" indent="-228577" algn="l" defTabSz="1229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Pts val="1150"/>
              <a:buFont typeface="Calibri"/>
              <a:buAutoNum type="arabicPeriod"/>
              <a:tabLst/>
              <a:defRPr/>
            </a:pPr>
            <a:r>
              <a:rPr kumimoji="0" lang="sk-SK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DIGITÁLNÍ  TRANSFORMACE</a:t>
            </a:r>
            <a:r>
              <a:rPr kumimoji="0" lang="sk-SK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kumimoji="0" lang="sk-SK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</a:br>
            <a:endParaRPr kumimoji="0" sz="11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defTabSz="1229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1.1 Digitální služby občanům a firmám</a:t>
            </a:r>
            <a:br>
              <a:rPr kumimoji="0" lang="cs-CZ" sz="1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</a:br>
            <a:r>
              <a:rPr kumimoji="0" lang="cs-CZ" sz="1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1.2 Digitální </a:t>
            </a:r>
            <a:r>
              <a:rPr kumimoji="0" lang="cs-CZ" sz="13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systémy veřejné </a:t>
            </a:r>
            <a:r>
              <a:rPr kumimoji="0" lang="cs-CZ" sz="1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správy</a:t>
            </a:r>
            <a:br>
              <a:rPr kumimoji="0" lang="cs-CZ" sz="1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</a:br>
            <a:r>
              <a:rPr kumimoji="0" lang="cs-CZ" sz="1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1.3 Digitální vysokorychlostní sítě</a:t>
            </a:r>
            <a:br>
              <a:rPr kumimoji="0" lang="cs-CZ" sz="1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</a:br>
            <a:r>
              <a:rPr kumimoji="0" lang="cs-CZ" sz="1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1.4 Digitální ekonomika a společnost, </a:t>
            </a:r>
            <a:r>
              <a:rPr kumimoji="0" lang="cs-CZ" sz="13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inovativní start-</a:t>
            </a:r>
            <a:r>
              <a:rPr kumimoji="0" lang="cs-CZ" sz="13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upy</a:t>
            </a:r>
            <a:r>
              <a:rPr kumimoji="0" lang="cs-CZ" sz="13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kumimoji="0" lang="cs-CZ" sz="1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a nové </a:t>
            </a:r>
            <a:r>
              <a:rPr kumimoji="0" lang="cs-CZ" sz="13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technologie</a:t>
            </a:r>
          </a:p>
          <a:p>
            <a:pPr marL="0" marR="0" lvl="0" indent="0" algn="l" defTabSz="1229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3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1.5 Digitální transformace podniků</a:t>
            </a:r>
            <a:r>
              <a:rPr kumimoji="0" lang="cs-CZ" sz="1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kumimoji="0" lang="cs-CZ" sz="1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</a:br>
            <a:r>
              <a:rPr kumimoji="0" lang="cs-CZ" sz="13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1.6 </a:t>
            </a:r>
            <a:r>
              <a:rPr kumimoji="0" lang="cs-CZ" sz="1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Zrychlení a digitalizace stavebního řízení</a:t>
            </a:r>
            <a:br>
              <a:rPr kumimoji="0" lang="cs-CZ" sz="1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</a:br>
            <a:endParaRPr kumimoji="0" lang="cs-CZ" sz="1300" b="0" i="0" u="sng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" name="Google Shape;87;p1"/>
          <p:cNvSpPr/>
          <p:nvPr/>
        </p:nvSpPr>
        <p:spPr>
          <a:xfrm>
            <a:off x="461912" y="3940403"/>
            <a:ext cx="4004579" cy="2258538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13" tIns="45694" rIns="91413" bIns="45694" anchor="t" anchorCtr="0">
            <a:noAutofit/>
          </a:bodyPr>
          <a:lstStyle/>
          <a:p>
            <a:pPr marL="0" marR="0" lvl="0" indent="0" algn="l" defTabSz="1229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4. </a:t>
            </a:r>
            <a:r>
              <a:rPr kumimoji="0" lang="cs-CZ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INSTITUCE</a:t>
            </a:r>
            <a:r>
              <a:rPr kumimoji="0" lang="sk-SK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kumimoji="0" lang="cs-CZ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REGULACE</a:t>
            </a:r>
            <a:r>
              <a:rPr kumimoji="0" lang="sk-SK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 A </a:t>
            </a:r>
            <a:r>
              <a:rPr kumimoji="0" lang="cs-CZ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PODPORA PODNIKANÍ V REAKCÍ </a:t>
            </a:r>
            <a:r>
              <a:rPr kumimoji="0" lang="sk-SK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NA COVID</a:t>
            </a:r>
            <a:r>
              <a:rPr kumimoji="0" lang="sk-SK" sz="11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kumimoji="0" lang="sk-SK" sz="11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</a:br>
            <a:endParaRPr kumimoji="0" sz="11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defTabSz="1229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4.1 Systémová  </a:t>
            </a:r>
            <a:r>
              <a:rPr kumimoji="0" lang="cs-CZ" sz="1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podpora veřejných </a:t>
            </a:r>
            <a:r>
              <a:rPr kumimoji="0" lang="cs-CZ" sz="13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investic</a:t>
            </a:r>
          </a:p>
          <a:p>
            <a:pPr marL="0" marR="0" lvl="0" indent="0" algn="l" defTabSz="1229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4.2 Nové </a:t>
            </a:r>
            <a:r>
              <a:rPr kumimoji="0" lang="cs-CZ" sz="13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kvazikapitálové</a:t>
            </a:r>
            <a:r>
              <a:rPr kumimoji="0" lang="cs-CZ" sz="1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 nástroje na podporu podnikání a rozvoj ČMZRB v roli národní rozvojové banky a navýšení jejího základního kapitálu </a:t>
            </a:r>
            <a:endParaRPr kumimoji="0" lang="cs-CZ" sz="13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Calibri"/>
              <a:cs typeface="Calibri"/>
            </a:endParaRPr>
          </a:p>
          <a:p>
            <a:pPr marL="0" marR="0" lvl="0" indent="0" algn="l" defTabSz="1229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3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4.3 </a:t>
            </a:r>
            <a:r>
              <a:rPr kumimoji="0" lang="pl-PL" sz="1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Protikorupční reformy </a:t>
            </a:r>
            <a:endParaRPr kumimoji="0" lang="pl-PL" sz="1300" b="0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Calibri"/>
              <a:cs typeface="Calibri"/>
            </a:endParaRPr>
          </a:p>
          <a:p>
            <a:pPr marL="0" marR="0" lvl="0" indent="0" algn="l" defTabSz="1229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3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4.4 </a:t>
            </a:r>
            <a:r>
              <a:rPr kumimoji="0" lang="cs-CZ" sz="1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Zvýšení efektivity výkonu veřejné </a:t>
            </a:r>
            <a:r>
              <a:rPr kumimoji="0" lang="cs-CZ" sz="13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správy</a:t>
            </a:r>
            <a:endParaRPr kumimoji="0" lang="cs-CZ" sz="13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Calibri"/>
              <a:cs typeface="Calibri"/>
            </a:endParaRPr>
          </a:p>
          <a:p>
            <a:pPr marL="0" marR="0" lvl="0" indent="0" algn="l" defTabSz="1229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4.5 Rozvoj kulturního a kreativního </a:t>
            </a:r>
            <a:r>
              <a:rPr kumimoji="0" lang="cs-CZ" sz="13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</a:rPr>
              <a:t>sektoru</a:t>
            </a:r>
            <a:endParaRPr kumimoji="0" lang="cs-CZ" sz="13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" name="Google Shape;88;p1"/>
          <p:cNvSpPr/>
          <p:nvPr/>
        </p:nvSpPr>
        <p:spPr>
          <a:xfrm>
            <a:off x="4666092" y="4088655"/>
            <a:ext cx="3563508" cy="2121266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13" tIns="45694" rIns="91413" bIns="45694" anchor="t" anchorCtr="0">
            <a:noAutofit/>
          </a:bodyPr>
          <a:lstStyle/>
          <a:p>
            <a:pPr marL="0" marR="0" lvl="0" indent="0" algn="l" defTabSz="1229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5. VÝKUM, VÝVOJ A INOVACE</a:t>
            </a:r>
            <a:r>
              <a:rPr kumimoji="0" lang="sk-SK" sz="11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kumimoji="0" lang="sk-SK" sz="11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</a:br>
            <a:endParaRPr kumimoji="0" sz="11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defTabSz="1229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3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5.1 </a:t>
            </a:r>
            <a:r>
              <a:rPr kumimoji="0" lang="cs-CZ" sz="1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Excelentní výzkum a vývoj v prioritních oblastech veřejného </a:t>
            </a:r>
            <a:r>
              <a:rPr kumimoji="0" lang="cs-CZ" sz="13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zájmu ve zdravotnictví</a:t>
            </a:r>
            <a:r>
              <a:rPr kumimoji="0" lang="cs-CZ" sz="1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kumimoji="0" lang="cs-CZ" sz="1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</a:br>
            <a:r>
              <a:rPr kumimoji="0" lang="cs-CZ" sz="1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5.2 Podpora výzkumu a vývoje v podnicích a zavádění inovací do podnikové praxe</a:t>
            </a:r>
            <a:endParaRPr kumimoji="0" lang="cs-CZ" sz="13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" name="Google Shape;89;p1"/>
          <p:cNvSpPr/>
          <p:nvPr/>
        </p:nvSpPr>
        <p:spPr>
          <a:xfrm>
            <a:off x="8427388" y="1378172"/>
            <a:ext cx="3412678" cy="2562231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13" tIns="45694" rIns="91413" bIns="45694" anchor="t" anchorCtr="0">
            <a:noAutofit/>
          </a:bodyPr>
          <a:lstStyle/>
          <a:p>
            <a:pPr marL="0" marR="0" lvl="0" indent="0" algn="l" defTabSz="1229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3. VZDĚLÁVÁNÍ A TRH PRÁCE</a:t>
            </a:r>
            <a:r>
              <a:rPr kumimoji="0" lang="sk-SK" sz="11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kumimoji="0" lang="sk-SK" sz="11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</a:br>
            <a:endParaRPr kumimoji="0" sz="11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defTabSz="1229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3.1 Inovace ve vzdělávání v kontextu  digitalizace</a:t>
            </a:r>
            <a:br>
              <a:rPr kumimoji="0" lang="cs-CZ" sz="1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</a:br>
            <a:r>
              <a:rPr kumimoji="0" lang="cs-CZ" sz="1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3.2 Adaptace kapacity a zaměření školních programů</a:t>
            </a:r>
            <a:br>
              <a:rPr kumimoji="0" lang="cs-CZ" sz="1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</a:br>
            <a:r>
              <a:rPr kumimoji="0" lang="cs-CZ" sz="1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3.3 Modernizace služeb zaměstnanosti a rozvoj trhu práce</a:t>
            </a:r>
            <a:endParaRPr kumimoji="0" lang="cs-CZ" sz="13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" name="Google Shape;90;p1"/>
          <p:cNvSpPr/>
          <p:nvPr/>
        </p:nvSpPr>
        <p:spPr>
          <a:xfrm>
            <a:off x="8446241" y="4077674"/>
            <a:ext cx="3374971" cy="2121267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13" tIns="45694" rIns="91413" bIns="45694" anchor="t" anchorCtr="0">
            <a:noAutofit/>
          </a:bodyPr>
          <a:lstStyle/>
          <a:p>
            <a:pPr marL="0" marR="0" lvl="0" indent="0" algn="l" defTabSz="1229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k-SK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6. ZDRAVÍ A ODOLNOST OBYVATEL</a:t>
            </a:r>
            <a:r>
              <a:rPr kumimoji="0" lang="sk-SK" sz="11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kumimoji="0" lang="sk-SK" sz="11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</a:br>
            <a:r>
              <a:rPr kumimoji="0" lang="sk-SK" sz="11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kumimoji="0" lang="sk-SK" sz="11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</a:br>
            <a:r>
              <a:rPr kumimoji="0" lang="cs-CZ" sz="1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6.1 Zvýšení odolnosti systému zdravotní péče</a:t>
            </a:r>
            <a:br>
              <a:rPr kumimoji="0" lang="cs-CZ" sz="1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</a:br>
            <a:r>
              <a:rPr kumimoji="0" lang="cs-CZ" sz="1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6.2 </a:t>
            </a:r>
            <a:r>
              <a:rPr kumimoji="0" lang="cs-CZ" sz="13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Národní plán na posílení onkologické prevence a péče</a:t>
            </a:r>
            <a:endParaRPr kumimoji="0" lang="cs-CZ" sz="13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147049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/>
              <a:t>Národní plán obnovy - Odhadované náklady na plán</a:t>
            </a:r>
          </a:p>
        </p:txBody>
      </p:sp>
      <p:graphicFrame>
        <p:nvGraphicFramePr>
          <p:cNvPr id="7" name="Zástupný symbol pro obsah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53573369"/>
              </p:ext>
            </p:extLst>
          </p:nvPr>
        </p:nvGraphicFramePr>
        <p:xfrm>
          <a:off x="532013" y="1995056"/>
          <a:ext cx="10723420" cy="4090370"/>
        </p:xfrm>
        <a:graphic>
          <a:graphicData uri="http://schemas.openxmlformats.org/drawingml/2006/table">
            <a:tbl>
              <a:tblPr/>
              <a:tblGrid>
                <a:gridCol w="2618079">
                  <a:extLst>
                    <a:ext uri="{9D8B030D-6E8A-4147-A177-3AD203B41FA5}">
                      <a16:colId xmlns:a16="http://schemas.microsoft.com/office/drawing/2014/main" val="1652959798"/>
                    </a:ext>
                  </a:extLst>
                </a:gridCol>
                <a:gridCol w="1366670">
                  <a:extLst>
                    <a:ext uri="{9D8B030D-6E8A-4147-A177-3AD203B41FA5}">
                      <a16:colId xmlns:a16="http://schemas.microsoft.com/office/drawing/2014/main" val="2172825934"/>
                    </a:ext>
                  </a:extLst>
                </a:gridCol>
                <a:gridCol w="1271991">
                  <a:extLst>
                    <a:ext uri="{9D8B030D-6E8A-4147-A177-3AD203B41FA5}">
                      <a16:colId xmlns:a16="http://schemas.microsoft.com/office/drawing/2014/main" val="2593938924"/>
                    </a:ext>
                  </a:extLst>
                </a:gridCol>
                <a:gridCol w="1366670">
                  <a:extLst>
                    <a:ext uri="{9D8B030D-6E8A-4147-A177-3AD203B41FA5}">
                      <a16:colId xmlns:a16="http://schemas.microsoft.com/office/drawing/2014/main" val="2322597282"/>
                    </a:ext>
                  </a:extLst>
                </a:gridCol>
                <a:gridCol w="1366670">
                  <a:extLst>
                    <a:ext uri="{9D8B030D-6E8A-4147-A177-3AD203B41FA5}">
                      <a16:colId xmlns:a16="http://schemas.microsoft.com/office/drawing/2014/main" val="1144229732"/>
                    </a:ext>
                  </a:extLst>
                </a:gridCol>
                <a:gridCol w="1366670">
                  <a:extLst>
                    <a:ext uri="{9D8B030D-6E8A-4147-A177-3AD203B41FA5}">
                      <a16:colId xmlns:a16="http://schemas.microsoft.com/office/drawing/2014/main" val="1845966734"/>
                    </a:ext>
                  </a:extLst>
                </a:gridCol>
                <a:gridCol w="1366670">
                  <a:extLst>
                    <a:ext uri="{9D8B030D-6E8A-4147-A177-3AD203B41FA5}">
                      <a16:colId xmlns:a16="http://schemas.microsoft.com/office/drawing/2014/main" val="2988392804"/>
                    </a:ext>
                  </a:extLst>
                </a:gridCol>
              </a:tblGrid>
              <a:tr h="816628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Název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Požadavky celkem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Rok 2021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Rok 2022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Rok 2023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Rok 2024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Rok 2025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8717632"/>
                  </a:ext>
                </a:extLst>
              </a:tr>
              <a:tr h="2082402">
                <a:tc>
                  <a:txBody>
                    <a:bodyPr/>
                    <a:lstStyle/>
                    <a:p>
                      <a:pPr algn="l" fontAlgn="ctr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 Digitální ekonomika a společnost, inovativní start-upy a nové technologie - 1.4.1.6 Demonstrativní projekty rozvoje aplikací pro města a průmyslové oblasti (např. 5G)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1 100 000 000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42 500 000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47 000 000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298 150 000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298 150 000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414 200 000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8763123"/>
                  </a:ext>
                </a:extLst>
              </a:tr>
              <a:tr h="347067">
                <a:tc>
                  <a:txBody>
                    <a:bodyPr/>
                    <a:lstStyle/>
                    <a:p>
                      <a:pPr algn="l" fontAlgn="ctr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2.8 Revitalizace brownfileds (SFPI)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9419744"/>
                  </a:ext>
                </a:extLst>
              </a:tr>
              <a:tr h="694135">
                <a:tc>
                  <a:txBody>
                    <a:bodyPr/>
                    <a:lstStyle/>
                    <a:p>
                      <a:pPr algn="l" fontAlgn="ctr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4.1 Systémová podpora veřejných investic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2 490 144 000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521 500 000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1 047 000 000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921 500 000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33629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9382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Financování AP SRR z OP21-27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443747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Zástupný symbol pro obsah 3"/>
          <p:cNvSpPr txBox="1">
            <a:spLocks/>
          </p:cNvSpPr>
          <p:nvPr/>
        </p:nvSpPr>
        <p:spPr>
          <a:xfrm rot="10800000" flipV="1">
            <a:off x="646043" y="1531916"/>
            <a:ext cx="10544353" cy="4501692"/>
          </a:xfrm>
          <a:prstGeom prst="rect">
            <a:avLst/>
          </a:prstGeom>
        </p:spPr>
        <p:txBody>
          <a:bodyPr/>
          <a:lstStyle>
            <a:lvl1pPr marL="357152" indent="-357152" algn="l" defTabSz="91430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14304" indent="-257149" algn="l" defTabSz="91430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886" indent="-228577" algn="l" defTabSz="91430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040" indent="-228577" algn="l" defTabSz="91430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194" indent="-228577" algn="l" defTabSz="91430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349" indent="-228577" algn="l" defTabSz="91430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03" indent="-228577" algn="l" defTabSz="91430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657" indent="-228577" algn="l" defTabSz="91430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811" indent="-228577" algn="l" defTabSz="91430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09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cs-CZ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DAA9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56 mld. Kč z </a:t>
            </a:r>
            <a:r>
              <a:rPr kumimoji="0" 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1DAA9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</a:t>
            </a:r>
            <a:r>
              <a:rPr kumimoji="0" lang="cs-CZ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DAA9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peračních programů 14-20</a:t>
            </a:r>
          </a:p>
          <a:p>
            <a:pPr marL="0" marR="0" lvl="0" indent="0" algn="l" defTabSz="914309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cs-CZ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DAA9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8 mld. Kč v nových výzvách NDT</a:t>
            </a:r>
          </a:p>
          <a:p>
            <a:pPr marL="0" marR="0" lvl="0" indent="0" algn="l" defTabSz="914309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cs-CZ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DAA9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??? z operačních programů 21-27</a:t>
            </a: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603249" y="800428"/>
            <a:ext cx="10544353" cy="707594"/>
          </a:xfrm>
        </p:spPr>
        <p:txBody>
          <a:bodyPr/>
          <a:lstStyle/>
          <a:p>
            <a:r>
              <a:rPr lang="cs-CZ" dirty="0" smtClean="0"/>
              <a:t>Co jsme připravili a z čeho to zaplatíme?</a:t>
            </a:r>
            <a:endParaRPr lang="cs-CZ" dirty="0"/>
          </a:p>
        </p:txBody>
      </p:sp>
      <p:grpSp>
        <p:nvGrpSpPr>
          <p:cNvPr id="9" name="Skupina 8"/>
          <p:cNvGrpSpPr/>
          <p:nvPr/>
        </p:nvGrpSpPr>
        <p:grpSpPr>
          <a:xfrm>
            <a:off x="674618" y="3159817"/>
            <a:ext cx="5756470" cy="3044117"/>
            <a:chOff x="674019" y="2874067"/>
            <a:chExt cx="5756470" cy="3044117"/>
          </a:xfrm>
        </p:grpSpPr>
        <p:pic>
          <p:nvPicPr>
            <p:cNvPr id="7" name="Obrázek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74019" y="2874067"/>
              <a:ext cx="5756470" cy="1648618"/>
            </a:xfrm>
            <a:prstGeom prst="rect">
              <a:avLst/>
            </a:prstGeom>
          </p:spPr>
        </p:pic>
        <p:pic>
          <p:nvPicPr>
            <p:cNvPr id="8" name="Obrázek 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74019" y="4498166"/>
              <a:ext cx="4457778" cy="1420018"/>
            </a:xfrm>
            <a:prstGeom prst="rect">
              <a:avLst/>
            </a:prstGeom>
          </p:spPr>
        </p:pic>
      </p:grpSp>
      <p:pic>
        <p:nvPicPr>
          <p:cNvPr id="11" name="Obrázek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64438" y="1924050"/>
            <a:ext cx="5554560" cy="2170532"/>
          </a:xfrm>
          <a:prstGeom prst="rect">
            <a:avLst/>
          </a:prstGeom>
        </p:spPr>
      </p:pic>
      <p:pic>
        <p:nvPicPr>
          <p:cNvPr id="12" name="Obrázek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64438" y="4208882"/>
            <a:ext cx="5055268" cy="2460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2473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Implementace AP SRR - financování z OP 21-27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ctr"/>
            <a:r>
              <a:rPr lang="cs-CZ" dirty="0"/>
              <a:t>Schváleno rozdělení alokací</a:t>
            </a:r>
          </a:p>
          <a:p>
            <a:pPr fontAlgn="ctr"/>
            <a:r>
              <a:rPr lang="cs-CZ" dirty="0" smtClean="0"/>
              <a:t>Návrhy operačních programů, některé již v MPŘ</a:t>
            </a:r>
            <a:endParaRPr lang="cs-CZ" dirty="0"/>
          </a:p>
          <a:p>
            <a:pPr fontAlgn="ctr"/>
            <a:r>
              <a:rPr lang="cs-CZ" dirty="0"/>
              <a:t>Řešení financování územní dimenze a Akčního plánu duben / květen</a:t>
            </a:r>
          </a:p>
          <a:p>
            <a:pPr fontAlgn="ctr"/>
            <a:r>
              <a:rPr lang="cs-CZ" dirty="0" smtClean="0"/>
              <a:t>Podklady</a:t>
            </a:r>
            <a:endParaRPr lang="cs-CZ" dirty="0"/>
          </a:p>
          <a:p>
            <a:pPr marL="801608" lvl="1" indent="-344454" fontAlgn="ctr">
              <a:buFont typeface="Courier New" panose="02070309020205020404" pitchFamily="49" charset="0"/>
              <a:buChar char="o"/>
            </a:pPr>
            <a:r>
              <a:rPr lang="cs-CZ" dirty="0"/>
              <a:t>Projektové záměry (NIP)</a:t>
            </a:r>
          </a:p>
          <a:p>
            <a:pPr marL="801608" lvl="1" indent="-344454" fontAlgn="ctr">
              <a:buFont typeface="Courier New" panose="02070309020205020404" pitchFamily="49" charset="0"/>
              <a:buChar char="o"/>
            </a:pPr>
            <a:r>
              <a:rPr lang="cs-CZ" dirty="0"/>
              <a:t>Dosavadní financování</a:t>
            </a:r>
          </a:p>
          <a:p>
            <a:pPr marL="801608" lvl="1" indent="-344454" fontAlgn="ctr">
              <a:buFont typeface="Courier New" panose="02070309020205020404" pitchFamily="49" charset="0"/>
              <a:buChar char="o"/>
            </a:pPr>
            <a:r>
              <a:rPr lang="cs-CZ" dirty="0"/>
              <a:t>Expertní odhad</a:t>
            </a:r>
          </a:p>
          <a:p>
            <a:pPr marL="801608" lvl="1" indent="-344454" fontAlgn="ctr">
              <a:buFont typeface="Courier New" panose="02070309020205020404" pitchFamily="49" charset="0"/>
              <a:buChar char="o"/>
            </a:pPr>
            <a:r>
              <a:rPr lang="cs-CZ" b="1" dirty="0"/>
              <a:t>Kombinace</a:t>
            </a:r>
          </a:p>
        </p:txBody>
      </p:sp>
    </p:spTree>
    <p:extLst>
      <p:ext uri="{BB962C8B-B14F-4D97-AF65-F5344CB8AC3E}">
        <p14:creationId xmlns:p14="http://schemas.microsoft.com/office/powerpoint/2010/main" val="31545503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000" dirty="0" smtClean="0"/>
              <a:t>Projednání s územními partnery a řídicími orgány</a:t>
            </a:r>
            <a:endParaRPr lang="cs-CZ" sz="4000" dirty="0"/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fontAlgn="ctr">
              <a:lnSpc>
                <a:spcPct val="200000"/>
              </a:lnSpc>
              <a:buNone/>
              <a:tabLst>
                <a:tab pos="1787525" algn="l"/>
              </a:tabLst>
            </a:pPr>
            <a:r>
              <a:rPr lang="cs-CZ" dirty="0" smtClean="0"/>
              <a:t>30. 4.	PS </a:t>
            </a:r>
            <a:r>
              <a:rPr lang="cs-CZ" dirty="0" err="1" smtClean="0"/>
              <a:t>Regio</a:t>
            </a:r>
            <a:endParaRPr lang="cs-CZ" dirty="0" smtClean="0"/>
          </a:p>
          <a:p>
            <a:pPr marL="0" indent="0" fontAlgn="ctr">
              <a:lnSpc>
                <a:spcPct val="200000"/>
              </a:lnSpc>
              <a:buNone/>
              <a:tabLst>
                <a:tab pos="1787525" algn="l"/>
              </a:tabLst>
            </a:pPr>
            <a:r>
              <a:rPr lang="cs-CZ" dirty="0" smtClean="0"/>
              <a:t>5/2021</a:t>
            </a:r>
            <a:r>
              <a:rPr lang="cs-CZ" dirty="0"/>
              <a:t>	</a:t>
            </a:r>
            <a:r>
              <a:rPr lang="cs-CZ" dirty="0" smtClean="0"/>
              <a:t>PS Venkov, PS Města</a:t>
            </a:r>
            <a:endParaRPr lang="cs-CZ" dirty="0"/>
          </a:p>
          <a:p>
            <a:pPr marL="0" indent="0" fontAlgn="ctr">
              <a:lnSpc>
                <a:spcPct val="200000"/>
              </a:lnSpc>
              <a:buNone/>
              <a:tabLst>
                <a:tab pos="1787525" algn="l"/>
              </a:tabLst>
            </a:pPr>
            <a:r>
              <a:rPr lang="cs-CZ" dirty="0" smtClean="0"/>
              <a:t>5/2021</a:t>
            </a:r>
            <a:r>
              <a:rPr lang="cs-CZ" dirty="0"/>
              <a:t>	Pracovní skupina SRR</a:t>
            </a:r>
          </a:p>
          <a:p>
            <a:pPr marL="0" indent="0" fontAlgn="ctr">
              <a:lnSpc>
                <a:spcPct val="200000"/>
              </a:lnSpc>
              <a:buNone/>
              <a:tabLst>
                <a:tab pos="1787525" algn="l"/>
              </a:tabLst>
            </a:pPr>
            <a:r>
              <a:rPr lang="cs-CZ" dirty="0"/>
              <a:t>6/2021	Národní stálá konference</a:t>
            </a:r>
          </a:p>
        </p:txBody>
      </p:sp>
    </p:spTree>
    <p:extLst>
      <p:ext uri="{BB962C8B-B14F-4D97-AF65-F5344CB8AC3E}">
        <p14:creationId xmlns:p14="http://schemas.microsoft.com/office/powerpoint/2010/main" val="10330286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609600" y="2327214"/>
            <a:ext cx="10912362" cy="1047150"/>
          </a:xfrm>
        </p:spPr>
        <p:txBody>
          <a:bodyPr anchor="t">
            <a:normAutofit fontScale="90000"/>
          </a:bodyPr>
          <a:lstStyle/>
          <a:p>
            <a:r>
              <a:rPr lang="cs-CZ"/>
              <a:t>Koncepce Smart city</a:t>
            </a:r>
            <a:br>
              <a:rPr lang="cs-CZ"/>
            </a:b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89565431"/>
      </p:ext>
    </p:extLst>
  </p:cSld>
  <p:clrMapOvr>
    <a:masterClrMapping/>
  </p:clrMapOvr>
</p:sld>
</file>

<file path=ppt/theme/theme1.xml><?xml version="1.0" encoding="utf-8"?>
<a:theme xmlns:a="http://schemas.openxmlformats.org/drawingml/2006/main" name="Šablona final">
  <a:themeElements>
    <a:clrScheme name="NOK">
      <a:dk1>
        <a:srgbClr val="262626"/>
      </a:dk1>
      <a:lt1>
        <a:sysClr val="window" lastClr="FFFFFF"/>
      </a:lt1>
      <a:dk2>
        <a:srgbClr val="1F497D"/>
      </a:dk2>
      <a:lt2>
        <a:srgbClr val="EEECE1"/>
      </a:lt2>
      <a:accent1>
        <a:srgbClr val="17365D"/>
      </a:accent1>
      <a:accent2>
        <a:srgbClr val="548DD4"/>
      </a:accent2>
      <a:accent3>
        <a:srgbClr val="8DB3E2"/>
      </a:accent3>
      <a:accent4>
        <a:srgbClr val="C6D9F0"/>
      </a:accent4>
      <a:accent5>
        <a:srgbClr val="C6D9F0"/>
      </a:accent5>
      <a:accent6>
        <a:srgbClr val="C6D9F0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2_SMO_ppt_sablona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/>
      <a:lstStyle>
        <a:defPPr marL="0" marR="0" indent="0" algn="ctr" defTabSz="914400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400" b="0" i="0" u="none" strike="noStrike" kern="1200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11.xml><?xml version="1.0" encoding="utf-8"?>
<a:theme xmlns:a="http://schemas.openxmlformats.org/drawingml/2006/main" name="4_Vlastní návrh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MMR_klas">
  <a:themeElements>
    <a:clrScheme name="Barvy MMR">
      <a:dk1>
        <a:sysClr val="windowText" lastClr="000000"/>
      </a:dk1>
      <a:lt1>
        <a:sysClr val="window" lastClr="FFFFFF"/>
      </a:lt1>
      <a:dk2>
        <a:srgbClr val="262626"/>
      </a:dk2>
      <a:lt2>
        <a:srgbClr val="EEECE1"/>
      </a:lt2>
      <a:accent1>
        <a:srgbClr val="000099"/>
      </a:accent1>
      <a:accent2>
        <a:srgbClr val="00AF3F"/>
      </a:accent2>
      <a:accent3>
        <a:srgbClr val="F9E300"/>
      </a:accent3>
      <a:accent4>
        <a:srgbClr val="E21C18"/>
      </a:accent4>
      <a:accent5>
        <a:srgbClr val="24A7AF"/>
      </a:accent5>
      <a:accent6>
        <a:srgbClr val="868686"/>
      </a:accent6>
      <a:hlink>
        <a:srgbClr val="00AF3F"/>
      </a:hlink>
      <a:folHlink>
        <a:srgbClr val="868686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 bwMode="auto">
        <a:solidFill>
          <a:schemeClr val="bg1"/>
        </a:solidFill>
        <a:ln w="9525">
          <a:noFill/>
          <a:miter lim="800000"/>
          <a:headEnd/>
          <a:tailEnd/>
        </a:ln>
      </a:spPr>
      <a:bodyPr wrap="square">
        <a:spAutoFit/>
      </a:bodyPr>
      <a:lstStyle>
        <a:defPPr>
          <a:defRPr sz="1100" dirty="0"/>
        </a:defPPr>
      </a:lstStyle>
    </a:txDef>
  </a:objectDefaults>
  <a:extraClrSchemeLst/>
</a:theme>
</file>

<file path=ppt/theme/theme13.xml><?xml version="1.0" encoding="utf-8"?>
<a:theme xmlns:a="http://schemas.openxmlformats.org/drawingml/2006/main" name="Prezentace bílá A">
  <a:themeElements>
    <a:clrScheme name="MPO">
      <a:dk1>
        <a:sysClr val="windowText" lastClr="000000"/>
      </a:dk1>
      <a:lt1>
        <a:srgbClr val="FFFFFF"/>
      </a:lt1>
      <a:dk2>
        <a:srgbClr val="004B8D"/>
      </a:dk2>
      <a:lt2>
        <a:srgbClr val="FFFFFF"/>
      </a:lt2>
      <a:accent1>
        <a:srgbClr val="FFFFFF"/>
      </a:accent1>
      <a:accent2>
        <a:srgbClr val="B9E0F7"/>
      </a:accent2>
      <a:accent3>
        <a:srgbClr val="13B5F4"/>
      </a:accent3>
      <a:accent4>
        <a:srgbClr val="0096D6"/>
      </a:accent4>
      <a:accent5>
        <a:srgbClr val="E31B23"/>
      </a:accent5>
      <a:accent6>
        <a:srgbClr val="B5121B"/>
      </a:accent6>
      <a:hlink>
        <a:srgbClr val="B9E0F7"/>
      </a:hlink>
      <a:folHlink>
        <a:srgbClr val="13B5F4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2_Vlastní návrh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1_MMR_klas">
  <a:themeElements>
    <a:clrScheme name="Barvy MMR">
      <a:dk1>
        <a:sysClr val="windowText" lastClr="000000"/>
      </a:dk1>
      <a:lt1>
        <a:sysClr val="window" lastClr="FFFFFF"/>
      </a:lt1>
      <a:dk2>
        <a:srgbClr val="262626"/>
      </a:dk2>
      <a:lt2>
        <a:srgbClr val="EEECE1"/>
      </a:lt2>
      <a:accent1>
        <a:srgbClr val="000099"/>
      </a:accent1>
      <a:accent2>
        <a:srgbClr val="00AF3F"/>
      </a:accent2>
      <a:accent3>
        <a:srgbClr val="F9E300"/>
      </a:accent3>
      <a:accent4>
        <a:srgbClr val="E21C18"/>
      </a:accent4>
      <a:accent5>
        <a:srgbClr val="24A7AF"/>
      </a:accent5>
      <a:accent6>
        <a:srgbClr val="868686"/>
      </a:accent6>
      <a:hlink>
        <a:srgbClr val="00AF3F"/>
      </a:hlink>
      <a:folHlink>
        <a:srgbClr val="868686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MMR_sir">
  <a:themeElements>
    <a:clrScheme name="Barvy MMR">
      <a:dk1>
        <a:sysClr val="windowText" lastClr="000000"/>
      </a:dk1>
      <a:lt1>
        <a:sysClr val="window" lastClr="FFFFFF"/>
      </a:lt1>
      <a:dk2>
        <a:srgbClr val="262626"/>
      </a:dk2>
      <a:lt2>
        <a:srgbClr val="EEECE1"/>
      </a:lt2>
      <a:accent1>
        <a:srgbClr val="000099"/>
      </a:accent1>
      <a:accent2>
        <a:srgbClr val="00AF3F"/>
      </a:accent2>
      <a:accent3>
        <a:srgbClr val="F9E300"/>
      </a:accent3>
      <a:accent4>
        <a:srgbClr val="E21C18"/>
      </a:accent4>
      <a:accent5>
        <a:srgbClr val="24A7AF"/>
      </a:accent5>
      <a:accent6>
        <a:srgbClr val="868686"/>
      </a:accent6>
      <a:hlink>
        <a:srgbClr val="00AF3F"/>
      </a:hlink>
      <a:folHlink>
        <a:srgbClr val="868686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8.xml><?xml version="1.0" encoding="utf-8"?>
<a:theme xmlns:a="http://schemas.openxmlformats.org/drawingml/2006/main" name="1_Motiv Office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9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SMO_ppt_sablona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/>
      <a:lstStyle>
        <a:defPPr marL="0" marR="0" indent="0" algn="ctr" defTabSz="914400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400" b="0" i="0" u="none" strike="noStrike" kern="1200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0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SMO_ppt_sablona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/>
      <a:lstStyle>
        <a:defPPr marL="0" marR="0" indent="0" algn="ctr" defTabSz="914400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400" b="0" i="0" u="none" strike="noStrike" kern="1200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4.xml><?xml version="1.0" encoding="utf-8"?>
<a:theme xmlns:a="http://schemas.openxmlformats.org/drawingml/2006/main" name="prezentace">
  <a:themeElements>
    <a:clrScheme name="MPSV">
      <a:dk1>
        <a:srgbClr val="084A8B"/>
      </a:dk1>
      <a:lt1>
        <a:srgbClr val="F5F5F5"/>
      </a:lt1>
      <a:dk2>
        <a:srgbClr val="AFDDFA"/>
      </a:dk2>
      <a:lt2>
        <a:srgbClr val="F5F5F5"/>
      </a:lt2>
      <a:accent1>
        <a:srgbClr val="084A8B"/>
      </a:accent1>
      <a:accent2>
        <a:srgbClr val="5FBBF5"/>
      </a:accent2>
      <a:accent3>
        <a:srgbClr val="D7EEFC"/>
      </a:accent3>
      <a:accent4>
        <a:srgbClr val="FFCC00"/>
      </a:accent4>
      <a:accent5>
        <a:srgbClr val="AFDDFA"/>
      </a:accent5>
      <a:accent6>
        <a:srgbClr val="AF0100"/>
      </a:accent6>
      <a:hlink>
        <a:srgbClr val="084A8B"/>
      </a:hlink>
      <a:folHlink>
        <a:srgbClr val="084A8B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Předloha V1">
  <a:themeElements>
    <a:clrScheme name="MPO-B">
      <a:dk1>
        <a:sysClr val="windowText" lastClr="000000"/>
      </a:dk1>
      <a:lt1>
        <a:srgbClr val="FFFFFF"/>
      </a:lt1>
      <a:dk2>
        <a:srgbClr val="004B8D"/>
      </a:dk2>
      <a:lt2>
        <a:srgbClr val="FFFFFF"/>
      </a:lt2>
      <a:accent1>
        <a:srgbClr val="B9E0F7"/>
      </a:accent1>
      <a:accent2>
        <a:srgbClr val="13B5F4"/>
      </a:accent2>
      <a:accent3>
        <a:srgbClr val="0096D6"/>
      </a:accent3>
      <a:accent4>
        <a:srgbClr val="004B8D"/>
      </a:accent4>
      <a:accent5>
        <a:srgbClr val="E31B23"/>
      </a:accent5>
      <a:accent6>
        <a:srgbClr val="B5121B"/>
      </a:accent6>
      <a:hlink>
        <a:srgbClr val="13B5F4"/>
      </a:hlink>
      <a:folHlink>
        <a:srgbClr val="E31B23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Vlastní návrh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1_Předloha V1">
  <a:themeElements>
    <a:clrScheme name="MPO-B">
      <a:dk1>
        <a:sysClr val="windowText" lastClr="000000"/>
      </a:dk1>
      <a:lt1>
        <a:srgbClr val="FFFFFF"/>
      </a:lt1>
      <a:dk2>
        <a:srgbClr val="004B8D"/>
      </a:dk2>
      <a:lt2>
        <a:srgbClr val="FFFFFF"/>
      </a:lt2>
      <a:accent1>
        <a:srgbClr val="B9E0F7"/>
      </a:accent1>
      <a:accent2>
        <a:srgbClr val="13B5F4"/>
      </a:accent2>
      <a:accent3>
        <a:srgbClr val="0096D6"/>
      </a:accent3>
      <a:accent4>
        <a:srgbClr val="004B8D"/>
      </a:accent4>
      <a:accent5>
        <a:srgbClr val="E31B23"/>
      </a:accent5>
      <a:accent6>
        <a:srgbClr val="B5121B"/>
      </a:accent6>
      <a:hlink>
        <a:srgbClr val="13B5F4"/>
      </a:hlink>
      <a:folHlink>
        <a:srgbClr val="E31B23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1_Vlastní návrh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zor_opvvv_prezentace [jen pro čtení] [režim kompatibility]" id="{9B56CEAE-D729-40CB-803A-1CD0CA6B854A}" vid="{F399D1D5-3202-4638-B0C1-5A0D3BEA7457}"/>
    </a:ext>
  </a:extLst>
</a:theme>
</file>

<file path=ppt/theme/theme9.xml><?xml version="1.0" encoding="utf-8"?>
<a:theme xmlns:a="http://schemas.openxmlformats.org/drawingml/2006/main" name="3_Vlastní návrh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zor_opvvv_prezentace (1) [režim kompatibility]" id="{DA703A08-D6F4-42ED-9A42-4325FB56D4EB}" vid="{E9B53D6E-C1B4-47F6-B453-122E81F271C3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FC60E23A6042254D9AC27A8652D978CA" ma:contentTypeVersion="13" ma:contentTypeDescription="Vytvoří nový dokument" ma:contentTypeScope="" ma:versionID="1b3ff6ff336d3f9947d56cf55bd5cbd9">
  <xsd:schema xmlns:xsd="http://www.w3.org/2001/XMLSchema" xmlns:xs="http://www.w3.org/2001/XMLSchema" xmlns:p="http://schemas.microsoft.com/office/2006/metadata/properties" xmlns:ns2="ae529b29-b2bb-4f0f-bf76-47ede62a77b9" xmlns:ns3="a867a263-4c00-4944-a435-72febfd70997" targetNamespace="http://schemas.microsoft.com/office/2006/metadata/properties" ma:root="true" ma:fieldsID="0f74924097c9db6fd3e65bd3392928f4" ns2:_="" ns3:_="">
    <xsd:import namespace="ae529b29-b2bb-4f0f-bf76-47ede62a77b9"/>
    <xsd:import namespace="a867a263-4c00-4944-a435-72febfd7099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_Flow_SignoffStatu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2:MediaServiceGenerationTime" minOccurs="0"/>
                <xsd:element ref="ns2:MediaServiceEventHashCode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e529b29-b2bb-4f0f-bf76-47ede62a77b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_Flow_SignoffStatus" ma:index="12" nillable="true" ma:displayName="Stav odsouhlasení" ma:internalName="Stav_x0020_odsouhlasen_x00ed_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867a263-4c00-4944-a435-72febfd70997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dílí se s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dílené s podrobnostmi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ae529b29-b2bb-4f0f-bf76-47ede62a77b9" xsi:nil="true"/>
    <SharedWithUsers xmlns="a867a263-4c00-4944-a435-72febfd70997">
      <UserInfo>
        <DisplayName>Růžičková Lenka</DisplayName>
        <AccountId>300</AccountId>
        <AccountType/>
      </UserInfo>
      <UserInfo>
        <DisplayName>Illínová Sandra</DisplayName>
        <AccountId>125</AccountId>
        <AccountType/>
      </UserInfo>
      <UserInfo>
        <DisplayName>Maroušek Jaroslav</DisplayName>
        <AccountId>356</AccountId>
        <AccountType/>
      </UserInfo>
      <UserInfo>
        <DisplayName>Daněk Miroslav</DisplayName>
        <AccountId>180</AccountId>
        <AccountType/>
      </UserInfo>
      <UserInfo>
        <DisplayName>Soukup Miloš</DisplayName>
        <AccountId>174</AccountId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3C7704B3-0C29-4046-8C9C-678D8FD00642}">
  <ds:schemaRefs>
    <ds:schemaRef ds:uri="a867a263-4c00-4944-a435-72febfd70997"/>
    <ds:schemaRef ds:uri="ae529b29-b2bb-4f0f-bf76-47ede62a77b9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0/xmlns/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CAE78FBF-F6F8-44FD-B078-D48BAE4F866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FC5A50D-16C2-49A5-9BCE-6252C91DAF9F}">
  <ds:schemaRefs>
    <ds:schemaRef ds:uri="http://purl.org/dc/terms/"/>
    <ds:schemaRef ds:uri="http://schemas.openxmlformats.org/package/2006/metadata/core-properties"/>
    <ds:schemaRef ds:uri="a867a263-4c00-4944-a435-72febfd70997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ae529b29-b2bb-4f0f-bf76-47ede62a77b9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MMR_NOK_CZ_sir</Template>
  <TotalTime>519</TotalTime>
  <Words>2758</Words>
  <Application>Microsoft Office PowerPoint</Application>
  <PresentationFormat>Vlastní</PresentationFormat>
  <Paragraphs>319</Paragraphs>
  <Slides>26</Slides>
  <Notes>24</Notes>
  <HiddenSlides>0</HiddenSlides>
  <MMClips>0</MMClips>
  <ScaleCrop>false</ScaleCrop>
  <HeadingPairs>
    <vt:vector size="6" baseType="variant">
      <vt:variant>
        <vt:lpstr>Použitá písma</vt:lpstr>
      </vt:variant>
      <vt:variant>
        <vt:i4>6</vt:i4>
      </vt:variant>
      <vt:variant>
        <vt:lpstr>Motiv</vt:lpstr>
      </vt:variant>
      <vt:variant>
        <vt:i4>18</vt:i4>
      </vt:variant>
      <vt:variant>
        <vt:lpstr>Nadpisy snímků</vt:lpstr>
      </vt:variant>
      <vt:variant>
        <vt:i4>26</vt:i4>
      </vt:variant>
    </vt:vector>
  </HeadingPairs>
  <TitlesOfParts>
    <vt:vector size="50" baseType="lpstr">
      <vt:lpstr>Arial</vt:lpstr>
      <vt:lpstr>Calibri</vt:lpstr>
      <vt:lpstr>Calibri Light</vt:lpstr>
      <vt:lpstr>Courier New</vt:lpstr>
      <vt:lpstr>Wingdings</vt:lpstr>
      <vt:lpstr>Wingdings 3</vt:lpstr>
      <vt:lpstr>Šablona final</vt:lpstr>
      <vt:lpstr>SMO_ppt_sablona</vt:lpstr>
      <vt:lpstr>1_SMO_ppt_sablona</vt:lpstr>
      <vt:lpstr>prezentace</vt:lpstr>
      <vt:lpstr>Předloha V1</vt:lpstr>
      <vt:lpstr>Vlastní návrh</vt:lpstr>
      <vt:lpstr>1_Předloha V1</vt:lpstr>
      <vt:lpstr>1_Vlastní návrh</vt:lpstr>
      <vt:lpstr>3_Vlastní návrh</vt:lpstr>
      <vt:lpstr>2_SMO_ppt_sablona</vt:lpstr>
      <vt:lpstr>4_Vlastní návrh</vt:lpstr>
      <vt:lpstr>MMR_klas</vt:lpstr>
      <vt:lpstr>Prezentace bílá A</vt:lpstr>
      <vt:lpstr>2_Vlastní návrh</vt:lpstr>
      <vt:lpstr>1_MMR_klas</vt:lpstr>
      <vt:lpstr>MMR_sir</vt:lpstr>
      <vt:lpstr>Motiv systému Office</vt:lpstr>
      <vt:lpstr>1_Motiv Office</vt:lpstr>
      <vt:lpstr>Aktuální informace z Odboru regionální politiky MMR</vt:lpstr>
      <vt:lpstr>Obsah</vt:lpstr>
      <vt:lpstr>Návrh Národního plánu obnovy </vt:lpstr>
      <vt:lpstr>Národní plán obnovy - Odhadované náklady na plán</vt:lpstr>
      <vt:lpstr>Financování AP SRR z OP21-27</vt:lpstr>
      <vt:lpstr>Co jsme připravili a z čeho to zaplatíme?</vt:lpstr>
      <vt:lpstr>Implementace AP SRR - financování z OP 21-27</vt:lpstr>
      <vt:lpstr>Projednání s územními partnery a řídicími orgány</vt:lpstr>
      <vt:lpstr>Koncepce Smart city 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Zdroje financování SMART řešení</vt:lpstr>
      <vt:lpstr>Prezentace aplikace PowerPoint</vt:lpstr>
      <vt:lpstr>Prezentace aplikace PowerPoint</vt:lpstr>
      <vt:lpstr>Informační systém projektových záměrů</vt:lpstr>
      <vt:lpstr>  Proč ISPZ používat</vt:lpstr>
      <vt:lpstr> Struktura dat</vt:lpstr>
      <vt:lpstr>Prezentace aplikace PowerPoint</vt:lpstr>
      <vt:lpstr> ISPZ - založení projektového záměru</vt:lpstr>
      <vt:lpstr> Informace pro území</vt:lpstr>
      <vt:lpstr>Děkuji za pozornost  Ing. Radana Leistner Kratochvílová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Národní stálá konference komora regionální</dc:title>
  <dc:creator>Pergl Ondřej</dc:creator>
  <cp:lastModifiedBy>Barcalová Jitka</cp:lastModifiedBy>
  <cp:revision>67</cp:revision>
  <cp:lastPrinted>2020-03-06T10:14:24Z</cp:lastPrinted>
  <dcterms:created xsi:type="dcterms:W3CDTF">2017-03-17T15:41:45Z</dcterms:created>
  <dcterms:modified xsi:type="dcterms:W3CDTF">2021-04-22T12:16:34Z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0x010100FC60E23A6042254D9AC27A8652D978CA</vt:lpwstr>
  </property>
</Properties>
</file>