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03" r:id="rId2"/>
    <p:sldId id="336" r:id="rId3"/>
    <p:sldId id="337" r:id="rId4"/>
    <p:sldId id="338" r:id="rId5"/>
    <p:sldId id="437" r:id="rId6"/>
    <p:sldId id="439" r:id="rId7"/>
    <p:sldId id="438" r:id="rId8"/>
    <p:sldId id="433" r:id="rId9"/>
    <p:sldId id="344" r:id="rId10"/>
    <p:sldId id="432" r:id="rId11"/>
    <p:sldId id="341" r:id="rId12"/>
    <p:sldId id="342" r:id="rId13"/>
  </p:sldIdLst>
  <p:sldSz cx="12192000" cy="6858000"/>
  <p:notesSz cx="6888163" cy="100187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593A"/>
    <a:srgbClr val="F63AE9"/>
    <a:srgbClr val="DE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ří" userId="f1680adf9ccf7e3f" providerId="LiveId" clId="{AC8A78B2-0C7C-4EA5-BEC8-EB4C7B75FCD6}"/>
    <pc:docChg chg="undo redo custSel addSld delSld modSld sldOrd">
      <pc:chgData name="Jiří" userId="f1680adf9ccf7e3f" providerId="LiveId" clId="{AC8A78B2-0C7C-4EA5-BEC8-EB4C7B75FCD6}" dt="2021-02-03T14:21:43.950" v="737" actId="1076"/>
      <pc:docMkLst>
        <pc:docMk/>
      </pc:docMkLst>
      <pc:sldChg chg="del">
        <pc:chgData name="Jiří" userId="f1680adf9ccf7e3f" providerId="LiveId" clId="{AC8A78B2-0C7C-4EA5-BEC8-EB4C7B75FCD6}" dt="2021-01-25T18:39:35.196" v="4" actId="47"/>
        <pc:sldMkLst>
          <pc:docMk/>
          <pc:sldMk cId="1778079676" sldId="272"/>
        </pc:sldMkLst>
      </pc:sldChg>
      <pc:sldChg chg="modSp mod">
        <pc:chgData name="Jiří" userId="f1680adf9ccf7e3f" providerId="LiveId" clId="{AC8A78B2-0C7C-4EA5-BEC8-EB4C7B75FCD6}" dt="2021-02-03T14:21:40.587" v="735" actId="20577"/>
        <pc:sldMkLst>
          <pc:docMk/>
          <pc:sldMk cId="3000577769" sldId="303"/>
        </pc:sldMkLst>
        <pc:spChg chg="mod">
          <ac:chgData name="Jiří" userId="f1680adf9ccf7e3f" providerId="LiveId" clId="{AC8A78B2-0C7C-4EA5-BEC8-EB4C7B75FCD6}" dt="2021-02-03T14:21:40.587" v="735" actId="20577"/>
          <ac:spMkLst>
            <pc:docMk/>
            <pc:sldMk cId="3000577769" sldId="303"/>
            <ac:spMk id="7" creationId="{00000000-0000-0000-0000-000000000000}"/>
          </ac:spMkLst>
        </pc:spChg>
        <pc:spChg chg="mod">
          <ac:chgData name="Jiří" userId="f1680adf9ccf7e3f" providerId="LiveId" clId="{AC8A78B2-0C7C-4EA5-BEC8-EB4C7B75FCD6}" dt="2021-01-25T18:58:33.981" v="628" actId="255"/>
          <ac:spMkLst>
            <pc:docMk/>
            <pc:sldMk cId="3000577769" sldId="303"/>
            <ac:spMk id="9" creationId="{00000000-0000-0000-0000-000000000000}"/>
          </ac:spMkLst>
        </pc:spChg>
      </pc:sldChg>
      <pc:sldChg chg="del">
        <pc:chgData name="Jiří" userId="f1680adf9ccf7e3f" providerId="LiveId" clId="{AC8A78B2-0C7C-4EA5-BEC8-EB4C7B75FCD6}" dt="2021-01-25T18:40:51.710" v="18" actId="47"/>
        <pc:sldMkLst>
          <pc:docMk/>
          <pc:sldMk cId="1135673988" sldId="305"/>
        </pc:sldMkLst>
      </pc:sldChg>
      <pc:sldChg chg="del">
        <pc:chgData name="Jiří" userId="f1680adf9ccf7e3f" providerId="LiveId" clId="{AC8A78B2-0C7C-4EA5-BEC8-EB4C7B75FCD6}" dt="2021-01-25T18:40:47.576" v="16" actId="47"/>
        <pc:sldMkLst>
          <pc:docMk/>
          <pc:sldMk cId="1998508981" sldId="314"/>
        </pc:sldMkLst>
      </pc:sldChg>
      <pc:sldChg chg="del">
        <pc:chgData name="Jiří" userId="f1680adf9ccf7e3f" providerId="LiveId" clId="{AC8A78B2-0C7C-4EA5-BEC8-EB4C7B75FCD6}" dt="2021-01-25T18:40:46.398" v="15" actId="47"/>
        <pc:sldMkLst>
          <pc:docMk/>
          <pc:sldMk cId="2102665860" sldId="321"/>
        </pc:sldMkLst>
      </pc:sldChg>
      <pc:sldChg chg="del">
        <pc:chgData name="Jiří" userId="f1680adf9ccf7e3f" providerId="LiveId" clId="{AC8A78B2-0C7C-4EA5-BEC8-EB4C7B75FCD6}" dt="2021-01-25T18:40:49.126" v="17" actId="47"/>
        <pc:sldMkLst>
          <pc:docMk/>
          <pc:sldMk cId="330101284" sldId="325"/>
        </pc:sldMkLst>
      </pc:sldChg>
      <pc:sldChg chg="del">
        <pc:chgData name="Jiří" userId="f1680adf9ccf7e3f" providerId="LiveId" clId="{AC8A78B2-0C7C-4EA5-BEC8-EB4C7B75FCD6}" dt="2021-01-25T18:40:13.966" v="7" actId="47"/>
        <pc:sldMkLst>
          <pc:docMk/>
          <pc:sldMk cId="2218639063" sldId="337"/>
        </pc:sldMkLst>
      </pc:sldChg>
      <pc:sldChg chg="ord">
        <pc:chgData name="Jiří" userId="f1680adf9ccf7e3f" providerId="LiveId" clId="{AC8A78B2-0C7C-4EA5-BEC8-EB4C7B75FCD6}" dt="2021-01-25T18:56:39.410" v="620"/>
        <pc:sldMkLst>
          <pc:docMk/>
          <pc:sldMk cId="1647429953" sldId="339"/>
        </pc:sldMkLst>
      </pc:sldChg>
      <pc:sldChg chg="ord">
        <pc:chgData name="Jiří" userId="f1680adf9ccf7e3f" providerId="LiveId" clId="{AC8A78B2-0C7C-4EA5-BEC8-EB4C7B75FCD6}" dt="2021-01-25T18:40:02.321" v="6"/>
        <pc:sldMkLst>
          <pc:docMk/>
          <pc:sldMk cId="687656327" sldId="340"/>
        </pc:sldMkLst>
      </pc:sldChg>
      <pc:sldChg chg="del">
        <pc:chgData name="Jiří" userId="f1680adf9ccf7e3f" providerId="LiveId" clId="{AC8A78B2-0C7C-4EA5-BEC8-EB4C7B75FCD6}" dt="2021-01-25T18:40:40.321" v="11" actId="47"/>
        <pc:sldMkLst>
          <pc:docMk/>
          <pc:sldMk cId="3117858006" sldId="341"/>
        </pc:sldMkLst>
      </pc:sldChg>
      <pc:sldChg chg="addSp delSp modSp new mod">
        <pc:chgData name="Jiří" userId="f1680adf9ccf7e3f" providerId="LiveId" clId="{AC8A78B2-0C7C-4EA5-BEC8-EB4C7B75FCD6}" dt="2021-01-25T18:56:13.056" v="618" actId="20577"/>
        <pc:sldMkLst>
          <pc:docMk/>
          <pc:sldMk cId="3629215589" sldId="341"/>
        </pc:sldMkLst>
        <pc:spChg chg="del">
          <ac:chgData name="Jiří" userId="f1680adf9ccf7e3f" providerId="LiveId" clId="{AC8A78B2-0C7C-4EA5-BEC8-EB4C7B75FCD6}" dt="2021-01-25T18:48:18.828" v="482" actId="21"/>
          <ac:spMkLst>
            <pc:docMk/>
            <pc:sldMk cId="3629215589" sldId="341"/>
            <ac:spMk id="2" creationId="{353A82A6-3666-4434-85CC-B0D96149C732}"/>
          </ac:spMkLst>
        </pc:spChg>
        <pc:spChg chg="del mod">
          <ac:chgData name="Jiří" userId="f1680adf9ccf7e3f" providerId="LiveId" clId="{AC8A78B2-0C7C-4EA5-BEC8-EB4C7B75FCD6}" dt="2021-01-25T18:42:47.731" v="57" actId="478"/>
          <ac:spMkLst>
            <pc:docMk/>
            <pc:sldMk cId="3629215589" sldId="341"/>
            <ac:spMk id="3" creationId="{52895613-F122-475E-9FC7-78C8399ECF7F}"/>
          </ac:spMkLst>
        </pc:spChg>
        <pc:spChg chg="mod">
          <ac:chgData name="Jiří" userId="f1680adf9ccf7e3f" providerId="LiveId" clId="{AC8A78B2-0C7C-4EA5-BEC8-EB4C7B75FCD6}" dt="2021-01-25T18:50:41.755" v="546" actId="1076"/>
          <ac:spMkLst>
            <pc:docMk/>
            <pc:sldMk cId="3629215589" sldId="341"/>
            <ac:spMk id="4" creationId="{E6DEF02F-1898-4743-AD91-6E73AB3B5077}"/>
          </ac:spMkLst>
        </pc:spChg>
        <pc:spChg chg="add mod">
          <ac:chgData name="Jiří" userId="f1680adf9ccf7e3f" providerId="LiveId" clId="{AC8A78B2-0C7C-4EA5-BEC8-EB4C7B75FCD6}" dt="2021-01-25T18:56:13.056" v="618" actId="20577"/>
          <ac:spMkLst>
            <pc:docMk/>
            <pc:sldMk cId="3629215589" sldId="341"/>
            <ac:spMk id="5" creationId="{13BEAC67-E32C-4DAB-A30C-A2A82BDCDD0F}"/>
          </ac:spMkLst>
        </pc:spChg>
        <pc:spChg chg="add del mod">
          <ac:chgData name="Jiří" userId="f1680adf9ccf7e3f" providerId="LiveId" clId="{AC8A78B2-0C7C-4EA5-BEC8-EB4C7B75FCD6}" dt="2021-01-25T18:42:51.958" v="58" actId="478"/>
          <ac:spMkLst>
            <pc:docMk/>
            <pc:sldMk cId="3629215589" sldId="341"/>
            <ac:spMk id="7" creationId="{95823E09-5584-46FE-98FF-C524E3995FD7}"/>
          </ac:spMkLst>
        </pc:spChg>
        <pc:picChg chg="add mod ord">
          <ac:chgData name="Jiří" userId="f1680adf9ccf7e3f" providerId="LiveId" clId="{AC8A78B2-0C7C-4EA5-BEC8-EB4C7B75FCD6}" dt="2021-01-25T18:54:11.117" v="562" actId="1076"/>
          <ac:picMkLst>
            <pc:docMk/>
            <pc:sldMk cId="3629215589" sldId="341"/>
            <ac:picMk id="8" creationId="{D380BFD9-3196-4EEA-8ACC-8BB5FF38494D}"/>
          </ac:picMkLst>
        </pc:picChg>
        <pc:picChg chg="add mod">
          <ac:chgData name="Jiří" userId="f1680adf9ccf7e3f" providerId="LiveId" clId="{AC8A78B2-0C7C-4EA5-BEC8-EB4C7B75FCD6}" dt="2021-01-25T18:54:08.009" v="561" actId="1076"/>
          <ac:picMkLst>
            <pc:docMk/>
            <pc:sldMk cId="3629215589" sldId="341"/>
            <ac:picMk id="10" creationId="{C4E7C9C0-8F47-41D7-AAA9-0C495BD28865}"/>
          </ac:picMkLst>
        </pc:picChg>
      </pc:sldChg>
      <pc:sldChg chg="delSp modSp new mod">
        <pc:chgData name="Jiří" userId="f1680adf9ccf7e3f" providerId="LiveId" clId="{AC8A78B2-0C7C-4EA5-BEC8-EB4C7B75FCD6}" dt="2021-02-03T14:21:43.950" v="737" actId="1076"/>
        <pc:sldMkLst>
          <pc:docMk/>
          <pc:sldMk cId="353736538" sldId="342"/>
        </pc:sldMkLst>
        <pc:spChg chg="del">
          <ac:chgData name="Jiří" userId="f1680adf9ccf7e3f" providerId="LiveId" clId="{AC8A78B2-0C7C-4EA5-BEC8-EB4C7B75FCD6}" dt="2021-01-26T09:22:07.762" v="695" actId="21"/>
          <ac:spMkLst>
            <pc:docMk/>
            <pc:sldMk cId="353736538" sldId="342"/>
            <ac:spMk id="2" creationId="{57C10A32-5821-4A50-8216-1207933E8319}"/>
          </ac:spMkLst>
        </pc:spChg>
        <pc:spChg chg="del">
          <ac:chgData name="Jiří" userId="f1680adf9ccf7e3f" providerId="LiveId" clId="{AC8A78B2-0C7C-4EA5-BEC8-EB4C7B75FCD6}" dt="2021-01-26T09:22:04.246" v="694" actId="21"/>
          <ac:spMkLst>
            <pc:docMk/>
            <pc:sldMk cId="353736538" sldId="342"/>
            <ac:spMk id="3" creationId="{1072F71B-BBE5-42AB-9C70-4EC97D4E069B}"/>
          </ac:spMkLst>
        </pc:spChg>
        <pc:spChg chg="mod">
          <ac:chgData name="Jiří" userId="f1680adf9ccf7e3f" providerId="LiveId" clId="{AC8A78B2-0C7C-4EA5-BEC8-EB4C7B75FCD6}" dt="2021-02-03T14:21:43.950" v="737" actId="1076"/>
          <ac:spMkLst>
            <pc:docMk/>
            <pc:sldMk cId="353736538" sldId="342"/>
            <ac:spMk id="4" creationId="{3E403CF0-E727-436D-A7E8-3C124C963452}"/>
          </ac:spMkLst>
        </pc:spChg>
      </pc:sldChg>
      <pc:sldChg chg="del">
        <pc:chgData name="Jiří" userId="f1680adf9ccf7e3f" providerId="LiveId" clId="{AC8A78B2-0C7C-4EA5-BEC8-EB4C7B75FCD6}" dt="2021-01-25T18:40:42.859" v="13" actId="47"/>
        <pc:sldMkLst>
          <pc:docMk/>
          <pc:sldMk cId="3042917042" sldId="342"/>
        </pc:sldMkLst>
      </pc:sldChg>
      <pc:sldChg chg="del">
        <pc:chgData name="Jiří" userId="f1680adf9ccf7e3f" providerId="LiveId" clId="{AC8A78B2-0C7C-4EA5-BEC8-EB4C7B75FCD6}" dt="2021-01-25T18:40:38.562" v="9" actId="47"/>
        <pc:sldMkLst>
          <pc:docMk/>
          <pc:sldMk cId="3136188808" sldId="343"/>
        </pc:sldMkLst>
      </pc:sldChg>
      <pc:sldChg chg="del">
        <pc:chgData name="Jiří" userId="f1680adf9ccf7e3f" providerId="LiveId" clId="{AC8A78B2-0C7C-4EA5-BEC8-EB4C7B75FCD6}" dt="2021-01-25T18:40:53.122" v="19" actId="47"/>
        <pc:sldMkLst>
          <pc:docMk/>
          <pc:sldMk cId="197892673" sldId="344"/>
        </pc:sldMkLst>
      </pc:sldChg>
      <pc:sldChg chg="del">
        <pc:chgData name="Jiří" userId="f1680adf9ccf7e3f" providerId="LiveId" clId="{AC8A78B2-0C7C-4EA5-BEC8-EB4C7B75FCD6}" dt="2021-01-25T18:40:44.391" v="14" actId="47"/>
        <pc:sldMkLst>
          <pc:docMk/>
          <pc:sldMk cId="3205335287" sldId="345"/>
        </pc:sldMkLst>
      </pc:sldChg>
      <pc:sldChg chg="del">
        <pc:chgData name="Jiří" userId="f1680adf9ccf7e3f" providerId="LiveId" clId="{AC8A78B2-0C7C-4EA5-BEC8-EB4C7B75FCD6}" dt="2021-01-25T18:40:41.614" v="12" actId="47"/>
        <pc:sldMkLst>
          <pc:docMk/>
          <pc:sldMk cId="1563748270" sldId="347"/>
        </pc:sldMkLst>
      </pc:sldChg>
      <pc:sldChg chg="del">
        <pc:chgData name="Jiří" userId="f1680adf9ccf7e3f" providerId="LiveId" clId="{AC8A78B2-0C7C-4EA5-BEC8-EB4C7B75FCD6}" dt="2021-01-25T18:40:39.594" v="10" actId="47"/>
        <pc:sldMkLst>
          <pc:docMk/>
          <pc:sldMk cId="2601363771" sldId="348"/>
        </pc:sldMkLst>
      </pc:sldChg>
      <pc:sldChg chg="del">
        <pc:chgData name="Jiří" userId="f1680adf9ccf7e3f" providerId="LiveId" clId="{AC8A78B2-0C7C-4EA5-BEC8-EB4C7B75FCD6}" dt="2021-01-25T18:40:36.842" v="8" actId="47"/>
        <pc:sldMkLst>
          <pc:docMk/>
          <pc:sldMk cId="2973175090" sldId="349"/>
        </pc:sldMkLst>
      </pc:sldChg>
    </pc:docChg>
  </pc:docChgLst>
  <pc:docChgLst>
    <pc:chgData name="Jiří" userId="f1680adf9ccf7e3f" providerId="LiveId" clId="{A908C8D7-410F-46FF-8688-BCFB5F4C7DF1}"/>
    <pc:docChg chg="undo custSel addSld delSld modSld sldOrd">
      <pc:chgData name="Jiří" userId="f1680adf9ccf7e3f" providerId="LiveId" clId="{A908C8D7-410F-46FF-8688-BCFB5F4C7DF1}" dt="2021-02-10T07:52:18.770" v="2436" actId="1076"/>
      <pc:docMkLst>
        <pc:docMk/>
      </pc:docMkLst>
      <pc:sldChg chg="modSp mod">
        <pc:chgData name="Jiří" userId="f1680adf9ccf7e3f" providerId="LiveId" clId="{A908C8D7-410F-46FF-8688-BCFB5F4C7DF1}" dt="2021-02-09T21:37:07.717" v="1992" actId="20577"/>
        <pc:sldMkLst>
          <pc:docMk/>
          <pc:sldMk cId="3000577769" sldId="303"/>
        </pc:sldMkLst>
        <pc:spChg chg="mod">
          <ac:chgData name="Jiří" userId="f1680adf9ccf7e3f" providerId="LiveId" clId="{A908C8D7-410F-46FF-8688-BCFB5F4C7DF1}" dt="2021-02-09T20:32:54.669" v="2" actId="27636"/>
          <ac:spMkLst>
            <pc:docMk/>
            <pc:sldMk cId="3000577769" sldId="303"/>
            <ac:spMk id="7" creationId="{00000000-0000-0000-0000-000000000000}"/>
          </ac:spMkLst>
        </pc:spChg>
        <pc:spChg chg="mod">
          <ac:chgData name="Jiří" userId="f1680adf9ccf7e3f" providerId="LiveId" clId="{A908C8D7-410F-46FF-8688-BCFB5F4C7DF1}" dt="2021-02-09T21:37:07.717" v="1992" actId="20577"/>
          <ac:spMkLst>
            <pc:docMk/>
            <pc:sldMk cId="3000577769" sldId="303"/>
            <ac:spMk id="9" creationId="{00000000-0000-0000-0000-000000000000}"/>
          </ac:spMkLst>
        </pc:spChg>
      </pc:sldChg>
      <pc:sldChg chg="addSp modSp mod">
        <pc:chgData name="Jiří" userId="f1680adf9ccf7e3f" providerId="LiveId" clId="{A908C8D7-410F-46FF-8688-BCFB5F4C7DF1}" dt="2021-02-09T21:02:41.189" v="548" actId="115"/>
        <pc:sldMkLst>
          <pc:docMk/>
          <pc:sldMk cId="1358974829" sldId="336"/>
        </pc:sldMkLst>
        <pc:spChg chg="add mod">
          <ac:chgData name="Jiří" userId="f1680adf9ccf7e3f" providerId="LiveId" clId="{A908C8D7-410F-46FF-8688-BCFB5F4C7DF1}" dt="2021-02-09T21:02:41.189" v="548" actId="115"/>
          <ac:spMkLst>
            <pc:docMk/>
            <pc:sldMk cId="1358974829" sldId="336"/>
            <ac:spMk id="5" creationId="{15BD3F1A-4110-409C-89B7-3E079F6AD33F}"/>
          </ac:spMkLst>
        </pc:spChg>
        <pc:spChg chg="mod">
          <ac:chgData name="Jiří" userId="f1680adf9ccf7e3f" providerId="LiveId" clId="{A908C8D7-410F-46FF-8688-BCFB5F4C7DF1}" dt="2021-02-09T21:00:49.774" v="437" actId="1076"/>
          <ac:spMkLst>
            <pc:docMk/>
            <pc:sldMk cId="1358974829" sldId="336"/>
            <ac:spMk id="14" creationId="{B23C2E6A-35EB-4B33-8D6D-9CDB17E07915}"/>
          </ac:spMkLst>
        </pc:spChg>
        <pc:picChg chg="mod">
          <ac:chgData name="Jiří" userId="f1680adf9ccf7e3f" providerId="LiveId" clId="{A908C8D7-410F-46FF-8688-BCFB5F4C7DF1}" dt="2021-02-09T21:02:21.234" v="547" actId="1076"/>
          <ac:picMkLst>
            <pc:docMk/>
            <pc:sldMk cId="1358974829" sldId="336"/>
            <ac:picMk id="12" creationId="{A7A9CD99-9477-4344-9EDA-11579D22E53A}"/>
          </ac:picMkLst>
        </pc:picChg>
      </pc:sldChg>
      <pc:sldChg chg="modSp add mod">
        <pc:chgData name="Jiří" userId="f1680adf9ccf7e3f" providerId="LiveId" clId="{A908C8D7-410F-46FF-8688-BCFB5F4C7DF1}" dt="2021-02-09T21:10:46.221" v="796" actId="114"/>
        <pc:sldMkLst>
          <pc:docMk/>
          <pc:sldMk cId="2218639063" sldId="337"/>
        </pc:sldMkLst>
        <pc:spChg chg="mod">
          <ac:chgData name="Jiří" userId="f1680adf9ccf7e3f" providerId="LiveId" clId="{A908C8D7-410F-46FF-8688-BCFB5F4C7DF1}" dt="2021-02-09T21:10:46.221" v="796" actId="114"/>
          <ac:spMkLst>
            <pc:docMk/>
            <pc:sldMk cId="2218639063" sldId="337"/>
            <ac:spMk id="3" creationId="{DA3E4C7E-B2C2-4668-B990-5C0B29409561}"/>
          </ac:spMkLst>
        </pc:spChg>
        <pc:spChg chg="mod">
          <ac:chgData name="Jiří" userId="f1680adf9ccf7e3f" providerId="LiveId" clId="{A908C8D7-410F-46FF-8688-BCFB5F4C7DF1}" dt="2021-02-09T21:00:19.421" v="434" actId="20577"/>
          <ac:spMkLst>
            <pc:docMk/>
            <pc:sldMk cId="2218639063" sldId="337"/>
            <ac:spMk id="4" creationId="{542978A1-8A5B-4173-8F54-301231E0CAA4}"/>
          </ac:spMkLst>
        </pc:spChg>
      </pc:sldChg>
      <pc:sldChg chg="modSp mod">
        <pc:chgData name="Jiří" userId="f1680adf9ccf7e3f" providerId="LiveId" clId="{A908C8D7-410F-46FF-8688-BCFB5F4C7DF1}" dt="2021-02-09T20:32:23.525" v="0" actId="1076"/>
        <pc:sldMkLst>
          <pc:docMk/>
          <pc:sldMk cId="3970099732" sldId="338"/>
        </pc:sldMkLst>
        <pc:picChg chg="mod">
          <ac:chgData name="Jiří" userId="f1680adf9ccf7e3f" providerId="LiveId" clId="{A908C8D7-410F-46FF-8688-BCFB5F4C7DF1}" dt="2021-02-09T20:32:23.525" v="0" actId="1076"/>
          <ac:picMkLst>
            <pc:docMk/>
            <pc:sldMk cId="3970099732" sldId="338"/>
            <ac:picMk id="14" creationId="{80D36C5C-6BFB-405A-8459-AF5DC69E2961}"/>
          </ac:picMkLst>
        </pc:picChg>
      </pc:sldChg>
      <pc:sldChg chg="del ord">
        <pc:chgData name="Jiří" userId="f1680adf9ccf7e3f" providerId="LiveId" clId="{A908C8D7-410F-46FF-8688-BCFB5F4C7DF1}" dt="2021-02-09T20:37:41.081" v="24" actId="47"/>
        <pc:sldMkLst>
          <pc:docMk/>
          <pc:sldMk cId="1647429953" sldId="339"/>
        </pc:sldMkLst>
      </pc:sldChg>
      <pc:sldChg chg="addSp modSp mod">
        <pc:chgData name="Jiří" userId="f1680adf9ccf7e3f" providerId="LiveId" clId="{A908C8D7-410F-46FF-8688-BCFB5F4C7DF1}" dt="2021-02-09T20:56:42.533" v="401" actId="113"/>
        <pc:sldMkLst>
          <pc:docMk/>
          <pc:sldMk cId="3629215589" sldId="341"/>
        </pc:sldMkLst>
        <pc:spChg chg="mod">
          <ac:chgData name="Jiří" userId="f1680adf9ccf7e3f" providerId="LiveId" clId="{A908C8D7-410F-46FF-8688-BCFB5F4C7DF1}" dt="2021-02-09T20:48:00.266" v="188" actId="14100"/>
          <ac:spMkLst>
            <pc:docMk/>
            <pc:sldMk cId="3629215589" sldId="341"/>
            <ac:spMk id="4" creationId="{E6DEF02F-1898-4743-AD91-6E73AB3B5077}"/>
          </ac:spMkLst>
        </pc:spChg>
        <pc:spChg chg="add mod">
          <ac:chgData name="Jiří" userId="f1680adf9ccf7e3f" providerId="LiveId" clId="{A908C8D7-410F-46FF-8688-BCFB5F4C7DF1}" dt="2021-02-09T20:48:46.962" v="206" actId="113"/>
          <ac:spMkLst>
            <pc:docMk/>
            <pc:sldMk cId="3629215589" sldId="341"/>
            <ac:spMk id="7" creationId="{25B79740-9987-4666-B442-1F435F63684B}"/>
          </ac:spMkLst>
        </pc:spChg>
        <pc:spChg chg="add mod">
          <ac:chgData name="Jiří" userId="f1680adf9ccf7e3f" providerId="LiveId" clId="{A908C8D7-410F-46FF-8688-BCFB5F4C7DF1}" dt="2021-02-09T20:56:42.533" v="401" actId="113"/>
          <ac:spMkLst>
            <pc:docMk/>
            <pc:sldMk cId="3629215589" sldId="341"/>
            <ac:spMk id="9" creationId="{D4F7C6F1-94E3-4259-8A83-C43B2FA29E33}"/>
          </ac:spMkLst>
        </pc:spChg>
      </pc:sldChg>
      <pc:sldChg chg="modSp mod">
        <pc:chgData name="Jiří" userId="f1680adf9ccf7e3f" providerId="LiveId" clId="{A908C8D7-410F-46FF-8688-BCFB5F4C7DF1}" dt="2021-02-09T20:49:12.766" v="218" actId="1076"/>
        <pc:sldMkLst>
          <pc:docMk/>
          <pc:sldMk cId="353736538" sldId="342"/>
        </pc:sldMkLst>
        <pc:spChg chg="mod">
          <ac:chgData name="Jiří" userId="f1680adf9ccf7e3f" providerId="LiveId" clId="{A908C8D7-410F-46FF-8688-BCFB5F4C7DF1}" dt="2021-02-09T20:49:12.766" v="218" actId="1076"/>
          <ac:spMkLst>
            <pc:docMk/>
            <pc:sldMk cId="353736538" sldId="342"/>
            <ac:spMk id="4" creationId="{3E403CF0-E727-436D-A7E8-3C124C963452}"/>
          </ac:spMkLst>
        </pc:spChg>
      </pc:sldChg>
      <pc:sldChg chg="modSp del mod">
        <pc:chgData name="Jiří" userId="f1680adf9ccf7e3f" providerId="LiveId" clId="{A908C8D7-410F-46FF-8688-BCFB5F4C7DF1}" dt="2021-02-09T21:25:24.293" v="1448" actId="47"/>
        <pc:sldMkLst>
          <pc:docMk/>
          <pc:sldMk cId="3193903912" sldId="343"/>
        </pc:sldMkLst>
        <pc:spChg chg="mod">
          <ac:chgData name="Jiří" userId="f1680adf9ccf7e3f" providerId="LiveId" clId="{A908C8D7-410F-46FF-8688-BCFB5F4C7DF1}" dt="2021-02-09T20:38:46.743" v="33" actId="1076"/>
          <ac:spMkLst>
            <pc:docMk/>
            <pc:sldMk cId="3193903912" sldId="343"/>
            <ac:spMk id="22" creationId="{00000000-0000-0000-0000-000000000000}"/>
          </ac:spMkLst>
        </pc:spChg>
        <pc:graphicFrameChg chg="mod">
          <ac:chgData name="Jiří" userId="f1680adf9ccf7e3f" providerId="LiveId" clId="{A908C8D7-410F-46FF-8688-BCFB5F4C7DF1}" dt="2021-02-09T20:38:08.047" v="26" actId="1076"/>
          <ac:graphicFrameMkLst>
            <pc:docMk/>
            <pc:sldMk cId="3193903912" sldId="343"/>
            <ac:graphicFrameMk id="43" creationId="{00000000-0000-0000-0000-000000000000}"/>
          </ac:graphicFrameMkLst>
        </pc:graphicFrameChg>
      </pc:sldChg>
      <pc:sldChg chg="addSp delSp modSp add mod delAnim">
        <pc:chgData name="Jiří" userId="f1680adf9ccf7e3f" providerId="LiveId" clId="{A908C8D7-410F-46FF-8688-BCFB5F4C7DF1}" dt="2021-02-09T21:20:19.318" v="1255" actId="113"/>
        <pc:sldMkLst>
          <pc:docMk/>
          <pc:sldMk cId="2601363771" sldId="348"/>
        </pc:sldMkLst>
        <pc:spChg chg="mod">
          <ac:chgData name="Jiří" userId="f1680adf9ccf7e3f" providerId="LiveId" clId="{A908C8D7-410F-46FF-8688-BCFB5F4C7DF1}" dt="2021-02-09T21:08:32.391" v="632" actId="1076"/>
          <ac:spMkLst>
            <pc:docMk/>
            <pc:sldMk cId="2601363771" sldId="348"/>
            <ac:spMk id="4" creationId="{0AD51D59-7807-4146-BBB6-31E44728A4FD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7" creationId="{C6998442-A05B-4D97-A9B4-BA717CBD0282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8" creationId="{20F32528-18C7-4A03-9C70-01E6186C2BDD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0" creationId="{9A05F848-6CEE-442E-90D5-19C72D66BBF5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1" creationId="{8F934D34-4CAD-415D-A346-73FFAF5C3B0F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3" creationId="{B292EFCD-61D9-4666-BE2E-70AB71D28591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5" creationId="{9EEA74EC-D6B0-4CE4-B6D0-16D6A2A6274E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6" creationId="{BF4EDADA-005E-4390-A15A-FB77E0E1681B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7" creationId="{F9E65F7F-342E-4238-8C2A-8DCF657E1CA0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8" creationId="{EA538D23-240B-47F6-A71E-015217C15E8D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19" creationId="{7A8FB9D8-FFC4-45E1-AE05-8107AC11582D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20" creationId="{D8C244EE-6FE5-4701-899F-5A568D7E063D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21" creationId="{729AEAD8-5E73-4441-9A43-A163FACE3A76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22" creationId="{DD6E7B50-322D-445A-AE10-E66162280BEF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23" creationId="{8576AAA4-F5E0-4A58-A4F6-7D755437FFD5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24" creationId="{235E70DD-FBCD-4C65-93C7-4A68C573042E}"/>
          </ac:spMkLst>
        </pc:spChg>
        <pc:spChg chg="del mod">
          <ac:chgData name="Jiří" userId="f1680adf9ccf7e3f" providerId="LiveId" clId="{A908C8D7-410F-46FF-8688-BCFB5F4C7DF1}" dt="2021-02-09T21:08:55.728" v="633" actId="478"/>
          <ac:spMkLst>
            <pc:docMk/>
            <pc:sldMk cId="2601363771" sldId="348"/>
            <ac:spMk id="25" creationId="{EF66AD94-CECB-4AC5-8937-4CDC128EAAAD}"/>
          </ac:spMkLst>
        </pc:spChg>
        <pc:spChg chg="add mod">
          <ac:chgData name="Jiří" userId="f1680adf9ccf7e3f" providerId="LiveId" clId="{A908C8D7-410F-46FF-8688-BCFB5F4C7DF1}" dt="2021-02-09T21:20:19.318" v="1255" actId="113"/>
          <ac:spMkLst>
            <pc:docMk/>
            <pc:sldMk cId="2601363771" sldId="348"/>
            <ac:spMk id="26" creationId="{37E6C8AE-B991-4688-ABA8-66FD9CF084E0}"/>
          </ac:spMkLst>
        </pc:spChg>
        <pc:picChg chg="add mod">
          <ac:chgData name="Jiří" userId="f1680adf9ccf7e3f" providerId="LiveId" clId="{A908C8D7-410F-46FF-8688-BCFB5F4C7DF1}" dt="2021-02-09T21:09:19.809" v="638" actId="1076"/>
          <ac:picMkLst>
            <pc:docMk/>
            <pc:sldMk cId="2601363771" sldId="348"/>
            <ac:picMk id="5" creationId="{3D50A4A7-F50C-4FDB-8870-220C7DF265B3}"/>
          </ac:picMkLst>
        </pc:picChg>
      </pc:sldChg>
      <pc:sldChg chg="addSp modSp add mod">
        <pc:chgData name="Jiří" userId="f1680adf9ccf7e3f" providerId="LiveId" clId="{A908C8D7-410F-46FF-8688-BCFB5F4C7DF1}" dt="2021-02-09T20:52:50.738" v="300" actId="20577"/>
        <pc:sldMkLst>
          <pc:docMk/>
          <pc:sldMk cId="3867494117" sldId="432"/>
        </pc:sldMkLst>
        <pc:spChg chg="add mod">
          <ac:chgData name="Jiří" userId="f1680adf9ccf7e3f" providerId="LiveId" clId="{A908C8D7-410F-46FF-8688-BCFB5F4C7DF1}" dt="2021-02-09T20:52:50.738" v="300" actId="20577"/>
          <ac:spMkLst>
            <pc:docMk/>
            <pc:sldMk cId="3867494117" sldId="432"/>
            <ac:spMk id="14" creationId="{D22F7D20-5A62-407E-87CE-DE6AFFF9912F}"/>
          </ac:spMkLst>
        </pc:spChg>
        <pc:spChg chg="mod">
          <ac:chgData name="Jiří" userId="f1680adf9ccf7e3f" providerId="LiveId" clId="{A908C8D7-410F-46FF-8688-BCFB5F4C7DF1}" dt="2021-02-09T20:49:20.938" v="219" actId="1076"/>
          <ac:spMkLst>
            <pc:docMk/>
            <pc:sldMk cId="3867494117" sldId="432"/>
            <ac:spMk id="29" creationId="{837F7685-C2E2-47F4-8763-30CE30482D8C}"/>
          </ac:spMkLst>
        </pc:spChg>
        <pc:spChg chg="mod">
          <ac:chgData name="Jiří" userId="f1680adf9ccf7e3f" providerId="LiveId" clId="{A908C8D7-410F-46FF-8688-BCFB5F4C7DF1}" dt="2021-02-09T20:50:18.931" v="224" actId="1076"/>
          <ac:spMkLst>
            <pc:docMk/>
            <pc:sldMk cId="3867494117" sldId="432"/>
            <ac:spMk id="32" creationId="{CDC3799C-B6B0-411A-884D-6EC74CE138FD}"/>
          </ac:spMkLst>
        </pc:spChg>
        <pc:spChg chg="mod">
          <ac:chgData name="Jiří" userId="f1680adf9ccf7e3f" providerId="LiveId" clId="{A908C8D7-410F-46FF-8688-BCFB5F4C7DF1}" dt="2021-02-09T20:50:18.931" v="224" actId="1076"/>
          <ac:spMkLst>
            <pc:docMk/>
            <pc:sldMk cId="3867494117" sldId="432"/>
            <ac:spMk id="33" creationId="{13804946-5AE2-4128-96C4-63EF19A5CF07}"/>
          </ac:spMkLst>
        </pc:spChg>
        <pc:spChg chg="mod">
          <ac:chgData name="Jiří" userId="f1680adf9ccf7e3f" providerId="LiveId" clId="{A908C8D7-410F-46FF-8688-BCFB5F4C7DF1}" dt="2021-02-09T20:50:18.931" v="224" actId="1076"/>
          <ac:spMkLst>
            <pc:docMk/>
            <pc:sldMk cId="3867494117" sldId="432"/>
            <ac:spMk id="34" creationId="{77EA75EF-89AE-4133-8146-20ED21E9F41C}"/>
          </ac:spMkLst>
        </pc:spChg>
        <pc:spChg chg="mod">
          <ac:chgData name="Jiří" userId="f1680adf9ccf7e3f" providerId="LiveId" clId="{A908C8D7-410F-46FF-8688-BCFB5F4C7DF1}" dt="2021-02-09T20:50:18.931" v="224" actId="1076"/>
          <ac:spMkLst>
            <pc:docMk/>
            <pc:sldMk cId="3867494117" sldId="432"/>
            <ac:spMk id="35" creationId="{7ED67553-D5B4-40A8-BEF0-EDC491877CBB}"/>
          </ac:spMkLst>
        </pc:spChg>
        <pc:spChg chg="mod">
          <ac:chgData name="Jiří" userId="f1680adf9ccf7e3f" providerId="LiveId" clId="{A908C8D7-410F-46FF-8688-BCFB5F4C7DF1}" dt="2021-02-09T20:50:18.931" v="224" actId="1076"/>
          <ac:spMkLst>
            <pc:docMk/>
            <pc:sldMk cId="3867494117" sldId="432"/>
            <ac:spMk id="36" creationId="{5DE351FA-8C33-4786-BB1C-BCE5A49E2E7B}"/>
          </ac:spMkLst>
        </pc:spChg>
        <pc:picChg chg="mod">
          <ac:chgData name="Jiří" userId="f1680adf9ccf7e3f" providerId="LiveId" clId="{A908C8D7-410F-46FF-8688-BCFB5F4C7DF1}" dt="2021-02-09T20:50:18.931" v="224" actId="1076"/>
          <ac:picMkLst>
            <pc:docMk/>
            <pc:sldMk cId="3867494117" sldId="432"/>
            <ac:picMk id="37" creationId="{513F242E-BDF5-45CA-A814-548A1D3D758C}"/>
          </ac:picMkLst>
        </pc:picChg>
        <pc:picChg chg="mod">
          <ac:chgData name="Jiří" userId="f1680adf9ccf7e3f" providerId="LiveId" clId="{A908C8D7-410F-46FF-8688-BCFB5F4C7DF1}" dt="2021-02-09T20:50:18.931" v="224" actId="1076"/>
          <ac:picMkLst>
            <pc:docMk/>
            <pc:sldMk cId="3867494117" sldId="432"/>
            <ac:picMk id="38" creationId="{F26726C2-8138-4227-9BD2-406D4F8506A8}"/>
          </ac:picMkLst>
        </pc:picChg>
        <pc:picChg chg="mod">
          <ac:chgData name="Jiří" userId="f1680adf9ccf7e3f" providerId="LiveId" clId="{A908C8D7-410F-46FF-8688-BCFB5F4C7DF1}" dt="2021-02-09T20:50:18.931" v="224" actId="1076"/>
          <ac:picMkLst>
            <pc:docMk/>
            <pc:sldMk cId="3867494117" sldId="432"/>
            <ac:picMk id="39" creationId="{BA1B3682-28BB-44C0-89A4-5213CFF69D99}"/>
          </ac:picMkLst>
        </pc:picChg>
        <pc:picChg chg="mod">
          <ac:chgData name="Jiří" userId="f1680adf9ccf7e3f" providerId="LiveId" clId="{A908C8D7-410F-46FF-8688-BCFB5F4C7DF1}" dt="2021-02-09T20:50:18.931" v="224" actId="1076"/>
          <ac:picMkLst>
            <pc:docMk/>
            <pc:sldMk cId="3867494117" sldId="432"/>
            <ac:picMk id="40" creationId="{FC06DE8B-9B76-4436-A865-B2022147BC32}"/>
          </ac:picMkLst>
        </pc:picChg>
      </pc:sldChg>
      <pc:sldChg chg="addSp delSp modSp add mod">
        <pc:chgData name="Jiří" userId="f1680adf9ccf7e3f" providerId="LiveId" clId="{A908C8D7-410F-46FF-8688-BCFB5F4C7DF1}" dt="2021-02-09T20:59:25.866" v="429" actId="1076"/>
        <pc:sldMkLst>
          <pc:docMk/>
          <pc:sldMk cId="486370712" sldId="433"/>
        </pc:sldMkLst>
        <pc:spChg chg="add mod">
          <ac:chgData name="Jiří" userId="f1680adf9ccf7e3f" providerId="LiveId" clId="{A908C8D7-410F-46FF-8688-BCFB5F4C7DF1}" dt="2021-02-09T20:53:30.758" v="303" actId="1076"/>
          <ac:spMkLst>
            <pc:docMk/>
            <pc:sldMk cId="486370712" sldId="433"/>
            <ac:spMk id="2" creationId="{FD084F13-785D-4EB6-9403-C52BF2A7FBA8}"/>
          </ac:spMkLst>
        </pc:spChg>
        <pc:spChg chg="add mod">
          <ac:chgData name="Jiří" userId="f1680adf9ccf7e3f" providerId="LiveId" clId="{A908C8D7-410F-46FF-8688-BCFB5F4C7DF1}" dt="2021-02-09T20:53:54.334" v="330" actId="1076"/>
          <ac:spMkLst>
            <pc:docMk/>
            <pc:sldMk cId="486370712" sldId="433"/>
            <ac:spMk id="3" creationId="{D822B7B5-3E89-437C-A4E9-0B7D8AF61FE4}"/>
          </ac:spMkLst>
        </pc:spChg>
        <pc:spChg chg="mod">
          <ac:chgData name="Jiří" userId="f1680adf9ccf7e3f" providerId="LiveId" clId="{A908C8D7-410F-46FF-8688-BCFB5F4C7DF1}" dt="2021-02-09T20:53:48.078" v="329" actId="20577"/>
          <ac:spMkLst>
            <pc:docMk/>
            <pc:sldMk cId="486370712" sldId="433"/>
            <ac:spMk id="4" creationId="{E7DE8B20-489E-4170-AAE2-B08316E59E26}"/>
          </ac:spMkLst>
        </pc:spChg>
        <pc:spChg chg="add mod">
          <ac:chgData name="Jiří" userId="f1680adf9ccf7e3f" providerId="LiveId" clId="{A908C8D7-410F-46FF-8688-BCFB5F4C7DF1}" dt="2021-02-09T20:53:33.875" v="304" actId="1076"/>
          <ac:spMkLst>
            <pc:docMk/>
            <pc:sldMk cId="486370712" sldId="433"/>
            <ac:spMk id="6" creationId="{11DF0F99-4B80-4B4A-AC99-31F88723E161}"/>
          </ac:spMkLst>
        </pc:spChg>
        <pc:spChg chg="add mod">
          <ac:chgData name="Jiří" userId="f1680adf9ccf7e3f" providerId="LiveId" clId="{A908C8D7-410F-46FF-8688-BCFB5F4C7DF1}" dt="2021-02-09T20:53:36.270" v="305" actId="1076"/>
          <ac:spMkLst>
            <pc:docMk/>
            <pc:sldMk cId="486370712" sldId="433"/>
            <ac:spMk id="7" creationId="{511E8E6E-5DE8-474F-AE71-35F44B6FE13C}"/>
          </ac:spMkLst>
        </pc:spChg>
        <pc:spChg chg="add mod">
          <ac:chgData name="Jiří" userId="f1680adf9ccf7e3f" providerId="LiveId" clId="{A908C8D7-410F-46FF-8688-BCFB5F4C7DF1}" dt="2021-02-09T20:53:59.864" v="331" actId="1076"/>
          <ac:spMkLst>
            <pc:docMk/>
            <pc:sldMk cId="486370712" sldId="433"/>
            <ac:spMk id="9" creationId="{771E84E9-BC4B-434A-BADB-632F4B6D3C5C}"/>
          </ac:spMkLst>
        </pc:spChg>
        <pc:spChg chg="add mod">
          <ac:chgData name="Jiří" userId="f1680adf9ccf7e3f" providerId="LiveId" clId="{A908C8D7-410F-46FF-8688-BCFB5F4C7DF1}" dt="2021-02-09T20:54:04.066" v="332" actId="1076"/>
          <ac:spMkLst>
            <pc:docMk/>
            <pc:sldMk cId="486370712" sldId="433"/>
            <ac:spMk id="10" creationId="{58ED1F14-E9AA-4E15-97F7-2B179D67AE05}"/>
          </ac:spMkLst>
        </pc:spChg>
        <pc:spChg chg="add mod">
          <ac:chgData name="Jiří" userId="f1680adf9ccf7e3f" providerId="LiveId" clId="{A908C8D7-410F-46FF-8688-BCFB5F4C7DF1}" dt="2021-02-09T20:56:20.215" v="400" actId="1076"/>
          <ac:spMkLst>
            <pc:docMk/>
            <pc:sldMk cId="486370712" sldId="433"/>
            <ac:spMk id="11" creationId="{8A33E5DB-C61A-4C07-AB0C-69F7F7A8F526}"/>
          </ac:spMkLst>
        </pc:spChg>
        <pc:spChg chg="del mod">
          <ac:chgData name="Jiří" userId="f1680adf9ccf7e3f" providerId="LiveId" clId="{A908C8D7-410F-46FF-8688-BCFB5F4C7DF1}" dt="2021-02-09T20:43:10.515" v="137"/>
          <ac:spMkLst>
            <pc:docMk/>
            <pc:sldMk cId="486370712" sldId="433"/>
            <ac:spMk id="14" creationId="{B23C2E6A-35EB-4B33-8D6D-9CDB17E07915}"/>
          </ac:spMkLst>
        </pc:spChg>
        <pc:spChg chg="add mod">
          <ac:chgData name="Jiří" userId="f1680adf9ccf7e3f" providerId="LiveId" clId="{A908C8D7-410F-46FF-8688-BCFB5F4C7DF1}" dt="2021-02-09T20:56:20.215" v="400" actId="1076"/>
          <ac:spMkLst>
            <pc:docMk/>
            <pc:sldMk cId="486370712" sldId="433"/>
            <ac:spMk id="20" creationId="{E212B868-B572-4744-9B91-7A2B01191078}"/>
          </ac:spMkLst>
        </pc:spChg>
        <pc:spChg chg="add mod">
          <ac:chgData name="Jiří" userId="f1680adf9ccf7e3f" providerId="LiveId" clId="{A908C8D7-410F-46FF-8688-BCFB5F4C7DF1}" dt="2021-02-09T20:56:20.215" v="400" actId="1076"/>
          <ac:spMkLst>
            <pc:docMk/>
            <pc:sldMk cId="486370712" sldId="433"/>
            <ac:spMk id="21" creationId="{5ABBCA1B-8F48-4A88-8BB3-5266F533A89A}"/>
          </ac:spMkLst>
        </pc:spChg>
        <pc:spChg chg="add mod">
          <ac:chgData name="Jiří" userId="f1680adf9ccf7e3f" providerId="LiveId" clId="{A908C8D7-410F-46FF-8688-BCFB5F4C7DF1}" dt="2021-02-09T20:56:20.215" v="400" actId="1076"/>
          <ac:spMkLst>
            <pc:docMk/>
            <pc:sldMk cId="486370712" sldId="433"/>
            <ac:spMk id="22" creationId="{F07470A6-F976-48C3-A7C8-D60713588E86}"/>
          </ac:spMkLst>
        </pc:spChg>
        <pc:spChg chg="add mod">
          <ac:chgData name="Jiří" userId="f1680adf9ccf7e3f" providerId="LiveId" clId="{A908C8D7-410F-46FF-8688-BCFB5F4C7DF1}" dt="2021-02-09T20:56:20.215" v="400" actId="1076"/>
          <ac:spMkLst>
            <pc:docMk/>
            <pc:sldMk cId="486370712" sldId="433"/>
            <ac:spMk id="23" creationId="{0B0A7B10-CB2A-4F86-9ED7-AE380B91D363}"/>
          </ac:spMkLst>
        </pc:spChg>
        <pc:spChg chg="add mod">
          <ac:chgData name="Jiří" userId="f1680adf9ccf7e3f" providerId="LiveId" clId="{A908C8D7-410F-46FF-8688-BCFB5F4C7DF1}" dt="2021-02-09T20:56:20.215" v="400" actId="1076"/>
          <ac:spMkLst>
            <pc:docMk/>
            <pc:sldMk cId="486370712" sldId="433"/>
            <ac:spMk id="24" creationId="{BE9B3458-2E72-40D5-B8E2-717F629995FF}"/>
          </ac:spMkLst>
        </pc:spChg>
        <pc:spChg chg="add mod">
          <ac:chgData name="Jiří" userId="f1680adf9ccf7e3f" providerId="LiveId" clId="{A908C8D7-410F-46FF-8688-BCFB5F4C7DF1}" dt="2021-02-09T20:56:01.218" v="397" actId="1076"/>
          <ac:spMkLst>
            <pc:docMk/>
            <pc:sldMk cId="486370712" sldId="433"/>
            <ac:spMk id="32" creationId="{00B9C12B-F82A-40A3-9CA0-257A92F11696}"/>
          </ac:spMkLst>
        </pc:spChg>
        <pc:spChg chg="add mod">
          <ac:chgData name="Jiří" userId="f1680adf9ccf7e3f" providerId="LiveId" clId="{A908C8D7-410F-46FF-8688-BCFB5F4C7DF1}" dt="2021-02-09T20:55:54.636" v="395" actId="113"/>
          <ac:spMkLst>
            <pc:docMk/>
            <pc:sldMk cId="486370712" sldId="433"/>
            <ac:spMk id="33" creationId="{5A93E596-3DB5-4A55-97B1-E3E4A5270505}"/>
          </ac:spMkLst>
        </pc:spChg>
        <pc:spChg chg="add mod">
          <ac:chgData name="Jiří" userId="f1680adf9ccf7e3f" providerId="LiveId" clId="{A908C8D7-410F-46FF-8688-BCFB5F4C7DF1}" dt="2021-02-09T20:55:47.964" v="392" actId="113"/>
          <ac:spMkLst>
            <pc:docMk/>
            <pc:sldMk cId="486370712" sldId="433"/>
            <ac:spMk id="34" creationId="{477DFC79-BCD8-4781-9FB0-0FCDAAB6ADD5}"/>
          </ac:spMkLst>
        </pc:spChg>
        <pc:spChg chg="add mod">
          <ac:chgData name="Jiří" userId="f1680adf9ccf7e3f" providerId="LiveId" clId="{A908C8D7-410F-46FF-8688-BCFB5F4C7DF1}" dt="2021-02-09T20:58:13.222" v="424" actId="1076"/>
          <ac:spMkLst>
            <pc:docMk/>
            <pc:sldMk cId="486370712" sldId="433"/>
            <ac:spMk id="36" creationId="{3D3EF69D-E9FB-4D41-9B47-2ED42FE02762}"/>
          </ac:spMkLst>
        </pc:spChg>
        <pc:spChg chg="add mod">
          <ac:chgData name="Jiří" userId="f1680adf9ccf7e3f" providerId="LiveId" clId="{A908C8D7-410F-46FF-8688-BCFB5F4C7DF1}" dt="2021-02-09T20:59:25.866" v="429" actId="1076"/>
          <ac:spMkLst>
            <pc:docMk/>
            <pc:sldMk cId="486370712" sldId="433"/>
            <ac:spMk id="37" creationId="{D6515DE3-7689-4757-8D69-6ACC8FE01D3D}"/>
          </ac:spMkLst>
        </pc:spChg>
        <pc:picChg chg="del">
          <ac:chgData name="Jiří" userId="f1680adf9ccf7e3f" providerId="LiveId" clId="{A908C8D7-410F-46FF-8688-BCFB5F4C7DF1}" dt="2021-02-09T20:39:31.095" v="38" actId="21"/>
          <ac:picMkLst>
            <pc:docMk/>
            <pc:sldMk cId="486370712" sldId="433"/>
            <ac:picMk id="12" creationId="{A7A9CD99-9477-4344-9EDA-11579D22E53A}"/>
          </ac:picMkLst>
        </pc:picChg>
        <pc:cxnChg chg="add mod">
          <ac:chgData name="Jiří" userId="f1680adf9ccf7e3f" providerId="LiveId" clId="{A908C8D7-410F-46FF-8688-BCFB5F4C7DF1}" dt="2021-02-09T20:56:13.345" v="399" actId="1076"/>
          <ac:cxnSpMkLst>
            <pc:docMk/>
            <pc:sldMk cId="486370712" sldId="433"/>
            <ac:cxnSpMk id="13" creationId="{C94F22E3-AEDB-4FC7-B12B-108F35100C1D}"/>
          </ac:cxnSpMkLst>
        </pc:cxnChg>
        <pc:cxnChg chg="add mod">
          <ac:chgData name="Jiří" userId="f1680adf9ccf7e3f" providerId="LiveId" clId="{A908C8D7-410F-46FF-8688-BCFB5F4C7DF1}" dt="2021-02-09T20:56:20.215" v="400" actId="1076"/>
          <ac:cxnSpMkLst>
            <pc:docMk/>
            <pc:sldMk cId="486370712" sldId="433"/>
            <ac:cxnSpMk id="15" creationId="{2F177BA1-43F7-49E2-9226-F5FFFC40C877}"/>
          </ac:cxnSpMkLst>
        </pc:cxnChg>
        <pc:cxnChg chg="add mod">
          <ac:chgData name="Jiří" userId="f1680adf9ccf7e3f" providerId="LiveId" clId="{A908C8D7-410F-46FF-8688-BCFB5F4C7DF1}" dt="2021-02-09T20:56:20.215" v="400" actId="1076"/>
          <ac:cxnSpMkLst>
            <pc:docMk/>
            <pc:sldMk cId="486370712" sldId="433"/>
            <ac:cxnSpMk id="16" creationId="{86F021A3-D337-4B60-BFC3-B5D798435511}"/>
          </ac:cxnSpMkLst>
        </pc:cxnChg>
        <pc:cxnChg chg="add mod">
          <ac:chgData name="Jiří" userId="f1680adf9ccf7e3f" providerId="LiveId" clId="{A908C8D7-410F-46FF-8688-BCFB5F4C7DF1}" dt="2021-02-09T20:56:20.215" v="400" actId="1076"/>
          <ac:cxnSpMkLst>
            <pc:docMk/>
            <pc:sldMk cId="486370712" sldId="433"/>
            <ac:cxnSpMk id="17" creationId="{30F5FE6A-7810-4937-900F-E99502A27126}"/>
          </ac:cxnSpMkLst>
        </pc:cxnChg>
        <pc:cxnChg chg="add mod">
          <ac:chgData name="Jiří" userId="f1680adf9ccf7e3f" providerId="LiveId" clId="{A908C8D7-410F-46FF-8688-BCFB5F4C7DF1}" dt="2021-02-09T20:56:20.215" v="400" actId="1076"/>
          <ac:cxnSpMkLst>
            <pc:docMk/>
            <pc:sldMk cId="486370712" sldId="433"/>
            <ac:cxnSpMk id="18" creationId="{C866329C-C1EF-4A52-949E-77813FF0575D}"/>
          </ac:cxnSpMkLst>
        </pc:cxnChg>
        <pc:cxnChg chg="add mod">
          <ac:chgData name="Jiří" userId="f1680adf9ccf7e3f" providerId="LiveId" clId="{A908C8D7-410F-46FF-8688-BCFB5F4C7DF1}" dt="2021-02-09T20:56:20.215" v="400" actId="1076"/>
          <ac:cxnSpMkLst>
            <pc:docMk/>
            <pc:sldMk cId="486370712" sldId="433"/>
            <ac:cxnSpMk id="19" creationId="{584FFB53-B052-44BA-B62F-4565AA53417A}"/>
          </ac:cxnSpMkLst>
        </pc:cxnChg>
        <pc:cxnChg chg="add del mod">
          <ac:chgData name="Jiří" userId="f1680adf9ccf7e3f" providerId="LiveId" clId="{A908C8D7-410F-46FF-8688-BCFB5F4C7DF1}" dt="2021-02-09T20:44:18.417" v="147" actId="11529"/>
          <ac:cxnSpMkLst>
            <pc:docMk/>
            <pc:sldMk cId="486370712" sldId="433"/>
            <ac:cxnSpMk id="25" creationId="{DDE7E518-66EF-4A84-9EE4-BE3CFA60A5B7}"/>
          </ac:cxnSpMkLst>
        </pc:cxnChg>
        <pc:cxnChg chg="add mod">
          <ac:chgData name="Jiří" userId="f1680adf9ccf7e3f" providerId="LiveId" clId="{A908C8D7-410F-46FF-8688-BCFB5F4C7DF1}" dt="2021-02-09T20:56:03.830" v="398" actId="1076"/>
          <ac:cxnSpMkLst>
            <pc:docMk/>
            <pc:sldMk cId="486370712" sldId="433"/>
            <ac:cxnSpMk id="28" creationId="{DB6F2A54-F4B6-49FA-8035-E7F4A4D6D6F6}"/>
          </ac:cxnSpMkLst>
        </pc:cxnChg>
        <pc:cxnChg chg="add mod">
          <ac:chgData name="Jiří" userId="f1680adf9ccf7e3f" providerId="LiveId" clId="{A908C8D7-410F-46FF-8688-BCFB5F4C7DF1}" dt="2021-02-09T20:54:43.312" v="339" actId="208"/>
          <ac:cxnSpMkLst>
            <pc:docMk/>
            <pc:sldMk cId="486370712" sldId="433"/>
            <ac:cxnSpMk id="29" creationId="{B0A1B931-BA79-4A4E-9FCA-55D560FBF219}"/>
          </ac:cxnSpMkLst>
        </pc:cxnChg>
        <pc:cxnChg chg="add mod">
          <ac:chgData name="Jiří" userId="f1680adf9ccf7e3f" providerId="LiveId" clId="{A908C8D7-410F-46FF-8688-BCFB5F4C7DF1}" dt="2021-02-09T20:54:37.748" v="338" actId="208"/>
          <ac:cxnSpMkLst>
            <pc:docMk/>
            <pc:sldMk cId="486370712" sldId="433"/>
            <ac:cxnSpMk id="30" creationId="{F613DBD4-0FE5-4287-B1B5-C288D67E0E96}"/>
          </ac:cxnSpMkLst>
        </pc:cxnChg>
        <pc:cxnChg chg="add del mod">
          <ac:chgData name="Jiří" userId="f1680adf9ccf7e3f" providerId="LiveId" clId="{A908C8D7-410F-46FF-8688-BCFB5F4C7DF1}" dt="2021-02-09T20:54:58.207" v="341"/>
          <ac:cxnSpMkLst>
            <pc:docMk/>
            <pc:sldMk cId="486370712" sldId="433"/>
            <ac:cxnSpMk id="31" creationId="{C39EE336-17CD-449F-936A-57EEE05528E9}"/>
          </ac:cxnSpMkLst>
        </pc:cxnChg>
      </pc:sldChg>
      <pc:sldChg chg="add del">
        <pc:chgData name="Jiří" userId="f1680adf9ccf7e3f" providerId="LiveId" clId="{A908C8D7-410F-46FF-8688-BCFB5F4C7DF1}" dt="2021-02-09T20:39:04.236" v="35" actId="2696"/>
        <pc:sldMkLst>
          <pc:docMk/>
          <pc:sldMk cId="4057241459" sldId="433"/>
        </pc:sldMkLst>
      </pc:sldChg>
      <pc:sldChg chg="new del">
        <pc:chgData name="Jiří" userId="f1680adf9ccf7e3f" providerId="LiveId" clId="{A908C8D7-410F-46FF-8688-BCFB5F4C7DF1}" dt="2021-02-09T21:11:32.946" v="799" actId="2696"/>
        <pc:sldMkLst>
          <pc:docMk/>
          <pc:sldMk cId="735628538" sldId="434"/>
        </pc:sldMkLst>
      </pc:sldChg>
      <pc:sldChg chg="addSp delSp modSp add mod delAnim modAnim">
        <pc:chgData name="Jiří" userId="f1680adf9ccf7e3f" providerId="LiveId" clId="{A908C8D7-410F-46FF-8688-BCFB5F4C7DF1}" dt="2021-02-09T21:25:20.880" v="1447" actId="1076"/>
        <pc:sldMkLst>
          <pc:docMk/>
          <pc:sldMk cId="221836301" sldId="435"/>
        </pc:sldMkLst>
        <pc:spChg chg="mod">
          <ac:chgData name="Jiří" userId="f1680adf9ccf7e3f" providerId="LiveId" clId="{A908C8D7-410F-46FF-8688-BCFB5F4C7DF1}" dt="2021-02-09T21:19:40.657" v="1243" actId="1076"/>
          <ac:spMkLst>
            <pc:docMk/>
            <pc:sldMk cId="221836301" sldId="435"/>
            <ac:spMk id="4" creationId="{0AD51D59-7807-4146-BBB6-31E44728A4FD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6" creationId="{BD01EF12-7943-494A-9068-4088C6AF380D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7" creationId="{187056B5-E1D8-4D53-92A8-D097DEC71BF0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8" creationId="{4F7FD887-C794-4A4F-9696-D269099CBCC6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9" creationId="{6A4D5183-A5FA-4090-AAA6-45203A0736CD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0" creationId="{654D9BF5-79DD-490D-B8E7-DE3823ADC13C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1" creationId="{2F5A469C-C124-4770-B930-989965726A2C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2" creationId="{404FC648-5078-484F-8D4F-DECF4CB050F1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3" creationId="{E18AFFFD-C91C-4C8F-9B0F-A18421F22D10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4" creationId="{A5BCBED6-D66C-4F39-90D1-147979CB05CB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5" creationId="{047CCE2A-F67D-49C5-8AB6-8289A45D8045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6" creationId="{B4FDAFD6-8A52-493F-B6DD-D03139683C75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7" creationId="{9E2F2D60-0FDC-4A93-A855-D019AA69A744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8" creationId="{DAD4A83C-2C7C-4F83-8086-73347AE7B5C8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19" creationId="{A00F14FF-110B-4178-8C4B-061B92EE8A2C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20" creationId="{2A137131-5B32-44B6-B9B4-6465C870BE64}"/>
          </ac:spMkLst>
        </pc:spChg>
        <pc:spChg chg="add del mod">
          <ac:chgData name="Jiří" userId="f1680adf9ccf7e3f" providerId="LiveId" clId="{A908C8D7-410F-46FF-8688-BCFB5F4C7DF1}" dt="2021-02-09T21:19:44.086" v="1244" actId="478"/>
          <ac:spMkLst>
            <pc:docMk/>
            <pc:sldMk cId="221836301" sldId="435"/>
            <ac:spMk id="21" creationId="{53E2E810-520B-4BA3-A8CC-135184F949A2}"/>
          </ac:spMkLst>
        </pc:spChg>
        <pc:spChg chg="add mod">
          <ac:chgData name="Jiří" userId="f1680adf9ccf7e3f" providerId="LiveId" clId="{A908C8D7-410F-46FF-8688-BCFB5F4C7DF1}" dt="2021-02-09T21:24:30.600" v="1430" actId="1076"/>
          <ac:spMkLst>
            <pc:docMk/>
            <pc:sldMk cId="221836301" sldId="435"/>
            <ac:spMk id="25" creationId="{1BD82654-F285-4C0C-9E8D-CFFD12785726}"/>
          </ac:spMkLst>
        </pc:spChg>
        <pc:spChg chg="del mod">
          <ac:chgData name="Jiří" userId="f1680adf9ccf7e3f" providerId="LiveId" clId="{A908C8D7-410F-46FF-8688-BCFB5F4C7DF1}" dt="2021-02-09T21:13:46.231" v="978" actId="478"/>
          <ac:spMkLst>
            <pc:docMk/>
            <pc:sldMk cId="221836301" sldId="435"/>
            <ac:spMk id="26" creationId="{37E6C8AE-B991-4688-ABA8-66FD9CF084E0}"/>
          </ac:spMkLst>
        </pc:spChg>
        <pc:spChg chg="add mod">
          <ac:chgData name="Jiří" userId="f1680adf9ccf7e3f" providerId="LiveId" clId="{A908C8D7-410F-46FF-8688-BCFB5F4C7DF1}" dt="2021-02-09T21:24:59.112" v="1446" actId="1076"/>
          <ac:spMkLst>
            <pc:docMk/>
            <pc:sldMk cId="221836301" sldId="435"/>
            <ac:spMk id="27" creationId="{AFCC7B23-AFB3-42A6-AE1B-385EEAA0D1B5}"/>
          </ac:spMkLst>
        </pc:spChg>
        <pc:picChg chg="add mod">
          <ac:chgData name="Jiří" userId="f1680adf9ccf7e3f" providerId="LiveId" clId="{A908C8D7-410F-46FF-8688-BCFB5F4C7DF1}" dt="2021-02-09T21:25:20.880" v="1447" actId="1076"/>
          <ac:picMkLst>
            <pc:docMk/>
            <pc:sldMk cId="221836301" sldId="435"/>
            <ac:picMk id="3" creationId="{47155A26-9306-4876-B266-3C9D517EBDA5}"/>
          </ac:picMkLst>
        </pc:picChg>
        <pc:picChg chg="del">
          <ac:chgData name="Jiří" userId="f1680adf9ccf7e3f" providerId="LiveId" clId="{A908C8D7-410F-46FF-8688-BCFB5F4C7DF1}" dt="2021-02-09T21:12:01.841" v="830" actId="478"/>
          <ac:picMkLst>
            <pc:docMk/>
            <pc:sldMk cId="221836301" sldId="435"/>
            <ac:picMk id="5" creationId="{3D50A4A7-F50C-4FDB-8870-220C7DF265B3}"/>
          </ac:picMkLst>
        </pc:picChg>
        <pc:picChg chg="add del">
          <ac:chgData name="Jiří" userId="f1680adf9ccf7e3f" providerId="LiveId" clId="{A908C8D7-410F-46FF-8688-BCFB5F4C7DF1}" dt="2021-02-09T21:20:03.905" v="1250" actId="22"/>
          <ac:picMkLst>
            <pc:docMk/>
            <pc:sldMk cId="221836301" sldId="435"/>
            <ac:picMk id="23" creationId="{EE7D5AB9-2452-4206-98DF-6E7C64CE3536}"/>
          </ac:picMkLst>
        </pc:picChg>
      </pc:sldChg>
      <pc:sldChg chg="new del">
        <pc:chgData name="Jiří" userId="f1680adf9ccf7e3f" providerId="LiveId" clId="{A908C8D7-410F-46FF-8688-BCFB5F4C7DF1}" dt="2021-02-09T21:26:09.829" v="1451" actId="2696"/>
        <pc:sldMkLst>
          <pc:docMk/>
          <pc:sldMk cId="3332243260" sldId="436"/>
        </pc:sldMkLst>
      </pc:sldChg>
      <pc:sldChg chg="addSp delSp modSp add mod delAnim modAnim">
        <pc:chgData name="Jiří" userId="f1680adf9ccf7e3f" providerId="LiveId" clId="{A908C8D7-410F-46FF-8688-BCFB5F4C7DF1}" dt="2021-02-09T21:36:40.854" v="1988" actId="207"/>
        <pc:sldMkLst>
          <pc:docMk/>
          <pc:sldMk cId="4093869931" sldId="437"/>
        </pc:sldMkLst>
        <pc:spChg chg="mod">
          <ac:chgData name="Jiří" userId="f1680adf9ccf7e3f" providerId="LiveId" clId="{A908C8D7-410F-46FF-8688-BCFB5F4C7DF1}" dt="2021-02-09T21:26:19.722" v="1467" actId="20577"/>
          <ac:spMkLst>
            <pc:docMk/>
            <pc:sldMk cId="4093869931" sldId="437"/>
            <ac:spMk id="4" creationId="{0AD51D59-7807-4146-BBB6-31E44728A4FD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6" creationId="{9944E405-C258-414F-9A29-A3094D213C4A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7" creationId="{A21E36C3-5538-4B85-B13E-279AE95CD904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8" creationId="{491BFFAC-D294-4FD2-94C0-32FAEB7A4F8A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9" creationId="{0F41C019-5EAF-4151-83DC-DF6E7FDCBFD1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0" creationId="{944F1227-4D80-492F-BB1B-52A0AB2EBDFB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1" creationId="{4F0F08B3-1206-4844-998A-3A3B7DFC7DC3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2" creationId="{015864E7-6F07-4677-8E9D-F66E3EDDE249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3" creationId="{1F090231-4CAD-4D0E-81DE-B9189BFD6DCE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4" creationId="{7F006607-FD44-46D7-B33E-7C7A296E02F4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5" creationId="{16F6A81F-5C5C-400A-A7F4-8E74804FE5A9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6" creationId="{8D69322F-B0C6-40F4-9D75-1AC3E82F8639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7" creationId="{89653D8E-6B81-4415-9705-C0E1DC42B48C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8" creationId="{8C1555F1-77A2-48DC-A427-801C3FB0BEF7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19" creationId="{73BDE86C-5EBD-4973-B5CB-43A30EDAA096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20" creationId="{3BFD52C8-29DB-4F47-8C09-B1773C71F33A}"/>
          </ac:spMkLst>
        </pc:spChg>
        <pc:spChg chg="add del mod">
          <ac:chgData name="Jiří" userId="f1680adf9ccf7e3f" providerId="LiveId" clId="{A908C8D7-410F-46FF-8688-BCFB5F4C7DF1}" dt="2021-02-09T21:27:18.288" v="1495" actId="478"/>
          <ac:spMkLst>
            <pc:docMk/>
            <pc:sldMk cId="4093869931" sldId="437"/>
            <ac:spMk id="21" creationId="{6CCFD70B-9E5F-49EA-A8CA-B3F356337A88}"/>
          </ac:spMkLst>
        </pc:spChg>
        <pc:spChg chg="add mod">
          <ac:chgData name="Jiří" userId="f1680adf9ccf7e3f" providerId="LiveId" clId="{A908C8D7-410F-46FF-8688-BCFB5F4C7DF1}" dt="2021-02-09T21:31:24.048" v="1920" actId="1076"/>
          <ac:spMkLst>
            <pc:docMk/>
            <pc:sldMk cId="4093869931" sldId="437"/>
            <ac:spMk id="22" creationId="{EFE821C8-0F47-4E3F-9A1F-439A1F599C02}"/>
          </ac:spMkLst>
        </pc:spChg>
        <pc:spChg chg="add del mod">
          <ac:chgData name="Jiří" userId="f1680adf9ccf7e3f" providerId="LiveId" clId="{A908C8D7-410F-46FF-8688-BCFB5F4C7DF1}" dt="2021-02-09T21:27:24.451" v="1497" actId="478"/>
          <ac:spMkLst>
            <pc:docMk/>
            <pc:sldMk cId="4093869931" sldId="437"/>
            <ac:spMk id="23" creationId="{3F1CBE67-0603-4DCB-8AF9-D6B909D31DE1}"/>
          </ac:spMkLst>
        </pc:spChg>
        <pc:spChg chg="add del mod">
          <ac:chgData name="Jiří" userId="f1680adf9ccf7e3f" providerId="LiveId" clId="{A908C8D7-410F-46FF-8688-BCFB5F4C7DF1}" dt="2021-02-09T21:27:51.609" v="1577" actId="478"/>
          <ac:spMkLst>
            <pc:docMk/>
            <pc:sldMk cId="4093869931" sldId="437"/>
            <ac:spMk id="24" creationId="{459B1ED8-F397-4E4E-942B-0D13D47A5182}"/>
          </ac:spMkLst>
        </pc:spChg>
        <pc:spChg chg="mod">
          <ac:chgData name="Jiří" userId="f1680adf9ccf7e3f" providerId="LiveId" clId="{A908C8D7-410F-46FF-8688-BCFB5F4C7DF1}" dt="2021-02-09T21:31:18.143" v="1919" actId="1076"/>
          <ac:spMkLst>
            <pc:docMk/>
            <pc:sldMk cId="4093869931" sldId="437"/>
            <ac:spMk id="25" creationId="{1BD82654-F285-4C0C-9E8D-CFFD12785726}"/>
          </ac:spMkLst>
        </pc:spChg>
        <pc:spChg chg="add del mod">
          <ac:chgData name="Jiří" userId="f1680adf9ccf7e3f" providerId="LiveId" clId="{A908C8D7-410F-46FF-8688-BCFB5F4C7DF1}" dt="2021-02-09T21:30:40.771" v="1907" actId="478"/>
          <ac:spMkLst>
            <pc:docMk/>
            <pc:sldMk cId="4093869931" sldId="437"/>
            <ac:spMk id="26" creationId="{8D7ECD6C-362D-4660-9C20-A4F70D6454C1}"/>
          </ac:spMkLst>
        </pc:spChg>
        <pc:spChg chg="mod">
          <ac:chgData name="Jiří" userId="f1680adf9ccf7e3f" providerId="LiveId" clId="{A908C8D7-410F-46FF-8688-BCFB5F4C7DF1}" dt="2021-02-09T21:36:24.858" v="1987" actId="20577"/>
          <ac:spMkLst>
            <pc:docMk/>
            <pc:sldMk cId="4093869931" sldId="437"/>
            <ac:spMk id="27" creationId="{AFCC7B23-AFB3-42A6-AE1B-385EEAA0D1B5}"/>
          </ac:spMkLst>
        </pc:spChg>
        <pc:spChg chg="add del mod">
          <ac:chgData name="Jiří" userId="f1680adf9ccf7e3f" providerId="LiveId" clId="{A908C8D7-410F-46FF-8688-BCFB5F4C7DF1}" dt="2021-02-09T21:30:43.060" v="1909" actId="478"/>
          <ac:spMkLst>
            <pc:docMk/>
            <pc:sldMk cId="4093869931" sldId="437"/>
            <ac:spMk id="28" creationId="{97D1EF44-7B33-4346-9A31-74645349B8FE}"/>
          </ac:spMkLst>
        </pc:spChg>
        <pc:spChg chg="add del mod">
          <ac:chgData name="Jiří" userId="f1680adf9ccf7e3f" providerId="LiveId" clId="{A908C8D7-410F-46FF-8688-BCFB5F4C7DF1}" dt="2021-02-09T21:30:27.555" v="1901" actId="478"/>
          <ac:spMkLst>
            <pc:docMk/>
            <pc:sldMk cId="4093869931" sldId="437"/>
            <ac:spMk id="29" creationId="{8C7F583C-904A-4B3D-BB1F-363DD3660876}"/>
          </ac:spMkLst>
        </pc:spChg>
        <pc:spChg chg="add del mod">
          <ac:chgData name="Jiří" userId="f1680adf9ccf7e3f" providerId="LiveId" clId="{A908C8D7-410F-46FF-8688-BCFB5F4C7DF1}" dt="2021-02-09T21:27:53.145" v="1578" actId="478"/>
          <ac:spMkLst>
            <pc:docMk/>
            <pc:sldMk cId="4093869931" sldId="437"/>
            <ac:spMk id="30" creationId="{73AA2382-1A08-434D-9B9B-6783C976A674}"/>
          </ac:spMkLst>
        </pc:spChg>
        <pc:spChg chg="add del mod">
          <ac:chgData name="Jiří" userId="f1680adf9ccf7e3f" providerId="LiveId" clId="{A908C8D7-410F-46FF-8688-BCFB5F4C7DF1}" dt="2021-02-09T21:27:50.703" v="1576" actId="478"/>
          <ac:spMkLst>
            <pc:docMk/>
            <pc:sldMk cId="4093869931" sldId="437"/>
            <ac:spMk id="31" creationId="{355022F9-B347-4C1C-9569-87FBBF39ACB1}"/>
          </ac:spMkLst>
        </pc:spChg>
        <pc:spChg chg="add mod">
          <ac:chgData name="Jiří" userId="f1680adf9ccf7e3f" providerId="LiveId" clId="{A908C8D7-410F-46FF-8688-BCFB5F4C7DF1}" dt="2021-02-09T21:34:20.185" v="1953" actId="207"/>
          <ac:spMkLst>
            <pc:docMk/>
            <pc:sldMk cId="4093869931" sldId="437"/>
            <ac:spMk id="32" creationId="{1E496C58-32AE-411E-90AA-4C501EDE3F84}"/>
          </ac:spMkLst>
        </pc:spChg>
        <pc:spChg chg="add del mod">
          <ac:chgData name="Jiří" userId="f1680adf9ccf7e3f" providerId="LiveId" clId="{A908C8D7-410F-46FF-8688-BCFB5F4C7DF1}" dt="2021-02-09T21:27:54.499" v="1579" actId="478"/>
          <ac:spMkLst>
            <pc:docMk/>
            <pc:sldMk cId="4093869931" sldId="437"/>
            <ac:spMk id="33" creationId="{AC6CCD83-0CFB-44FB-9627-39A6C651B94F}"/>
          </ac:spMkLst>
        </pc:spChg>
        <pc:spChg chg="add mod">
          <ac:chgData name="Jiří" userId="f1680adf9ccf7e3f" providerId="LiveId" clId="{A908C8D7-410F-46FF-8688-BCFB5F4C7DF1}" dt="2021-02-09T21:32:39.985" v="1946" actId="20577"/>
          <ac:spMkLst>
            <pc:docMk/>
            <pc:sldMk cId="4093869931" sldId="437"/>
            <ac:spMk id="34" creationId="{0D7F63C4-36D8-4E93-9838-02D3685BC571}"/>
          </ac:spMkLst>
        </pc:spChg>
        <pc:spChg chg="add mod">
          <ac:chgData name="Jiří" userId="f1680adf9ccf7e3f" providerId="LiveId" clId="{A908C8D7-410F-46FF-8688-BCFB5F4C7DF1}" dt="2021-02-09T21:31:48.511" v="1925" actId="1076"/>
          <ac:spMkLst>
            <pc:docMk/>
            <pc:sldMk cId="4093869931" sldId="437"/>
            <ac:spMk id="35" creationId="{13206FC6-1E6A-4526-AFB4-DCEF2FD4EBE2}"/>
          </ac:spMkLst>
        </pc:spChg>
        <pc:spChg chg="add del mod">
          <ac:chgData name="Jiří" userId="f1680adf9ccf7e3f" providerId="LiveId" clId="{A908C8D7-410F-46FF-8688-BCFB5F4C7DF1}" dt="2021-02-09T21:27:56.115" v="1580" actId="478"/>
          <ac:spMkLst>
            <pc:docMk/>
            <pc:sldMk cId="4093869931" sldId="437"/>
            <ac:spMk id="36" creationId="{227A8284-A359-40D0-89FA-8FAB5DF4D471}"/>
          </ac:spMkLst>
        </pc:spChg>
        <pc:spChg chg="add del mod">
          <ac:chgData name="Jiří" userId="f1680adf9ccf7e3f" providerId="LiveId" clId="{A908C8D7-410F-46FF-8688-BCFB5F4C7DF1}" dt="2021-02-09T21:27:57.526" v="1581" actId="478"/>
          <ac:spMkLst>
            <pc:docMk/>
            <pc:sldMk cId="4093869931" sldId="437"/>
            <ac:spMk id="37" creationId="{6287041E-E672-4BE6-A65D-74A8F4E56C03}"/>
          </ac:spMkLst>
        </pc:spChg>
        <pc:spChg chg="add mod">
          <ac:chgData name="Jiří" userId="f1680adf9ccf7e3f" providerId="LiveId" clId="{A908C8D7-410F-46FF-8688-BCFB5F4C7DF1}" dt="2021-02-09T21:36:40.854" v="1988" actId="207"/>
          <ac:spMkLst>
            <pc:docMk/>
            <pc:sldMk cId="4093869931" sldId="437"/>
            <ac:spMk id="38" creationId="{0060887E-CBA1-4F52-B87E-682955F17B65}"/>
          </ac:spMkLst>
        </pc:spChg>
        <pc:spChg chg="add del mod">
          <ac:chgData name="Jiří" userId="f1680adf9ccf7e3f" providerId="LiveId" clId="{A908C8D7-410F-46FF-8688-BCFB5F4C7DF1}" dt="2021-02-09T21:27:48.907" v="1575" actId="478"/>
          <ac:spMkLst>
            <pc:docMk/>
            <pc:sldMk cId="4093869931" sldId="437"/>
            <ac:spMk id="39" creationId="{4F7E8FF2-DEB5-4ECF-A597-538C4CE65A2B}"/>
          </ac:spMkLst>
        </pc:spChg>
        <pc:picChg chg="del">
          <ac:chgData name="Jiří" userId="f1680adf9ccf7e3f" providerId="LiveId" clId="{A908C8D7-410F-46FF-8688-BCFB5F4C7DF1}" dt="2021-02-09T21:27:11.467" v="1493" actId="478"/>
          <ac:picMkLst>
            <pc:docMk/>
            <pc:sldMk cId="4093869931" sldId="437"/>
            <ac:picMk id="3" creationId="{47155A26-9306-4876-B266-3C9D517EBDA5}"/>
          </ac:picMkLst>
        </pc:picChg>
      </pc:sldChg>
      <pc:sldChg chg="addSp delSp modSp add mod">
        <pc:chgData name="Jiří" userId="f1680adf9ccf7e3f" providerId="LiveId" clId="{A908C8D7-410F-46FF-8688-BCFB5F4C7DF1}" dt="2021-02-10T07:52:18.770" v="2436" actId="1076"/>
        <pc:sldMkLst>
          <pc:docMk/>
          <pc:sldMk cId="991810051" sldId="438"/>
        </pc:sldMkLst>
        <pc:spChg chg="add mod">
          <ac:chgData name="Jiří" userId="f1680adf9ccf7e3f" providerId="LiveId" clId="{A908C8D7-410F-46FF-8688-BCFB5F4C7DF1}" dt="2021-02-10T07:35:17.571" v="2200" actId="1076"/>
          <ac:spMkLst>
            <pc:docMk/>
            <pc:sldMk cId="991810051" sldId="438"/>
            <ac:spMk id="2" creationId="{2367A3AF-8C83-4A27-A25E-CB6CD70E5167}"/>
          </ac:spMkLst>
        </pc:spChg>
        <pc:spChg chg="mod">
          <ac:chgData name="Jiří" userId="f1680adf9ccf7e3f" providerId="LiveId" clId="{A908C8D7-410F-46FF-8688-BCFB5F4C7DF1}" dt="2021-02-10T07:31:17.479" v="2018" actId="20577"/>
          <ac:spMkLst>
            <pc:docMk/>
            <pc:sldMk cId="991810051" sldId="438"/>
            <ac:spMk id="4" creationId="{0AD51D59-7807-4146-BBB6-31E44728A4FD}"/>
          </ac:spMkLst>
        </pc:spChg>
        <pc:spChg chg="add mod">
          <ac:chgData name="Jiří" userId="f1680adf9ccf7e3f" providerId="LiveId" clId="{A908C8D7-410F-46FF-8688-BCFB5F4C7DF1}" dt="2021-02-10T07:50:42.908" v="2432" actId="1076"/>
          <ac:spMkLst>
            <pc:docMk/>
            <pc:sldMk cId="991810051" sldId="438"/>
            <ac:spMk id="6" creationId="{D6D9FB10-89F1-4652-B29B-B2E88A9AB63D}"/>
          </ac:spMkLst>
        </pc:spChg>
        <pc:spChg chg="add mod">
          <ac:chgData name="Jiří" userId="f1680adf9ccf7e3f" providerId="LiveId" clId="{A908C8D7-410F-46FF-8688-BCFB5F4C7DF1}" dt="2021-02-10T07:52:18.770" v="2436" actId="1076"/>
          <ac:spMkLst>
            <pc:docMk/>
            <pc:sldMk cId="991810051" sldId="438"/>
            <ac:spMk id="8" creationId="{57B266D6-FD1B-435D-8848-BC598C36B874}"/>
          </ac:spMkLst>
        </pc:spChg>
        <pc:spChg chg="add mod">
          <ac:chgData name="Jiří" userId="f1680adf9ccf7e3f" providerId="LiveId" clId="{A908C8D7-410F-46FF-8688-BCFB5F4C7DF1}" dt="2021-02-10T07:35:20.094" v="2201" actId="20577"/>
          <ac:spMkLst>
            <pc:docMk/>
            <pc:sldMk cId="991810051" sldId="438"/>
            <ac:spMk id="11" creationId="{C666EA6E-F599-495A-B8D3-E6486DF5E484}"/>
          </ac:spMkLst>
        </pc:spChg>
        <pc:spChg chg="add mod">
          <ac:chgData name="Jiří" userId="f1680adf9ccf7e3f" providerId="LiveId" clId="{A908C8D7-410F-46FF-8688-BCFB5F4C7DF1}" dt="2021-02-10T07:51:25.193" v="2435" actId="1076"/>
          <ac:spMkLst>
            <pc:docMk/>
            <pc:sldMk cId="991810051" sldId="438"/>
            <ac:spMk id="13" creationId="{6D925899-AD8C-4ED9-987D-2BD09352BCA9}"/>
          </ac:spMkLst>
        </pc:spChg>
        <pc:spChg chg="add del mod">
          <ac:chgData name="Jiří" userId="f1680adf9ccf7e3f" providerId="LiveId" clId="{A908C8D7-410F-46FF-8688-BCFB5F4C7DF1}" dt="2021-02-10T07:46:56.977" v="2318" actId="478"/>
          <ac:spMkLst>
            <pc:docMk/>
            <pc:sldMk cId="991810051" sldId="438"/>
            <ac:spMk id="14" creationId="{DB7CA0A3-FA52-4D82-936F-8D463912AB22}"/>
          </ac:spMkLst>
        </pc:spChg>
        <pc:spChg chg="mod">
          <ac:chgData name="Jiří" userId="f1680adf9ccf7e3f" providerId="LiveId" clId="{A908C8D7-410F-46FF-8688-BCFB5F4C7DF1}" dt="2021-02-10T07:49:09.061" v="2431" actId="1076"/>
          <ac:spMkLst>
            <pc:docMk/>
            <pc:sldMk cId="991810051" sldId="438"/>
            <ac:spMk id="25" creationId="{1BD82654-F285-4C0C-9E8D-CFFD12785726}"/>
          </ac:spMkLst>
        </pc:spChg>
        <pc:spChg chg="mod">
          <ac:chgData name="Jiří" userId="f1680adf9ccf7e3f" providerId="LiveId" clId="{A908C8D7-410F-46FF-8688-BCFB5F4C7DF1}" dt="2021-02-10T07:35:22.701" v="2202" actId="20577"/>
          <ac:spMkLst>
            <pc:docMk/>
            <pc:sldMk cId="991810051" sldId="438"/>
            <ac:spMk id="27" creationId="{AFCC7B23-AFB3-42A6-AE1B-385EEAA0D1B5}"/>
          </ac:spMkLst>
        </pc:spChg>
        <pc:picChg chg="del">
          <ac:chgData name="Jiří" userId="f1680adf9ccf7e3f" providerId="LiveId" clId="{A908C8D7-410F-46FF-8688-BCFB5F4C7DF1}" dt="2021-02-10T07:30:53.252" v="1996" actId="478"/>
          <ac:picMkLst>
            <pc:docMk/>
            <pc:sldMk cId="991810051" sldId="438"/>
            <ac:picMk id="3" creationId="{47155A26-9306-4876-B266-3C9D517EBDA5}"/>
          </ac:picMkLst>
        </pc:picChg>
        <pc:cxnChg chg="add mod">
          <ac:chgData name="Jiří" userId="f1680adf9ccf7e3f" providerId="LiveId" clId="{A908C8D7-410F-46FF-8688-BCFB5F4C7DF1}" dt="2021-02-10T07:50:59.877" v="2434" actId="1076"/>
          <ac:cxnSpMkLst>
            <pc:docMk/>
            <pc:sldMk cId="991810051" sldId="438"/>
            <ac:cxnSpMk id="7" creationId="{F5BB6848-4363-49F8-A7FB-CC0017088047}"/>
          </ac:cxnSpMkLst>
        </pc:cxnChg>
      </pc:sldChg>
      <pc:sldChg chg="new del">
        <pc:chgData name="Jiří" userId="f1680adf9ccf7e3f" providerId="LiveId" clId="{A908C8D7-410F-46FF-8688-BCFB5F4C7DF1}" dt="2021-02-10T07:30:46.434" v="1994" actId="47"/>
        <pc:sldMkLst>
          <pc:docMk/>
          <pc:sldMk cId="2795077329" sldId="438"/>
        </pc:sldMkLst>
      </pc:sldChg>
    </pc:docChg>
  </pc:docChgLst>
  <pc:docChgLst>
    <pc:chgData name="Jiří" userId="f1680adf9ccf7e3f" providerId="LiveId" clId="{7BEAE23B-EBFA-4343-B9F0-3E48B47CA8E0}"/>
    <pc:docChg chg="undo custSel modSld sldOrd">
      <pc:chgData name="Jiří" userId="f1680adf9ccf7e3f" providerId="LiveId" clId="{7BEAE23B-EBFA-4343-B9F0-3E48B47CA8E0}" dt="2021-03-09T07:16:23.409" v="142" actId="113"/>
      <pc:docMkLst>
        <pc:docMk/>
      </pc:docMkLst>
      <pc:sldChg chg="addSp delSp modSp mod">
        <pc:chgData name="Jiří" userId="f1680adf9ccf7e3f" providerId="LiveId" clId="{7BEAE23B-EBFA-4343-B9F0-3E48B47CA8E0}" dt="2021-03-08T07:53:38.581" v="5" actId="1076"/>
        <pc:sldMkLst>
          <pc:docMk/>
          <pc:sldMk cId="2378487039" sldId="344"/>
        </pc:sldMkLst>
        <pc:graphicFrameChg chg="del">
          <ac:chgData name="Jiří" userId="f1680adf9ccf7e3f" providerId="LiveId" clId="{7BEAE23B-EBFA-4343-B9F0-3E48B47CA8E0}" dt="2021-03-08T07:52:00.285" v="0" actId="478"/>
          <ac:graphicFrameMkLst>
            <pc:docMk/>
            <pc:sldMk cId="2378487039" sldId="344"/>
            <ac:graphicFrameMk id="5" creationId="{00000000-0000-0000-0000-000000000000}"/>
          </ac:graphicFrameMkLst>
        </pc:graphicFrameChg>
        <pc:picChg chg="add mod">
          <ac:chgData name="Jiří" userId="f1680adf9ccf7e3f" providerId="LiveId" clId="{7BEAE23B-EBFA-4343-B9F0-3E48B47CA8E0}" dt="2021-03-08T07:53:38.581" v="5" actId="1076"/>
          <ac:picMkLst>
            <pc:docMk/>
            <pc:sldMk cId="2378487039" sldId="344"/>
            <ac:picMk id="3" creationId="{E8CE69BE-D76C-4602-A860-D8CC44AC02CB}"/>
          </ac:picMkLst>
        </pc:picChg>
      </pc:sldChg>
      <pc:sldChg chg="addSp delSp modSp mod ord delAnim">
        <pc:chgData name="Jiří" userId="f1680adf9ccf7e3f" providerId="LiveId" clId="{7BEAE23B-EBFA-4343-B9F0-3E48B47CA8E0}" dt="2021-03-09T07:16:23.409" v="142" actId="113"/>
        <pc:sldMkLst>
          <pc:docMk/>
          <pc:sldMk cId="4093869931" sldId="437"/>
        </pc:sldMkLst>
        <pc:spChg chg="mod">
          <ac:chgData name="Jiří" userId="f1680adf9ccf7e3f" providerId="LiveId" clId="{7BEAE23B-EBFA-4343-B9F0-3E48B47CA8E0}" dt="2021-03-09T07:16:23.409" v="142" actId="113"/>
          <ac:spMkLst>
            <pc:docMk/>
            <pc:sldMk cId="4093869931" sldId="437"/>
            <ac:spMk id="4" creationId="{0AD51D59-7807-4146-BBB6-31E44728A4FD}"/>
          </ac:spMkLst>
        </pc:spChg>
        <pc:spChg chg="del">
          <ac:chgData name="Jiří" userId="f1680adf9ccf7e3f" providerId="LiveId" clId="{7BEAE23B-EBFA-4343-B9F0-3E48B47CA8E0}" dt="2021-03-08T07:58:21.458" v="23" actId="478"/>
          <ac:spMkLst>
            <pc:docMk/>
            <pc:sldMk cId="4093869931" sldId="437"/>
            <ac:spMk id="22" creationId="{EFE821C8-0F47-4E3F-9A1F-439A1F599C02}"/>
          </ac:spMkLst>
        </pc:spChg>
        <pc:spChg chg="mod">
          <ac:chgData name="Jiří" userId="f1680adf9ccf7e3f" providerId="LiveId" clId="{7BEAE23B-EBFA-4343-B9F0-3E48B47CA8E0}" dt="2021-03-08T07:59:33.525" v="120" actId="1076"/>
          <ac:spMkLst>
            <pc:docMk/>
            <pc:sldMk cId="4093869931" sldId="437"/>
            <ac:spMk id="25" creationId="{1BD82654-F285-4C0C-9E8D-CFFD12785726}"/>
          </ac:spMkLst>
        </pc:spChg>
        <pc:spChg chg="del">
          <ac:chgData name="Jiří" userId="f1680adf9ccf7e3f" providerId="LiveId" clId="{7BEAE23B-EBFA-4343-B9F0-3E48B47CA8E0}" dt="2021-03-08T07:58:20.168" v="22" actId="478"/>
          <ac:spMkLst>
            <pc:docMk/>
            <pc:sldMk cId="4093869931" sldId="437"/>
            <ac:spMk id="27" creationId="{AFCC7B23-AFB3-42A6-AE1B-385EEAA0D1B5}"/>
          </ac:spMkLst>
        </pc:spChg>
        <pc:spChg chg="del">
          <ac:chgData name="Jiří" userId="f1680adf9ccf7e3f" providerId="LiveId" clId="{7BEAE23B-EBFA-4343-B9F0-3E48B47CA8E0}" dt="2021-03-08T07:58:22.063" v="24" actId="478"/>
          <ac:spMkLst>
            <pc:docMk/>
            <pc:sldMk cId="4093869931" sldId="437"/>
            <ac:spMk id="32" creationId="{1E496C58-32AE-411E-90AA-4C501EDE3F84}"/>
          </ac:spMkLst>
        </pc:spChg>
        <pc:spChg chg="del">
          <ac:chgData name="Jiří" userId="f1680adf9ccf7e3f" providerId="LiveId" clId="{7BEAE23B-EBFA-4343-B9F0-3E48B47CA8E0}" dt="2021-03-08T07:58:22.871" v="25" actId="478"/>
          <ac:spMkLst>
            <pc:docMk/>
            <pc:sldMk cId="4093869931" sldId="437"/>
            <ac:spMk id="34" creationId="{0D7F63C4-36D8-4E93-9838-02D3685BC571}"/>
          </ac:spMkLst>
        </pc:spChg>
        <pc:spChg chg="del">
          <ac:chgData name="Jiří" userId="f1680adf9ccf7e3f" providerId="LiveId" clId="{7BEAE23B-EBFA-4343-B9F0-3E48B47CA8E0}" dt="2021-03-08T07:58:23.626" v="26" actId="478"/>
          <ac:spMkLst>
            <pc:docMk/>
            <pc:sldMk cId="4093869931" sldId="437"/>
            <ac:spMk id="35" creationId="{13206FC6-1E6A-4526-AFB4-DCEF2FD4EBE2}"/>
          </ac:spMkLst>
        </pc:spChg>
        <pc:spChg chg="del">
          <ac:chgData name="Jiří" userId="f1680adf9ccf7e3f" providerId="LiveId" clId="{7BEAE23B-EBFA-4343-B9F0-3E48B47CA8E0}" dt="2021-03-08T07:58:24.366" v="27" actId="478"/>
          <ac:spMkLst>
            <pc:docMk/>
            <pc:sldMk cId="4093869931" sldId="437"/>
            <ac:spMk id="38" creationId="{0060887E-CBA1-4F52-B87E-682955F17B65}"/>
          </ac:spMkLst>
        </pc:spChg>
        <pc:picChg chg="add mod">
          <ac:chgData name="Jiří" userId="f1680adf9ccf7e3f" providerId="LiveId" clId="{7BEAE23B-EBFA-4343-B9F0-3E48B47CA8E0}" dt="2021-03-08T07:59:37.558" v="121" actId="14100"/>
          <ac:picMkLst>
            <pc:docMk/>
            <pc:sldMk cId="4093869931" sldId="437"/>
            <ac:picMk id="3" creationId="{0816221F-69E4-4D1F-81E5-1AEA3F040413}"/>
          </ac:picMkLst>
        </pc:picChg>
      </pc:sldChg>
      <pc:sldChg chg="modSp mod">
        <pc:chgData name="Jiří" userId="f1680adf9ccf7e3f" providerId="LiveId" clId="{7BEAE23B-EBFA-4343-B9F0-3E48B47CA8E0}" dt="2021-03-08T08:00:52.471" v="137" actId="113"/>
        <pc:sldMkLst>
          <pc:docMk/>
          <pc:sldMk cId="2655908105" sldId="438"/>
        </pc:sldMkLst>
        <pc:spChg chg="mod">
          <ac:chgData name="Jiří" userId="f1680adf9ccf7e3f" providerId="LiveId" clId="{7BEAE23B-EBFA-4343-B9F0-3E48B47CA8E0}" dt="2021-03-08T08:00:52.471" v="137" actId="113"/>
          <ac:spMkLst>
            <pc:docMk/>
            <pc:sldMk cId="2655908105" sldId="438"/>
            <ac:spMk id="5" creationId="{00000000-0000-0000-0000-000000000000}"/>
          </ac:spMkLst>
        </pc:spChg>
        <pc:spChg chg="mod">
          <ac:chgData name="Jiří" userId="f1680adf9ccf7e3f" providerId="LiveId" clId="{7BEAE23B-EBFA-4343-B9F0-3E48B47CA8E0}" dt="2021-03-08T08:00:37.878" v="136" actId="1076"/>
          <ac:spMkLst>
            <pc:docMk/>
            <pc:sldMk cId="2655908105" sldId="438"/>
            <ac:spMk id="12" creationId="{00000000-0000-0000-0000-000000000000}"/>
          </ac:spMkLst>
        </pc:spChg>
        <pc:spChg chg="mod">
          <ac:chgData name="Jiří" userId="f1680adf9ccf7e3f" providerId="LiveId" clId="{7BEAE23B-EBFA-4343-B9F0-3E48B47CA8E0}" dt="2021-03-08T08:00:06.481" v="127" actId="113"/>
          <ac:spMkLst>
            <pc:docMk/>
            <pc:sldMk cId="2655908105" sldId="438"/>
            <ac:spMk id="17" creationId="{00000000-0000-0000-0000-000000000000}"/>
          </ac:spMkLst>
        </pc:spChg>
        <pc:spChg chg="mod">
          <ac:chgData name="Jiří" userId="f1680adf9ccf7e3f" providerId="LiveId" clId="{7BEAE23B-EBFA-4343-B9F0-3E48B47CA8E0}" dt="2021-03-08T08:00:09.030" v="128" actId="113"/>
          <ac:spMkLst>
            <pc:docMk/>
            <pc:sldMk cId="2655908105" sldId="438"/>
            <ac:spMk id="18" creationId="{00000000-0000-0000-0000-000000000000}"/>
          </ac:spMkLst>
        </pc:spChg>
        <pc:spChg chg="mod">
          <ac:chgData name="Jiří" userId="f1680adf9ccf7e3f" providerId="LiveId" clId="{7BEAE23B-EBFA-4343-B9F0-3E48B47CA8E0}" dt="2021-03-08T08:00:31.439" v="134" actId="1076"/>
          <ac:spMkLst>
            <pc:docMk/>
            <pc:sldMk cId="2655908105" sldId="438"/>
            <ac:spMk id="19" creationId="{00000000-0000-0000-0000-000000000000}"/>
          </ac:spMkLst>
        </pc:spChg>
        <pc:spChg chg="mod">
          <ac:chgData name="Jiří" userId="f1680adf9ccf7e3f" providerId="LiveId" clId="{7BEAE23B-EBFA-4343-B9F0-3E48B47CA8E0}" dt="2021-03-08T07:59:54.601" v="122" actId="113"/>
          <ac:spMkLst>
            <pc:docMk/>
            <pc:sldMk cId="2655908105" sldId="438"/>
            <ac:spMk id="20" creationId="{00000000-0000-0000-0000-000000000000}"/>
          </ac:spMkLst>
        </pc:spChg>
        <pc:spChg chg="mod">
          <ac:chgData name="Jiří" userId="f1680adf9ccf7e3f" providerId="LiveId" clId="{7BEAE23B-EBFA-4343-B9F0-3E48B47CA8E0}" dt="2021-03-08T07:59:56.743" v="123" actId="113"/>
          <ac:spMkLst>
            <pc:docMk/>
            <pc:sldMk cId="2655908105" sldId="438"/>
            <ac:spMk id="21" creationId="{00000000-0000-0000-0000-000000000000}"/>
          </ac:spMkLst>
        </pc:spChg>
        <pc:spChg chg="mod">
          <ac:chgData name="Jiří" userId="f1680adf9ccf7e3f" providerId="LiveId" clId="{7BEAE23B-EBFA-4343-B9F0-3E48B47CA8E0}" dt="2021-03-08T07:59:59.600" v="124" actId="113"/>
          <ac:spMkLst>
            <pc:docMk/>
            <pc:sldMk cId="2655908105" sldId="438"/>
            <ac:spMk id="22" creationId="{00000000-0000-0000-0000-000000000000}"/>
          </ac:spMkLst>
        </pc:spChg>
        <pc:picChg chg="mod">
          <ac:chgData name="Jiří" userId="f1680adf9ccf7e3f" providerId="LiveId" clId="{7BEAE23B-EBFA-4343-B9F0-3E48B47CA8E0}" dt="2021-03-08T08:00:34.933" v="135" actId="1076"/>
          <ac:picMkLst>
            <pc:docMk/>
            <pc:sldMk cId="2655908105" sldId="438"/>
            <ac:picMk id="7" creationId="{00000000-0000-0000-0000-000000000000}"/>
          </ac:picMkLst>
        </pc:picChg>
      </pc:sldChg>
      <pc:sldChg chg="ord">
        <pc:chgData name="Jiří" userId="f1680adf9ccf7e3f" providerId="LiveId" clId="{7BEAE23B-EBFA-4343-B9F0-3E48B47CA8E0}" dt="2021-03-09T07:16:01.769" v="141"/>
        <pc:sldMkLst>
          <pc:docMk/>
          <pc:sldMk cId="769164559" sldId="43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E55-43E4-BF1F-E7FFC1B3F1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E55-43E4-BF1F-E7FFC1B3F1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E55-43E4-BF1F-E7FFC1B3F1E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E55-43E4-BF1F-E7FFC1B3F1EC}"/>
              </c:ext>
            </c:extLst>
          </c:dPt>
          <c:dPt>
            <c:idx val="4"/>
            <c:bubble3D val="0"/>
            <c:spPr>
              <a:solidFill>
                <a:srgbClr val="F63AE9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FE55-43E4-BF1F-E7FFC1B3F1E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FE55-43E4-BF1F-E7FFC1B3F1EC}"/>
              </c:ext>
            </c:extLst>
          </c:dPt>
          <c:dLbls>
            <c:dLbl>
              <c:idx val="0"/>
              <c:layout>
                <c:manualLayout>
                  <c:x val="2.5096527766936556E-2"/>
                  <c:y val="-4.39486209476430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55-43E4-BF1F-E7FFC1B3F1EC}"/>
                </c:ext>
              </c:extLst>
            </c:dLbl>
            <c:dLbl>
              <c:idx val="1"/>
              <c:layout>
                <c:manualLayout>
                  <c:x val="2.2586874990242985E-2"/>
                  <c:y val="-1.6114308193605762E-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E55-43E4-BF1F-E7FFC1B3F1E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FE55-43E4-BF1F-E7FFC1B3F1EC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FE55-43E4-BF1F-E7FFC1B3F1EC}"/>
                </c:ext>
              </c:extLst>
            </c:dLbl>
            <c:dLbl>
              <c:idx val="4"/>
              <c:layout>
                <c:manualLayout>
                  <c:x val="-4.7222222222222221E-2"/>
                  <c:y val="5.555555555555553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rgbClr val="F63AE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E55-43E4-BF1F-E7FFC1B3F1EC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FE55-43E4-BF1F-E7FFC1B3F1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List1!$A$2:$A$7</c:f>
              <c:strCache>
                <c:ptCount val="6"/>
                <c:pt idx="0">
                  <c:v>"Koheze"</c:v>
                </c:pt>
                <c:pt idx="1">
                  <c:v>FST</c:v>
                </c:pt>
                <c:pt idx="2">
                  <c:v>EZFRV</c:v>
                </c:pt>
                <c:pt idx="3">
                  <c:v>RRF</c:v>
                </c:pt>
                <c:pt idx="4">
                  <c:v>Komunitární programy</c:v>
                </c:pt>
                <c:pt idx="5">
                  <c:v>Modernizační fond</c:v>
                </c:pt>
              </c:strCache>
            </c:strRef>
          </c:cat>
          <c:val>
            <c:numRef>
              <c:f>List1!$B$2:$B$7</c:f>
              <c:numCache>
                <c:formatCode>General</c:formatCode>
                <c:ptCount val="6"/>
                <c:pt idx="0">
                  <c:v>17.3</c:v>
                </c:pt>
                <c:pt idx="1">
                  <c:v>1.47</c:v>
                </c:pt>
                <c:pt idx="2">
                  <c:v>1.8</c:v>
                </c:pt>
                <c:pt idx="3">
                  <c:v>10.19</c:v>
                </c:pt>
                <c:pt idx="4">
                  <c:v>1.4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55-43E4-BF1F-E7FFC1B3F1EC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3A7412-DF83-4F01-B56C-00D6658E1536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3AB6DAA9-13BE-4CBE-AA80-8A58B45CB489}">
      <dgm:prSet phldrT="[Text]"/>
      <dgm:spPr/>
      <dgm:t>
        <a:bodyPr/>
        <a:lstStyle/>
        <a:p>
          <a:r>
            <a:rPr lang="cs-CZ" dirty="0"/>
            <a:t>ŘEŠENÍ</a:t>
          </a:r>
        </a:p>
      </dgm:t>
    </dgm:pt>
    <dgm:pt modelId="{E2EEC9F2-9DA7-4B1A-9693-BA433E8CA3DF}" type="parTrans" cxnId="{D0D0353C-FF87-4C6B-B7EF-069250A0F638}">
      <dgm:prSet/>
      <dgm:spPr/>
      <dgm:t>
        <a:bodyPr/>
        <a:lstStyle/>
        <a:p>
          <a:endParaRPr lang="cs-CZ"/>
        </a:p>
      </dgm:t>
    </dgm:pt>
    <dgm:pt modelId="{79E2D2B4-2909-454F-8CAE-9E646CFF8CC6}" type="sibTrans" cxnId="{D0D0353C-FF87-4C6B-B7EF-069250A0F638}">
      <dgm:prSet/>
      <dgm:spPr/>
      <dgm:t>
        <a:bodyPr/>
        <a:lstStyle/>
        <a:p>
          <a:endParaRPr lang="cs-CZ"/>
        </a:p>
      </dgm:t>
    </dgm:pt>
    <dgm:pt modelId="{92DDC5E3-5EAB-42B7-B0DC-DE9EFC76A205}">
      <dgm:prSet phldrT="[Text]"/>
      <dgm:spPr/>
      <dgm:t>
        <a:bodyPr/>
        <a:lstStyle/>
        <a:p>
          <a:r>
            <a:rPr lang="cs-CZ" dirty="0"/>
            <a:t>PSÚT</a:t>
          </a:r>
        </a:p>
      </dgm:t>
    </dgm:pt>
    <dgm:pt modelId="{553A6DD8-6705-45ED-A98A-37F31DC1BDBE}" type="parTrans" cxnId="{D004D7F0-D074-4A1C-9589-4E5B40364C3E}">
      <dgm:prSet/>
      <dgm:spPr/>
      <dgm:t>
        <a:bodyPr/>
        <a:lstStyle/>
        <a:p>
          <a:endParaRPr lang="cs-CZ"/>
        </a:p>
      </dgm:t>
    </dgm:pt>
    <dgm:pt modelId="{170F1548-438A-4E76-8CF4-95FE35769B59}" type="sibTrans" cxnId="{D004D7F0-D074-4A1C-9589-4E5B40364C3E}">
      <dgm:prSet/>
      <dgm:spPr/>
      <dgm:t>
        <a:bodyPr/>
        <a:lstStyle/>
        <a:p>
          <a:endParaRPr lang="cs-CZ"/>
        </a:p>
      </dgm:t>
    </dgm:pt>
    <dgm:pt modelId="{C2A70B4B-C582-4844-A35B-9CC1BDE63FE0}">
      <dgm:prSet phldrT="[Text]"/>
      <dgm:spPr/>
      <dgm:t>
        <a:bodyPr/>
        <a:lstStyle/>
        <a:p>
          <a:r>
            <a:rPr lang="cs-CZ" dirty="0"/>
            <a:t>Vize</a:t>
          </a:r>
        </a:p>
      </dgm:t>
    </dgm:pt>
    <dgm:pt modelId="{2F1520A0-B1D0-4C89-BCCD-9F2B2B437872}" type="parTrans" cxnId="{8317E718-FE41-48D7-87FF-AB853F7F2B56}">
      <dgm:prSet/>
      <dgm:spPr/>
      <dgm:t>
        <a:bodyPr/>
        <a:lstStyle/>
        <a:p>
          <a:endParaRPr lang="cs-CZ"/>
        </a:p>
      </dgm:t>
    </dgm:pt>
    <dgm:pt modelId="{121007CC-2EB5-4450-9D47-D51D9334ABBD}" type="sibTrans" cxnId="{8317E718-FE41-48D7-87FF-AB853F7F2B56}">
      <dgm:prSet/>
      <dgm:spPr/>
      <dgm:t>
        <a:bodyPr/>
        <a:lstStyle/>
        <a:p>
          <a:endParaRPr lang="cs-CZ"/>
        </a:p>
      </dgm:t>
    </dgm:pt>
    <dgm:pt modelId="{56DC89F1-546B-435C-86E1-D671FBF61AD8}" type="pres">
      <dgm:prSet presAssocID="{393A7412-DF83-4F01-B56C-00D6658E153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F8061B0-6F3D-4A4F-ADF3-BDE20A7ADE38}" type="pres">
      <dgm:prSet presAssocID="{3AB6DAA9-13BE-4CBE-AA80-8A58B45CB48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C3C59A5-26D9-4CF7-8F4C-DE7F29833920}" type="pres">
      <dgm:prSet presAssocID="{3AB6DAA9-13BE-4CBE-AA80-8A58B45CB489}" presName="gear1srcNode" presStyleLbl="node1" presStyleIdx="0" presStyleCnt="3"/>
      <dgm:spPr/>
      <dgm:t>
        <a:bodyPr/>
        <a:lstStyle/>
        <a:p>
          <a:endParaRPr lang="cs-CZ"/>
        </a:p>
      </dgm:t>
    </dgm:pt>
    <dgm:pt modelId="{3D3AF8A1-41B2-4696-8C60-403C79E90248}" type="pres">
      <dgm:prSet presAssocID="{3AB6DAA9-13BE-4CBE-AA80-8A58B45CB489}" presName="gear1dstNode" presStyleLbl="node1" presStyleIdx="0" presStyleCnt="3"/>
      <dgm:spPr/>
      <dgm:t>
        <a:bodyPr/>
        <a:lstStyle/>
        <a:p>
          <a:endParaRPr lang="cs-CZ"/>
        </a:p>
      </dgm:t>
    </dgm:pt>
    <dgm:pt modelId="{7F0B5977-3CC0-43AA-BC57-2B62B3D3FAF1}" type="pres">
      <dgm:prSet presAssocID="{92DDC5E3-5EAB-42B7-B0DC-DE9EFC76A205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E1E3E87-6A80-4CBE-9C73-F64F412FF690}" type="pres">
      <dgm:prSet presAssocID="{92DDC5E3-5EAB-42B7-B0DC-DE9EFC76A205}" presName="gear2srcNode" presStyleLbl="node1" presStyleIdx="1" presStyleCnt="3"/>
      <dgm:spPr/>
      <dgm:t>
        <a:bodyPr/>
        <a:lstStyle/>
        <a:p>
          <a:endParaRPr lang="cs-CZ"/>
        </a:p>
      </dgm:t>
    </dgm:pt>
    <dgm:pt modelId="{6682864F-B026-414B-8A71-41192CB71215}" type="pres">
      <dgm:prSet presAssocID="{92DDC5E3-5EAB-42B7-B0DC-DE9EFC76A205}" presName="gear2dstNode" presStyleLbl="node1" presStyleIdx="1" presStyleCnt="3"/>
      <dgm:spPr/>
      <dgm:t>
        <a:bodyPr/>
        <a:lstStyle/>
        <a:p>
          <a:endParaRPr lang="cs-CZ"/>
        </a:p>
      </dgm:t>
    </dgm:pt>
    <dgm:pt modelId="{0A1D2379-8ECB-44B1-83D0-8AE5220B2C7F}" type="pres">
      <dgm:prSet presAssocID="{C2A70B4B-C582-4844-A35B-9CC1BDE63FE0}" presName="gear3" presStyleLbl="node1" presStyleIdx="2" presStyleCnt="3"/>
      <dgm:spPr/>
      <dgm:t>
        <a:bodyPr/>
        <a:lstStyle/>
        <a:p>
          <a:endParaRPr lang="cs-CZ"/>
        </a:p>
      </dgm:t>
    </dgm:pt>
    <dgm:pt modelId="{1EB9F88F-CE1E-478B-95DA-A38D7727EFD0}" type="pres">
      <dgm:prSet presAssocID="{C2A70B4B-C582-4844-A35B-9CC1BDE63FE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E7FBEC-BD74-44BE-B98A-96BCF10E71A7}" type="pres">
      <dgm:prSet presAssocID="{C2A70B4B-C582-4844-A35B-9CC1BDE63FE0}" presName="gear3srcNode" presStyleLbl="node1" presStyleIdx="2" presStyleCnt="3"/>
      <dgm:spPr/>
      <dgm:t>
        <a:bodyPr/>
        <a:lstStyle/>
        <a:p>
          <a:endParaRPr lang="cs-CZ"/>
        </a:p>
      </dgm:t>
    </dgm:pt>
    <dgm:pt modelId="{AC33A5D0-336C-40F8-8054-C51DC727227C}" type="pres">
      <dgm:prSet presAssocID="{C2A70B4B-C582-4844-A35B-9CC1BDE63FE0}" presName="gear3dstNode" presStyleLbl="node1" presStyleIdx="2" presStyleCnt="3"/>
      <dgm:spPr/>
      <dgm:t>
        <a:bodyPr/>
        <a:lstStyle/>
        <a:p>
          <a:endParaRPr lang="cs-CZ"/>
        </a:p>
      </dgm:t>
    </dgm:pt>
    <dgm:pt modelId="{9D6FD6D1-090B-4DB3-BE08-09B6E8B0F8EF}" type="pres">
      <dgm:prSet presAssocID="{79E2D2B4-2909-454F-8CAE-9E646CFF8CC6}" presName="connector1" presStyleLbl="sibTrans2D1" presStyleIdx="0" presStyleCnt="3"/>
      <dgm:spPr/>
      <dgm:t>
        <a:bodyPr/>
        <a:lstStyle/>
        <a:p>
          <a:endParaRPr lang="cs-CZ"/>
        </a:p>
      </dgm:t>
    </dgm:pt>
    <dgm:pt modelId="{227F88F6-D9BD-416E-8BD9-1F185A5DF1F6}" type="pres">
      <dgm:prSet presAssocID="{170F1548-438A-4E76-8CF4-95FE35769B59}" presName="connector2" presStyleLbl="sibTrans2D1" presStyleIdx="1" presStyleCnt="3"/>
      <dgm:spPr/>
      <dgm:t>
        <a:bodyPr/>
        <a:lstStyle/>
        <a:p>
          <a:endParaRPr lang="cs-CZ"/>
        </a:p>
      </dgm:t>
    </dgm:pt>
    <dgm:pt modelId="{92713E04-DE76-47D3-8DC5-7D2189EA9B24}" type="pres">
      <dgm:prSet presAssocID="{121007CC-2EB5-4450-9D47-D51D9334ABBD}" presName="connector3" presStyleLbl="sibTrans2D1" presStyleIdx="2" presStyleCnt="3"/>
      <dgm:spPr/>
      <dgm:t>
        <a:bodyPr/>
        <a:lstStyle/>
        <a:p>
          <a:endParaRPr lang="cs-CZ"/>
        </a:p>
      </dgm:t>
    </dgm:pt>
  </dgm:ptLst>
  <dgm:cxnLst>
    <dgm:cxn modelId="{EA9F5E8B-D529-4950-85A5-4AA8E7762433}" type="presOf" srcId="{92DDC5E3-5EAB-42B7-B0DC-DE9EFC76A205}" destId="{6682864F-B026-414B-8A71-41192CB71215}" srcOrd="2" destOrd="0" presId="urn:microsoft.com/office/officeart/2005/8/layout/gear1"/>
    <dgm:cxn modelId="{72765A47-62FB-4918-BBB2-BE0B88740067}" type="presOf" srcId="{79E2D2B4-2909-454F-8CAE-9E646CFF8CC6}" destId="{9D6FD6D1-090B-4DB3-BE08-09B6E8B0F8EF}" srcOrd="0" destOrd="0" presId="urn:microsoft.com/office/officeart/2005/8/layout/gear1"/>
    <dgm:cxn modelId="{D004D7F0-D074-4A1C-9589-4E5B40364C3E}" srcId="{393A7412-DF83-4F01-B56C-00D6658E1536}" destId="{92DDC5E3-5EAB-42B7-B0DC-DE9EFC76A205}" srcOrd="1" destOrd="0" parTransId="{553A6DD8-6705-45ED-A98A-37F31DC1BDBE}" sibTransId="{170F1548-438A-4E76-8CF4-95FE35769B59}"/>
    <dgm:cxn modelId="{0F11F47C-793A-439F-876D-3363BBD65CC9}" type="presOf" srcId="{C2A70B4B-C582-4844-A35B-9CC1BDE63FE0}" destId="{DEE7FBEC-BD74-44BE-B98A-96BCF10E71A7}" srcOrd="2" destOrd="0" presId="urn:microsoft.com/office/officeart/2005/8/layout/gear1"/>
    <dgm:cxn modelId="{83CCDC7F-0340-4589-A079-744D07D35552}" type="presOf" srcId="{3AB6DAA9-13BE-4CBE-AA80-8A58B45CB489}" destId="{2C3C59A5-26D9-4CF7-8F4C-DE7F29833920}" srcOrd="1" destOrd="0" presId="urn:microsoft.com/office/officeart/2005/8/layout/gear1"/>
    <dgm:cxn modelId="{52F37FFE-560C-45BD-8F14-7C1A28A5CC6F}" type="presOf" srcId="{3AB6DAA9-13BE-4CBE-AA80-8A58B45CB489}" destId="{FF8061B0-6F3D-4A4F-ADF3-BDE20A7ADE38}" srcOrd="0" destOrd="0" presId="urn:microsoft.com/office/officeart/2005/8/layout/gear1"/>
    <dgm:cxn modelId="{31E9BBC7-8CA7-42F7-9753-109C649262D3}" type="presOf" srcId="{C2A70B4B-C582-4844-A35B-9CC1BDE63FE0}" destId="{0A1D2379-8ECB-44B1-83D0-8AE5220B2C7F}" srcOrd="0" destOrd="0" presId="urn:microsoft.com/office/officeart/2005/8/layout/gear1"/>
    <dgm:cxn modelId="{B320F02C-13EF-4982-99C8-3E32138F1F10}" type="presOf" srcId="{C2A70B4B-C582-4844-A35B-9CC1BDE63FE0}" destId="{1EB9F88F-CE1E-478B-95DA-A38D7727EFD0}" srcOrd="1" destOrd="0" presId="urn:microsoft.com/office/officeart/2005/8/layout/gear1"/>
    <dgm:cxn modelId="{4E08BCD9-2BFE-475E-B67F-CECB6C63F5A6}" type="presOf" srcId="{170F1548-438A-4E76-8CF4-95FE35769B59}" destId="{227F88F6-D9BD-416E-8BD9-1F185A5DF1F6}" srcOrd="0" destOrd="0" presId="urn:microsoft.com/office/officeart/2005/8/layout/gear1"/>
    <dgm:cxn modelId="{8317E718-FE41-48D7-87FF-AB853F7F2B56}" srcId="{393A7412-DF83-4F01-B56C-00D6658E1536}" destId="{C2A70B4B-C582-4844-A35B-9CC1BDE63FE0}" srcOrd="2" destOrd="0" parTransId="{2F1520A0-B1D0-4C89-BCCD-9F2B2B437872}" sibTransId="{121007CC-2EB5-4450-9D47-D51D9334ABBD}"/>
    <dgm:cxn modelId="{D0D0353C-FF87-4C6B-B7EF-069250A0F638}" srcId="{393A7412-DF83-4F01-B56C-00D6658E1536}" destId="{3AB6DAA9-13BE-4CBE-AA80-8A58B45CB489}" srcOrd="0" destOrd="0" parTransId="{E2EEC9F2-9DA7-4B1A-9693-BA433E8CA3DF}" sibTransId="{79E2D2B4-2909-454F-8CAE-9E646CFF8CC6}"/>
    <dgm:cxn modelId="{DCEFC617-4EE6-4AEF-8955-7276B8723F65}" type="presOf" srcId="{C2A70B4B-C582-4844-A35B-9CC1BDE63FE0}" destId="{AC33A5D0-336C-40F8-8054-C51DC727227C}" srcOrd="3" destOrd="0" presId="urn:microsoft.com/office/officeart/2005/8/layout/gear1"/>
    <dgm:cxn modelId="{3050FF56-01A0-4087-94FF-CC51D16D5CC0}" type="presOf" srcId="{92DDC5E3-5EAB-42B7-B0DC-DE9EFC76A205}" destId="{7F0B5977-3CC0-43AA-BC57-2B62B3D3FAF1}" srcOrd="0" destOrd="0" presId="urn:microsoft.com/office/officeart/2005/8/layout/gear1"/>
    <dgm:cxn modelId="{1B8FB8D4-FC67-46EE-A1DB-63EF130B47B9}" type="presOf" srcId="{393A7412-DF83-4F01-B56C-00D6658E1536}" destId="{56DC89F1-546B-435C-86E1-D671FBF61AD8}" srcOrd="0" destOrd="0" presId="urn:microsoft.com/office/officeart/2005/8/layout/gear1"/>
    <dgm:cxn modelId="{80475ADE-B026-4B76-A7FF-DBBD6DF70C1A}" type="presOf" srcId="{92DDC5E3-5EAB-42B7-B0DC-DE9EFC76A205}" destId="{7E1E3E87-6A80-4CBE-9C73-F64F412FF690}" srcOrd="1" destOrd="0" presId="urn:microsoft.com/office/officeart/2005/8/layout/gear1"/>
    <dgm:cxn modelId="{B710E630-E2B4-4CAA-82EC-F29822FF423A}" type="presOf" srcId="{3AB6DAA9-13BE-4CBE-AA80-8A58B45CB489}" destId="{3D3AF8A1-41B2-4696-8C60-403C79E90248}" srcOrd="2" destOrd="0" presId="urn:microsoft.com/office/officeart/2005/8/layout/gear1"/>
    <dgm:cxn modelId="{B6772DFB-FBB8-4A62-95E6-6A7219428148}" type="presOf" srcId="{121007CC-2EB5-4450-9D47-D51D9334ABBD}" destId="{92713E04-DE76-47D3-8DC5-7D2189EA9B24}" srcOrd="0" destOrd="0" presId="urn:microsoft.com/office/officeart/2005/8/layout/gear1"/>
    <dgm:cxn modelId="{0AA84E26-16D1-42AF-ACF1-FE9E60618EDC}" type="presParOf" srcId="{56DC89F1-546B-435C-86E1-D671FBF61AD8}" destId="{FF8061B0-6F3D-4A4F-ADF3-BDE20A7ADE38}" srcOrd="0" destOrd="0" presId="urn:microsoft.com/office/officeart/2005/8/layout/gear1"/>
    <dgm:cxn modelId="{3DC34AF4-4B47-4F9B-BB07-782239B9245D}" type="presParOf" srcId="{56DC89F1-546B-435C-86E1-D671FBF61AD8}" destId="{2C3C59A5-26D9-4CF7-8F4C-DE7F29833920}" srcOrd="1" destOrd="0" presId="urn:microsoft.com/office/officeart/2005/8/layout/gear1"/>
    <dgm:cxn modelId="{30DEC816-E12D-4658-B815-8B16BB8D57B3}" type="presParOf" srcId="{56DC89F1-546B-435C-86E1-D671FBF61AD8}" destId="{3D3AF8A1-41B2-4696-8C60-403C79E90248}" srcOrd="2" destOrd="0" presId="urn:microsoft.com/office/officeart/2005/8/layout/gear1"/>
    <dgm:cxn modelId="{8B01B53D-86DF-4430-B94E-B6FE3DDE5559}" type="presParOf" srcId="{56DC89F1-546B-435C-86E1-D671FBF61AD8}" destId="{7F0B5977-3CC0-43AA-BC57-2B62B3D3FAF1}" srcOrd="3" destOrd="0" presId="urn:microsoft.com/office/officeart/2005/8/layout/gear1"/>
    <dgm:cxn modelId="{362F034F-DFC3-4EB2-9AAD-72D3FBF25CFE}" type="presParOf" srcId="{56DC89F1-546B-435C-86E1-D671FBF61AD8}" destId="{7E1E3E87-6A80-4CBE-9C73-F64F412FF690}" srcOrd="4" destOrd="0" presId="urn:microsoft.com/office/officeart/2005/8/layout/gear1"/>
    <dgm:cxn modelId="{32C5019E-9D24-4E34-A68B-F661DE6B1202}" type="presParOf" srcId="{56DC89F1-546B-435C-86E1-D671FBF61AD8}" destId="{6682864F-B026-414B-8A71-41192CB71215}" srcOrd="5" destOrd="0" presId="urn:microsoft.com/office/officeart/2005/8/layout/gear1"/>
    <dgm:cxn modelId="{7857CB31-8C08-474B-B66E-1ED59FC54E1C}" type="presParOf" srcId="{56DC89F1-546B-435C-86E1-D671FBF61AD8}" destId="{0A1D2379-8ECB-44B1-83D0-8AE5220B2C7F}" srcOrd="6" destOrd="0" presId="urn:microsoft.com/office/officeart/2005/8/layout/gear1"/>
    <dgm:cxn modelId="{79267F9F-859D-4541-A280-2E2B336B1ABC}" type="presParOf" srcId="{56DC89F1-546B-435C-86E1-D671FBF61AD8}" destId="{1EB9F88F-CE1E-478B-95DA-A38D7727EFD0}" srcOrd="7" destOrd="0" presId="urn:microsoft.com/office/officeart/2005/8/layout/gear1"/>
    <dgm:cxn modelId="{EF8BC32F-2C57-4F3B-B7D5-0321E641A6B1}" type="presParOf" srcId="{56DC89F1-546B-435C-86E1-D671FBF61AD8}" destId="{DEE7FBEC-BD74-44BE-B98A-96BCF10E71A7}" srcOrd="8" destOrd="0" presId="urn:microsoft.com/office/officeart/2005/8/layout/gear1"/>
    <dgm:cxn modelId="{73D35BC6-D896-41D9-8133-C80F23625A5A}" type="presParOf" srcId="{56DC89F1-546B-435C-86E1-D671FBF61AD8}" destId="{AC33A5D0-336C-40F8-8054-C51DC727227C}" srcOrd="9" destOrd="0" presId="urn:microsoft.com/office/officeart/2005/8/layout/gear1"/>
    <dgm:cxn modelId="{C8F8C718-21B6-4A9C-AFD7-CAC7D6A914C4}" type="presParOf" srcId="{56DC89F1-546B-435C-86E1-D671FBF61AD8}" destId="{9D6FD6D1-090B-4DB3-BE08-09B6E8B0F8EF}" srcOrd="10" destOrd="0" presId="urn:microsoft.com/office/officeart/2005/8/layout/gear1"/>
    <dgm:cxn modelId="{E6D02E62-1DE0-4E6A-B8AB-71685BD2E8E5}" type="presParOf" srcId="{56DC89F1-546B-435C-86E1-D671FBF61AD8}" destId="{227F88F6-D9BD-416E-8BD9-1F185A5DF1F6}" srcOrd="11" destOrd="0" presId="urn:microsoft.com/office/officeart/2005/8/layout/gear1"/>
    <dgm:cxn modelId="{E6722ADE-6E1F-4539-B5CF-A63E4E7D5CB2}" type="presParOf" srcId="{56DC89F1-546B-435C-86E1-D671FBF61AD8}" destId="{92713E04-DE76-47D3-8DC5-7D2189EA9B2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061B0-6F3D-4A4F-ADF3-BDE20A7ADE38}">
      <dsp:nvSpPr>
        <dsp:cNvPr id="0" name=""/>
        <dsp:cNvSpPr/>
      </dsp:nvSpPr>
      <dsp:spPr>
        <a:xfrm>
          <a:off x="2049281" y="2503909"/>
          <a:ext cx="2504677" cy="2504677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/>
            <a:t>ŘEŠENÍ</a:t>
          </a:r>
        </a:p>
      </dsp:txBody>
      <dsp:txXfrm>
        <a:off x="2552832" y="3090618"/>
        <a:ext cx="1497575" cy="1287455"/>
      </dsp:txXfrm>
    </dsp:sp>
    <dsp:sp modelId="{7F0B5977-3CC0-43AA-BC57-2B62B3D3FAF1}">
      <dsp:nvSpPr>
        <dsp:cNvPr id="0" name=""/>
        <dsp:cNvSpPr/>
      </dsp:nvSpPr>
      <dsp:spPr>
        <a:xfrm>
          <a:off x="592014" y="1911894"/>
          <a:ext cx="1821583" cy="182158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/>
            <a:t>PSÚT</a:t>
          </a:r>
        </a:p>
      </dsp:txBody>
      <dsp:txXfrm>
        <a:off x="1050603" y="2373255"/>
        <a:ext cx="904405" cy="898861"/>
      </dsp:txXfrm>
    </dsp:sp>
    <dsp:sp modelId="{0A1D2379-8ECB-44B1-83D0-8AE5220B2C7F}">
      <dsp:nvSpPr>
        <dsp:cNvPr id="0" name=""/>
        <dsp:cNvSpPr/>
      </dsp:nvSpPr>
      <dsp:spPr>
        <a:xfrm rot="20700000">
          <a:off x="1612287" y="655188"/>
          <a:ext cx="1784780" cy="178478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dirty="0"/>
            <a:t>Vize</a:t>
          </a:r>
        </a:p>
      </dsp:txBody>
      <dsp:txXfrm rot="-20700000">
        <a:off x="2003741" y="1046642"/>
        <a:ext cx="1001870" cy="1001870"/>
      </dsp:txXfrm>
    </dsp:sp>
    <dsp:sp modelId="{9D6FD6D1-090B-4DB3-BE08-09B6E8B0F8EF}">
      <dsp:nvSpPr>
        <dsp:cNvPr id="0" name=""/>
        <dsp:cNvSpPr/>
      </dsp:nvSpPr>
      <dsp:spPr>
        <a:xfrm>
          <a:off x="1860653" y="2123700"/>
          <a:ext cx="3205987" cy="3205987"/>
        </a:xfrm>
        <a:prstGeom prst="circularArrow">
          <a:avLst>
            <a:gd name="adj1" fmla="val 4687"/>
            <a:gd name="adj2" fmla="val 299029"/>
            <a:gd name="adj3" fmla="val 2524148"/>
            <a:gd name="adj4" fmla="val 1584418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F88F6-D9BD-416E-8BD9-1F185A5DF1F6}">
      <dsp:nvSpPr>
        <dsp:cNvPr id="0" name=""/>
        <dsp:cNvSpPr/>
      </dsp:nvSpPr>
      <dsp:spPr>
        <a:xfrm>
          <a:off x="269415" y="1507303"/>
          <a:ext cx="2329350" cy="232935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713E04-DE76-47D3-8DC5-7D2189EA9B24}">
      <dsp:nvSpPr>
        <dsp:cNvPr id="0" name=""/>
        <dsp:cNvSpPr/>
      </dsp:nvSpPr>
      <dsp:spPr>
        <a:xfrm>
          <a:off x="1199449" y="262710"/>
          <a:ext cx="2511508" cy="251150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2AB95-67F5-4D61-82BA-18DE6E0C9BE1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F9B1D-657A-44C9-BBD9-C2EF4097690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96623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3D335-D2B4-41FF-BDF7-A9D7DFB58DE0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ACE1B-72B8-4F12-857A-9C79DF27BF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099887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3F697B-0339-4D7D-965E-604EF1B600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DD10B93-72D6-4226-AE32-DBBA0F3354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F4C739F-1A34-471C-BFEE-CC0D12EAC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B3AB5B6-79CC-441A-B82A-D21D62739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71DE8C8-9C96-4BBB-B81E-0A9031401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041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3947AAD-2FB2-48F2-B45C-DE685A271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F354026-64AD-43C8-B59F-B217D08884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76359C6-B5B8-4706-BEF8-D2B10E876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ED4CF2-526A-441E-ACC2-FF3E357F2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CBF3B10-4262-4803-80E8-00DA33FC2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679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072F210-9427-4CB1-A199-95C04F0094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8947B3B-6F29-4415-857F-29BA74759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FA1DB1E-59CE-4B22-A1EA-B6E24788E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58B09A-5C42-476E-BD5C-28B1E5E98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7ACEB1-76EB-4B11-9740-3B71A4F34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2845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Uvodni sni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23392" y="980728"/>
            <a:ext cx="8619067" cy="518457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anchor="b"/>
          <a:lstStyle>
            <a:lvl1pPr marL="0" indent="0" algn="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4" name="Zástupný symbol pro obrázek 13"/>
          <p:cNvSpPr>
            <a:spLocks noGrp="1" noChangeAspect="1"/>
          </p:cNvSpPr>
          <p:nvPr>
            <p:ph type="pic" sz="quarter" idx="17" hasCustomPrompt="1"/>
          </p:nvPr>
        </p:nvSpPr>
        <p:spPr>
          <a:xfrm>
            <a:off x="644395" y="1084008"/>
            <a:ext cx="10823040" cy="4810240"/>
          </a:xfrm>
          <a:prstGeom prst="rect">
            <a:avLst/>
          </a:prstGeom>
        </p:spPr>
        <p:txBody>
          <a:bodyPr/>
          <a:lstStyle>
            <a:lvl1pPr algn="r">
              <a:defRPr sz="1000" baseline="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na ikonu přidejte obrázek a přeneste jej do pozadí</a:t>
            </a:r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1285760" y="3550190"/>
            <a:ext cx="7402528" cy="2395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000" b="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8" name="Zástupný symbol pro text 16"/>
          <p:cNvSpPr>
            <a:spLocks noGrp="1"/>
          </p:cNvSpPr>
          <p:nvPr>
            <p:ph type="body" sz="quarter" idx="20"/>
          </p:nvPr>
        </p:nvSpPr>
        <p:spPr>
          <a:xfrm>
            <a:off x="1285760" y="3837493"/>
            <a:ext cx="6413653" cy="239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9" name="Zástupný symbol pro text 16"/>
          <p:cNvSpPr>
            <a:spLocks noGrp="1"/>
          </p:cNvSpPr>
          <p:nvPr>
            <p:ph type="body" sz="quarter" idx="21"/>
          </p:nvPr>
        </p:nvSpPr>
        <p:spPr>
          <a:xfrm>
            <a:off x="1295467" y="4437113"/>
            <a:ext cx="7402528" cy="239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 b="0">
                <a:solidFill>
                  <a:schemeClr val="accent6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20" name="Zástupný symbol pro text 16"/>
          <p:cNvSpPr>
            <a:spLocks noGrp="1"/>
          </p:cNvSpPr>
          <p:nvPr>
            <p:ph type="body" sz="quarter" idx="22"/>
          </p:nvPr>
        </p:nvSpPr>
        <p:spPr>
          <a:xfrm>
            <a:off x="1295467" y="4653136"/>
            <a:ext cx="4649899" cy="240512"/>
          </a:xfrm>
          <a:prstGeom prst="rect">
            <a:avLst/>
          </a:prstGeom>
        </p:spPr>
        <p:txBody>
          <a:bodyPr lIns="0" tIns="36000" rIns="0" bIns="0">
            <a:normAutofit/>
          </a:bodyPr>
          <a:lstStyle>
            <a:lvl1pPr marL="0" indent="0">
              <a:buFontTx/>
              <a:buNone/>
              <a:defRPr sz="1200">
                <a:solidFill>
                  <a:schemeClr val="accent6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2pPr>
            <a:lvl3pPr marL="9144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3pPr>
            <a:lvl4pPr marL="13716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1828800" indent="0">
              <a:buFontTx/>
              <a:buNone/>
              <a:defRPr sz="20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22" name="Nadpis 1"/>
          <p:cNvSpPr>
            <a:spLocks noGrp="1"/>
          </p:cNvSpPr>
          <p:nvPr>
            <p:ph type="title" hasCustomPrompt="1"/>
          </p:nvPr>
        </p:nvSpPr>
        <p:spPr>
          <a:xfrm>
            <a:off x="1288789" y="1745417"/>
            <a:ext cx="7399499" cy="168451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4000" b="1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795877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-Text a 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obrázek 13"/>
          <p:cNvSpPr>
            <a:spLocks noGrp="1" noChangeAspect="1"/>
          </p:cNvSpPr>
          <p:nvPr>
            <p:ph type="pic" sz="quarter" idx="17"/>
          </p:nvPr>
        </p:nvSpPr>
        <p:spPr>
          <a:xfrm>
            <a:off x="9222656" y="1084008"/>
            <a:ext cx="2244779" cy="481024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na ikonu přidáte obrázek.</a:t>
            </a:r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9"/>
          </p:nvPr>
        </p:nvSpPr>
        <p:spPr>
          <a:xfrm>
            <a:off x="719403" y="1985928"/>
            <a:ext cx="7872875" cy="39083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 sz="14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2563" marR="0" indent="-182563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Roboto" panose="02000000000000000000" pitchFamily="2" charset="0"/>
              <a:buChar char="–"/>
              <a:tabLst/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354013" marR="0" indent="-171450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357188" marR="0" indent="-1746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541338" marR="0" indent="-1841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22" name="Nadpis 1"/>
          <p:cNvSpPr>
            <a:spLocks noGrp="1"/>
          </p:cNvSpPr>
          <p:nvPr>
            <p:ph type="title" hasCustomPrompt="1"/>
          </p:nvPr>
        </p:nvSpPr>
        <p:spPr>
          <a:xfrm>
            <a:off x="719403" y="1084009"/>
            <a:ext cx="7872875" cy="72153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FontTx/>
              <a:buNone/>
              <a:defRPr sz="2000" b="1" kern="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96501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055494A-D054-45A7-86F4-4658649E7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01E2195-373D-419F-850E-5A5BC83F2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513160E-3E8D-473A-BAA6-CC9B0917A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555730C-4F5E-4D82-A539-AAF292AA4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A5518B5-8887-41B6-982F-26E50D5EC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51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635DD4-0244-49FC-BB88-100F55A36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62EE47D-9EE4-46C3-B02B-0B379AB8C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E2C5E17-CBC1-4E16-8354-A05E0E5C7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5E74B9-7DCC-4790-A1E3-C72325C13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E1B79AD-9315-4F33-9DB9-E7F0D2592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285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F068AA-AB9C-472A-9176-4C22FA4D0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C1F82F0-6363-40F8-95FD-024475BB8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6A5EC15-7C17-4239-BDC9-0C201D2B1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26106E3-EAD2-47D0-B9E4-94FD5DD33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CEF778B-19B8-4C1E-9328-46BB60C8E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818496A-C43C-465A-9571-DE5D54497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262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D3920E-156B-48E8-8639-389ADF8F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09BA78B-8F93-472B-9CAF-7CB2E6BCD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F101A1F-B323-4A2F-A598-CB99CB956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5ADAF28-049D-4B42-B49D-3F3067CF98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C7D1D176-E966-4D3D-81B9-0A2F3C84B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911B47D-3705-4048-81D1-75D3BDA4E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F31BDCC-15BA-44E3-A8AE-926E3E999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07980DF-CDCA-44FD-B972-E1879FD46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813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7C75E8-4674-48E3-8E55-5A76769C7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6CE65AA-9247-4D70-8B89-404B2A58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DB0F3FF-8EDF-41B3-A33A-374283D23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4FBDF51-384D-408E-B009-4A1755B0F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174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5466DFE-5D35-4A65-9A1B-99D354BA0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5AFE6F3-9C47-4B5E-8DD9-93BD8C51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00EEC05-8375-4006-A89E-CB5525F0E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022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F253B6-24CC-4BCC-9AB6-FAEE9FF1E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5E6F884-731D-4FE2-A033-2E66BBBE7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CF12563-F651-4216-BA34-9725F08B8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3CD26BF-4E08-4EA3-944F-F008041E7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BB73301-BFBE-412F-8E9E-82D352350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E48CFF0-422D-435F-9975-37688706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33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79D0CF-C81F-41A6-92EF-F69D984FB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3A49DED-2020-4BA0-8716-4C2BB3BFC9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F6B7C78-C3E3-495B-A127-5D358242B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A06CDC5-5C6D-4F09-B868-73B3008B2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C2E6628-C234-4207-A97E-FCC7D5042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B3176BB-0A1B-4CAD-AE4E-F4FC05457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2DD4F3C-FADA-4E4C-9511-70B2881EC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A745E65-4C14-49EB-92D2-4295E53A7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994A4C8-4136-42C0-8F14-3F5F476ADA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DE808F2-DF4A-4FC0-8E34-C215B3D790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17FAC7A-2D57-4A7F-A49B-693070EA8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CC934-B487-437E-AFA1-77184C91AF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98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rskkvk.cz/" TargetMode="External"/><Relationship Id="rId4" Type="http://schemas.openxmlformats.org/officeDocument/2006/relationships/hyperlink" Target="mailto:rsk@kr-karlovarsky.cz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>
            <a:extLst>
              <a:ext uri="{FF2B5EF4-FFF2-40B4-BE49-F238E27FC236}">
                <a16:creationId xmlns:a16="http://schemas.microsoft.com/office/drawing/2014/main" id="{E7337E0B-A3F2-4C96-8115-92DCDB9831DF}"/>
              </a:ext>
            </a:extLst>
          </p:cNvPr>
          <p:cNvSpPr/>
          <p:nvPr/>
        </p:nvSpPr>
        <p:spPr>
          <a:xfrm>
            <a:off x="2279576" y="3912241"/>
            <a:ext cx="2232248" cy="39450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E3142595-4D22-44AB-B71F-EFD596C4B18F}"/>
              </a:ext>
            </a:extLst>
          </p:cNvPr>
          <p:cNvSpPr/>
          <p:nvPr/>
        </p:nvSpPr>
        <p:spPr>
          <a:xfrm>
            <a:off x="2279576" y="4372676"/>
            <a:ext cx="2232248" cy="39450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21"/>
          </p:nvPr>
        </p:nvSpPr>
        <p:spPr>
          <a:xfrm>
            <a:off x="1438183" y="5218133"/>
            <a:ext cx="2232248" cy="459460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chemeClr val="tx1"/>
                </a:solidFill>
                <a:latin typeface="+mn-lt"/>
              </a:rPr>
              <a:t>9. 3. 2021, Karlovy Vary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8183" y="2078902"/>
            <a:ext cx="8630173" cy="377895"/>
          </a:xfrm>
        </p:spPr>
        <p:txBody>
          <a:bodyPr>
            <a:noAutofit/>
          </a:bodyPr>
          <a:lstStyle/>
          <a:p>
            <a:r>
              <a:rPr lang="cs-CZ" sz="3000" dirty="0">
                <a:latin typeface="Calibri "/>
              </a:rPr>
              <a:t>Fond pro spravedlivou transformaci</a:t>
            </a:r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1438183" y="2713729"/>
            <a:ext cx="7722880" cy="518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 baseline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cs-CZ" sz="2000" b="0" dirty="0">
                <a:latin typeface="+mn-lt"/>
              </a:rPr>
              <a:t>Příležitost pro karlovarský kraj</a:t>
            </a:r>
          </a:p>
          <a:p>
            <a:endParaRPr lang="cs-CZ" sz="13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0577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0B15D10C-0F83-4ED5-8C93-3FC508E060C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8736631" y="6319788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cs-CZ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FBB5F6BA-BE18-4F88-AD1E-D00491723C33}" type="slidenum">
              <a:rPr lang="cs-CZ" altLang="cs-CZ" smtClean="0"/>
              <a:pPr>
                <a:defRPr/>
              </a:pPr>
              <a:t>10</a:t>
            </a:fld>
            <a:endParaRPr lang="cs-CZ" altLang="cs-CZ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837F7685-C2E2-47F4-8763-30CE30482D8C}"/>
              </a:ext>
            </a:extLst>
          </p:cNvPr>
          <p:cNvSpPr txBox="1">
            <a:spLocks/>
          </p:cNvSpPr>
          <p:nvPr/>
        </p:nvSpPr>
        <p:spPr>
          <a:xfrm>
            <a:off x="969431" y="527180"/>
            <a:ext cx="10363200" cy="81756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defTabSz="914400" fontAlgn="auto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cs-CZ" sz="2000" b="1" kern="0" cap="all" dirty="0">
                <a:latin typeface="+mn-lt"/>
              </a:rPr>
              <a:t>Na co si musíme dávat pozor</a:t>
            </a:r>
            <a:endParaRPr lang="en-US" sz="2000" b="1" kern="0" cap="all" dirty="0">
              <a:latin typeface="+mn-lt"/>
            </a:endParaRPr>
          </a:p>
        </p:txBody>
      </p:sp>
      <p:sp>
        <p:nvSpPr>
          <p:cNvPr id="32" name="TextBox 10">
            <a:extLst>
              <a:ext uri="{FF2B5EF4-FFF2-40B4-BE49-F238E27FC236}">
                <a16:creationId xmlns:a16="http://schemas.microsoft.com/office/drawing/2014/main" id="{CDC3799C-B6B0-411A-884D-6EC74CE138FD}"/>
              </a:ext>
            </a:extLst>
          </p:cNvPr>
          <p:cNvSpPr txBox="1"/>
          <p:nvPr/>
        </p:nvSpPr>
        <p:spPr>
          <a:xfrm>
            <a:off x="1409200" y="1651604"/>
            <a:ext cx="9248554" cy="49244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3175">
            <a:solidFill>
              <a:srgbClr val="57565A">
                <a:lumMod val="60000"/>
                <a:lumOff val="40000"/>
              </a:srgbClr>
            </a:solidFill>
          </a:ln>
        </p:spPr>
        <p:txBody>
          <a:bodyPr wrap="square" lIns="243840" tIns="121920" rIns="243840" bIns="121920" rtlCol="0">
            <a:spAutoFit/>
          </a:bodyPr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600" b="1" kern="0" dirty="0">
                <a:solidFill>
                  <a:srgbClr val="000000"/>
                </a:solidFill>
                <a:latin typeface="Open Sans Light"/>
              </a:rPr>
              <a:t>FST představuje jedinečnou možnost k</a:t>
            </a: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</a:rPr>
              <a:t> transformaci Karlovarského kraje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7565A"/>
                </a:solidFill>
                <a:effectLst/>
                <a:uLnTx/>
                <a:uFillTx/>
                <a:latin typeface="Open Sans Light"/>
                <a:cs typeface="+mn-cs"/>
              </a:rPr>
              <a:t>.</a:t>
            </a:r>
          </a:p>
        </p:txBody>
      </p:sp>
      <p:sp>
        <p:nvSpPr>
          <p:cNvPr id="33" name="Up Arrow 4">
            <a:extLst>
              <a:ext uri="{FF2B5EF4-FFF2-40B4-BE49-F238E27FC236}">
                <a16:creationId xmlns:a16="http://schemas.microsoft.com/office/drawing/2014/main" id="{13804946-5AE2-4128-96C4-63EF19A5CF07}"/>
              </a:ext>
            </a:extLst>
          </p:cNvPr>
          <p:cNvSpPr/>
          <p:nvPr/>
        </p:nvSpPr>
        <p:spPr>
          <a:xfrm>
            <a:off x="861888" y="2496144"/>
            <a:ext cx="2513260" cy="3024336"/>
          </a:xfrm>
          <a:prstGeom prst="upArrow">
            <a:avLst>
              <a:gd name="adj1" fmla="val 70794"/>
              <a:gd name="adj2" fmla="val 37427"/>
            </a:avLst>
          </a:prstGeom>
          <a:solidFill>
            <a:srgbClr val="4DB3C7"/>
          </a:solidFill>
          <a:ln w="9525" cap="flat" cmpd="sng" algn="ctr">
            <a:noFill/>
            <a:prstDash val="solid"/>
          </a:ln>
          <a:effectLst/>
        </p:spPr>
        <p:txBody>
          <a:bodyPr tIns="243840" bIns="243840" rtlCol="0" anchor="b" anchorCtr="0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A</a:t>
            </a: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Transparentní proces přípravy FST a projektů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" name="Up Arrow 12">
            <a:extLst>
              <a:ext uri="{FF2B5EF4-FFF2-40B4-BE49-F238E27FC236}">
                <a16:creationId xmlns:a16="http://schemas.microsoft.com/office/drawing/2014/main" id="{77EA75EF-89AE-4133-8146-20ED21E9F41C}"/>
              </a:ext>
            </a:extLst>
          </p:cNvPr>
          <p:cNvSpPr/>
          <p:nvPr/>
        </p:nvSpPr>
        <p:spPr>
          <a:xfrm>
            <a:off x="3475198" y="2496144"/>
            <a:ext cx="2513260" cy="3024336"/>
          </a:xfrm>
          <a:prstGeom prst="upArrow">
            <a:avLst>
              <a:gd name="adj1" fmla="val 70794"/>
              <a:gd name="adj2" fmla="val 37427"/>
            </a:avLst>
          </a:prstGeom>
          <a:solidFill>
            <a:srgbClr val="F49D00"/>
          </a:solidFill>
          <a:ln w="9525" cap="flat" cmpd="sng" algn="ctr">
            <a:noFill/>
            <a:prstDash val="solid"/>
          </a:ln>
          <a:effectLst/>
        </p:spPr>
        <p:txBody>
          <a:bodyPr tIns="243840" bIns="243840" rtlCol="0" anchor="b" anchorCtr="0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B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Účelnost využití</a:t>
            </a:r>
            <a:r>
              <a:rPr kumimoji="0" lang="cs-CZ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finančních prostředků v území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Up Arrow 13">
            <a:extLst>
              <a:ext uri="{FF2B5EF4-FFF2-40B4-BE49-F238E27FC236}">
                <a16:creationId xmlns:a16="http://schemas.microsoft.com/office/drawing/2014/main" id="{7ED67553-D5B4-40A8-BEF0-EDC491877CBB}"/>
              </a:ext>
            </a:extLst>
          </p:cNvPr>
          <p:cNvSpPr/>
          <p:nvPr/>
        </p:nvSpPr>
        <p:spPr>
          <a:xfrm>
            <a:off x="6088508" y="2496144"/>
            <a:ext cx="2513260" cy="3024336"/>
          </a:xfrm>
          <a:prstGeom prst="upArrow">
            <a:avLst>
              <a:gd name="adj1" fmla="val 70794"/>
              <a:gd name="adj2" fmla="val 37427"/>
            </a:avLst>
          </a:prstGeom>
          <a:solidFill>
            <a:srgbClr val="1D6E9B"/>
          </a:solidFill>
          <a:ln w="9525" cap="flat" cmpd="sng" algn="ctr">
            <a:noFill/>
            <a:prstDash val="solid"/>
          </a:ln>
          <a:effectLst/>
        </p:spPr>
        <p:txBody>
          <a:bodyPr tIns="243840" bIns="243840" rtlCol="0" anchor="b" anchorCtr="0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C</a:t>
            </a: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400" kern="0" dirty="0">
                <a:solidFill>
                  <a:srgbClr val="FFFFFF"/>
                </a:solidFill>
                <a:latin typeface="Open Sans Light"/>
              </a:rPr>
              <a:t>Aby prostředky z FST byly prostředky NAVÍC pro KK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" name="Up Arrow 14">
            <a:extLst>
              <a:ext uri="{FF2B5EF4-FFF2-40B4-BE49-F238E27FC236}">
                <a16:creationId xmlns:a16="http://schemas.microsoft.com/office/drawing/2014/main" id="{5DE351FA-8C33-4786-BB1C-BCE5A49E2E7B}"/>
              </a:ext>
            </a:extLst>
          </p:cNvPr>
          <p:cNvSpPr/>
          <p:nvPr/>
        </p:nvSpPr>
        <p:spPr>
          <a:xfrm>
            <a:off x="8701818" y="2496144"/>
            <a:ext cx="2513260" cy="3024336"/>
          </a:xfrm>
          <a:prstGeom prst="upArrow">
            <a:avLst>
              <a:gd name="adj1" fmla="val 70794"/>
              <a:gd name="adj2" fmla="val 37427"/>
            </a:avLst>
          </a:prstGeom>
          <a:solidFill>
            <a:srgbClr val="CF423F"/>
          </a:solidFill>
          <a:ln w="9525" cap="flat" cmpd="sng" algn="ctr">
            <a:noFill/>
            <a:prstDash val="solid"/>
          </a:ln>
          <a:effectLst/>
        </p:spPr>
        <p:txBody>
          <a:bodyPr tIns="243840" bIns="243840" rtlCol="0" anchor="b" anchorCtr="0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D</a:t>
            </a:r>
          </a:p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Včasná</a:t>
            </a:r>
            <a:r>
              <a:rPr kumimoji="0" lang="cs-CZ" sz="14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připravenost projektových záměrů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pic>
        <p:nvPicPr>
          <p:cNvPr id="37" name="Picture 16">
            <a:extLst>
              <a:ext uri="{FF2B5EF4-FFF2-40B4-BE49-F238E27FC236}">
                <a16:creationId xmlns:a16="http://schemas.microsoft.com/office/drawing/2014/main" id="{513F242E-BDF5-45CA-A814-548A1D3D75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083" y="3095995"/>
            <a:ext cx="931333" cy="540927"/>
          </a:xfrm>
          <a:prstGeom prst="rect">
            <a:avLst/>
          </a:prstGeom>
        </p:spPr>
      </p:pic>
      <p:pic>
        <p:nvPicPr>
          <p:cNvPr id="38" name="Picture 17">
            <a:extLst>
              <a:ext uri="{FF2B5EF4-FFF2-40B4-BE49-F238E27FC236}">
                <a16:creationId xmlns:a16="http://schemas.microsoft.com/office/drawing/2014/main" id="{F26726C2-8138-4227-9BD2-406D4F8506A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926" y="2995845"/>
            <a:ext cx="431801" cy="616859"/>
          </a:xfrm>
          <a:prstGeom prst="rect">
            <a:avLst/>
          </a:prstGeom>
        </p:spPr>
      </p:pic>
      <p:pic>
        <p:nvPicPr>
          <p:cNvPr id="39" name="Picture 18">
            <a:extLst>
              <a:ext uri="{FF2B5EF4-FFF2-40B4-BE49-F238E27FC236}">
                <a16:creationId xmlns:a16="http://schemas.microsoft.com/office/drawing/2014/main" id="{BA1B3682-28BB-44C0-89A4-5213CFF69D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4446" y="3038780"/>
            <a:ext cx="508000" cy="573924"/>
          </a:xfrm>
          <a:prstGeom prst="rect">
            <a:avLst/>
          </a:prstGeom>
        </p:spPr>
      </p:pic>
      <p:pic>
        <p:nvPicPr>
          <p:cNvPr id="40" name="Picture 19">
            <a:extLst>
              <a:ext uri="{FF2B5EF4-FFF2-40B4-BE49-F238E27FC236}">
                <a16:creationId xmlns:a16="http://schemas.microsoft.com/office/drawing/2014/main" id="{FC06DE8B-9B76-4436-A865-B2022147BC3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412" y="3120213"/>
            <a:ext cx="770211" cy="492491"/>
          </a:xfrm>
          <a:prstGeom prst="rect">
            <a:avLst/>
          </a:pr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D22F7D20-5A62-407E-87CE-DE6AFFF9912F}"/>
              </a:ext>
            </a:extLst>
          </p:cNvPr>
          <p:cNvSpPr txBox="1"/>
          <p:nvPr/>
        </p:nvSpPr>
        <p:spPr>
          <a:xfrm>
            <a:off x="797169" y="5872708"/>
            <a:ext cx="104179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1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„</a:t>
            </a:r>
            <a:r>
              <a:rPr lang="cs-CZ" b="0" i="1" dirty="0">
                <a:effectLst/>
                <a:latin typeface="Arial" panose="020B0604020202020204" pitchFamily="34" charset="0"/>
              </a:rPr>
              <a:t>Zdroje Mechanismu spravedlivé transformace nemohou pokrýt náklady transformace Karlovarského kraje z větší míry, o to potřebnější je cílit je do oblastí s největší prioritou“.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86749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9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66667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0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1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66667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4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5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66667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8" dur="9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9" dur="9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66667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9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9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9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9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9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9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9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9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9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6DEF02F-1898-4743-AD91-6E73AB3B5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695" y="635506"/>
            <a:ext cx="7872875" cy="868554"/>
          </a:xfrm>
        </p:spPr>
        <p:txBody>
          <a:bodyPr>
            <a:normAutofit/>
          </a:bodyPr>
          <a:lstStyle/>
          <a:p>
            <a:r>
              <a:rPr lang="cs-CZ" dirty="0">
                <a:latin typeface="+mn-lt"/>
              </a:rPr>
              <a:t>Kde získat bližší informace k FST</a:t>
            </a:r>
            <a:br>
              <a:rPr lang="cs-CZ" dirty="0">
                <a:latin typeface="+mn-lt"/>
              </a:rPr>
            </a:br>
            <a:r>
              <a:rPr lang="cs-CZ" dirty="0">
                <a:latin typeface="+mn-lt"/>
              </a:rPr>
              <a:t/>
            </a:r>
            <a:br>
              <a:rPr lang="cs-CZ" dirty="0">
                <a:latin typeface="+mn-lt"/>
              </a:rPr>
            </a:br>
            <a:endParaRPr lang="cs-CZ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Zástupný text 2">
            <a:extLst>
              <a:ext uri="{FF2B5EF4-FFF2-40B4-BE49-F238E27FC236}">
                <a16:creationId xmlns:a16="http://schemas.microsoft.com/office/drawing/2014/main" id="{13BEAC67-E32C-4DAB-A30C-A2A82BDCDD0F}"/>
              </a:ext>
            </a:extLst>
          </p:cNvPr>
          <p:cNvSpPr txBox="1">
            <a:spLocks/>
          </p:cNvSpPr>
          <p:nvPr/>
        </p:nvSpPr>
        <p:spPr>
          <a:xfrm>
            <a:off x="598206" y="1521151"/>
            <a:ext cx="10077609" cy="4751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 sz="1400" kern="0" baseline="0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182563" marR="0" indent="-182563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Roboto" panose="02000000000000000000" pitchFamily="2" charset="0"/>
              <a:buChar char="–"/>
              <a:tabLst/>
              <a:defRPr sz="1400" kern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354013" marR="0" indent="-171450" algn="l" defTabSz="5429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 kern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357188" marR="0" indent="-1746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Roboto Medium" pitchFamily="2" charset="0"/>
                <a:ea typeface="Roboto Medium" pitchFamily="2" charset="0"/>
                <a:cs typeface="Roboto Medium" pitchFamily="2" charset="0"/>
              </a:defRPr>
            </a:lvl4pPr>
            <a:lvl5pPr marL="541338" marR="0" indent="-1841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1400" kern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b="1" dirty="0">
              <a:solidFill>
                <a:schemeClr val="tx1"/>
              </a:solidFill>
              <a:latin typeface="+mn-lt"/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endParaRPr lang="cs-CZ" b="1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FontTx/>
              <a:buChar char="-"/>
            </a:pPr>
            <a:endParaRPr lang="cs-CZ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C4E7C9C0-8F47-41D7-AAA9-0C495BD288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659" y="2581150"/>
            <a:ext cx="6812224" cy="3061546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380BFD9-3196-4EEA-8ACC-8BB5FF384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69" y="1573515"/>
            <a:ext cx="7048319" cy="3596689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25B79740-9987-4666-B442-1F435F63684B}"/>
              </a:ext>
            </a:extLst>
          </p:cNvPr>
          <p:cNvSpPr txBox="1"/>
          <p:nvPr/>
        </p:nvSpPr>
        <p:spPr>
          <a:xfrm>
            <a:off x="567369" y="5920371"/>
            <a:ext cx="82856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b="1" i="0" dirty="0">
                <a:solidFill>
                  <a:srgbClr val="000000"/>
                </a:solidFill>
                <a:effectLst/>
                <a:latin typeface="Ubuntu"/>
              </a:rPr>
              <a:t>Kontaktní e-mailová adresa sekretariátu RSK:</a:t>
            </a:r>
            <a:r>
              <a:rPr lang="sv-SE" b="0" i="0" dirty="0">
                <a:solidFill>
                  <a:srgbClr val="000000"/>
                </a:solidFill>
                <a:effectLst/>
                <a:latin typeface="Ubuntu"/>
              </a:rPr>
              <a:t> </a:t>
            </a:r>
            <a:r>
              <a:rPr lang="sv-SE" b="1" i="0" u="none" strike="noStrike" dirty="0">
                <a:solidFill>
                  <a:srgbClr val="FF0000"/>
                </a:solidFill>
                <a:effectLst/>
                <a:latin typeface="Ubuntu"/>
                <a:hlinkClick r:id="rId4"/>
              </a:rPr>
              <a:t>rsk@kr-karlovarsky.cz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D4F7C6F1-94E3-4259-8A83-C43B2FA29E33}"/>
              </a:ext>
            </a:extLst>
          </p:cNvPr>
          <p:cNvSpPr txBox="1"/>
          <p:nvPr/>
        </p:nvSpPr>
        <p:spPr>
          <a:xfrm>
            <a:off x="567369" y="11347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>
                <a:latin typeface="+mn-lt"/>
              </a:rPr>
              <a:t>Kontaktní místo web: </a:t>
            </a:r>
            <a:r>
              <a:rPr lang="cs-CZ" b="1" dirty="0">
                <a:solidFill>
                  <a:srgbClr val="FF0000"/>
                </a:solidFill>
                <a:latin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rskkvk.cz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29215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3E403CF0-E727-436D-A7E8-3C124C963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4717" y="2803393"/>
            <a:ext cx="2922566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Děkujeme za pozornost</a:t>
            </a:r>
          </a:p>
        </p:txBody>
      </p:sp>
    </p:spTree>
    <p:extLst>
      <p:ext uri="{BB962C8B-B14F-4D97-AF65-F5344CB8AC3E}">
        <p14:creationId xmlns:p14="http://schemas.microsoft.com/office/powerpoint/2010/main" val="35373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7DE8B20-489E-4170-AAE2-B08316E5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03" y="464853"/>
            <a:ext cx="7872875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Mechanizmus spravedlivé transformace</a:t>
            </a: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A7A9CD99-9477-4344-9EDA-11579D22E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0" y="2052950"/>
            <a:ext cx="8696577" cy="3653830"/>
          </a:xfrm>
          <a:prstGeom prst="rect">
            <a:avLst/>
          </a:pr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B23C2E6A-35EB-4B33-8D6D-9CDB17E07915}"/>
              </a:ext>
            </a:extLst>
          </p:cNvPr>
          <p:cNvSpPr txBox="1"/>
          <p:nvPr/>
        </p:nvSpPr>
        <p:spPr>
          <a:xfrm>
            <a:off x="634018" y="1186389"/>
            <a:ext cx="106289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1" dirty="0">
                <a:solidFill>
                  <a:srgbClr val="404040"/>
                </a:solidFill>
                <a:effectLst/>
                <a:latin typeface="Arial" panose="020B0604020202020204" pitchFamily="34" charset="0"/>
              </a:rPr>
              <a:t>„</a:t>
            </a:r>
            <a:r>
              <a:rPr lang="cs-CZ" b="0" i="1" dirty="0">
                <a:effectLst/>
                <a:latin typeface="Arial" panose="020B0604020202020204" pitchFamily="34" charset="0"/>
              </a:rPr>
              <a:t>nástroj, jehož účelem je zajistit, aby přechod ke klimaticky neutrální ekonomice probíhal spravedlivě a nikdo při něm nebyl opomenut“</a:t>
            </a:r>
            <a:endParaRPr lang="cs-CZ" i="1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15BD3F1A-4110-409C-89B7-3E079F6AD33F}"/>
              </a:ext>
            </a:extLst>
          </p:cNvPr>
          <p:cNvSpPr txBox="1"/>
          <p:nvPr/>
        </p:nvSpPr>
        <p:spPr>
          <a:xfrm>
            <a:off x="2127612" y="5927011"/>
            <a:ext cx="8094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u="sng" dirty="0">
                <a:latin typeface="Arial" panose="020B0604020202020204" pitchFamily="34" charset="0"/>
              </a:rPr>
              <a:t>Je potřeba se zaměřit na všechny pilíře MST, ne pouze na dotační část!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1358974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A3E4C7E-B2C2-4668-B990-5C0B2940956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9402" y="5672584"/>
            <a:ext cx="10933336" cy="637382"/>
          </a:xfrm>
        </p:spPr>
        <p:txBody>
          <a:bodyPr/>
          <a:lstStyle/>
          <a:p>
            <a:r>
              <a:rPr lang="cs-CZ" sz="2000" b="1" cap="all" dirty="0">
                <a:solidFill>
                  <a:schemeClr val="tx1"/>
                </a:solidFill>
                <a:latin typeface="+mn-lt"/>
              </a:rPr>
              <a:t>„Fond pro spravedlivou transformaci (cca 42 mld. Kč) představuje pouze část zdrojů které lze využít k transformaci regionu v programovém období 21+ (cca 960 mld. Kč)“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542978A1-8A5B-4173-8F54-301231E0C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402" y="548034"/>
            <a:ext cx="7872875" cy="721536"/>
          </a:xfrm>
        </p:spPr>
        <p:txBody>
          <a:bodyPr>
            <a:normAutofit/>
          </a:bodyPr>
          <a:lstStyle/>
          <a:p>
            <a:r>
              <a:rPr lang="cs-CZ" dirty="0">
                <a:latin typeface="+mn-lt"/>
              </a:rPr>
              <a:t>Není to jen o FST!!!</a:t>
            </a:r>
          </a:p>
        </p:txBody>
      </p:sp>
      <p:graphicFrame>
        <p:nvGraphicFramePr>
          <p:cNvPr id="11" name="Graf 10">
            <a:extLst>
              <a:ext uri="{FF2B5EF4-FFF2-40B4-BE49-F238E27FC236}">
                <a16:creationId xmlns:a16="http://schemas.microsoft.com/office/drawing/2014/main" id="{245B9C12-5DC5-4EEC-A2CC-B0F098194BCD}"/>
              </a:ext>
            </a:extLst>
          </p:cNvPr>
          <p:cNvGraphicFramePr>
            <a:graphicFrameLocks/>
          </p:cNvGraphicFramePr>
          <p:nvPr/>
        </p:nvGraphicFramePr>
        <p:xfrm>
          <a:off x="1876450" y="1510796"/>
          <a:ext cx="8103796" cy="3836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863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35E1100-DAF5-4DA6-9E8E-EFD17643EF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188325" y="3429000"/>
            <a:ext cx="5853337" cy="3908320"/>
          </a:xfrm>
        </p:spPr>
        <p:txBody>
          <a:bodyPr/>
          <a:lstStyle/>
          <a:p>
            <a:endParaRPr lang="cs-CZ" dirty="0">
              <a:solidFill>
                <a:schemeClr val="tx1"/>
              </a:solidFill>
            </a:endParaRPr>
          </a:p>
          <a:p>
            <a:endParaRPr lang="cs-CZ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Pouze pro 3 uhelné regiony v ČR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Připravuje se samostatný </a:t>
            </a:r>
            <a:r>
              <a:rPr lang="cs-CZ" b="1" dirty="0">
                <a:solidFill>
                  <a:schemeClr val="tx1"/>
                </a:solidFill>
                <a:latin typeface="+mn-lt"/>
              </a:rPr>
              <a:t>operační program Spravedlivá transformace OP ST se 3 prioritami podle krajů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tx1"/>
                </a:solidFill>
                <a:latin typeface="+mn-lt"/>
              </a:rPr>
              <a:t>Priority budou rozděleny na specifické cíle</a:t>
            </a:r>
            <a:endParaRPr lang="cs-CZ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Klíčem k čerpání jsou </a:t>
            </a:r>
            <a:r>
              <a:rPr lang="cs-CZ" b="1" dirty="0">
                <a:solidFill>
                  <a:schemeClr val="tx1"/>
                </a:solidFill>
                <a:latin typeface="+mn-lt"/>
              </a:rPr>
              <a:t>Plány spravedlivé územní transformace 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D91649FE-02FF-42DC-BC46-32F6177F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26" y="649846"/>
            <a:ext cx="7872875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OPERAČNÍ PROGRAM </a:t>
            </a:r>
            <a:r>
              <a:rPr lang="cs-CZ" dirty="0" err="1">
                <a:latin typeface="+mn-lt"/>
              </a:rPr>
              <a:t>spravedlivÁ</a:t>
            </a:r>
            <a:r>
              <a:rPr lang="cs-CZ" dirty="0">
                <a:latin typeface="+mn-lt"/>
              </a:rPr>
              <a:t> transformace </a:t>
            </a:r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80D36C5C-6BFB-405A-8459-AF5DC69E2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193" y="3197744"/>
            <a:ext cx="4154931" cy="2458335"/>
          </a:xfrm>
          <a:prstGeom prst="rect">
            <a:avLst/>
          </a:prstGeom>
        </p:spPr>
      </p:pic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7441B755-0DC3-414D-94E6-75C9A7368817}"/>
              </a:ext>
            </a:extLst>
          </p:cNvPr>
          <p:cNvSpPr/>
          <p:nvPr/>
        </p:nvSpPr>
        <p:spPr>
          <a:xfrm>
            <a:off x="1188326" y="1713912"/>
            <a:ext cx="3183308" cy="1320800"/>
          </a:xfrm>
          <a:prstGeom prst="roundRect">
            <a:avLst/>
          </a:prstGeom>
          <a:solidFill>
            <a:srgbClr val="DEA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/>
              <a:t>42 mld. Kč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08761142-2A24-4EAD-9F8C-E3A6F8810186}"/>
              </a:ext>
            </a:extLst>
          </p:cNvPr>
          <p:cNvSpPr txBox="1"/>
          <p:nvPr/>
        </p:nvSpPr>
        <p:spPr>
          <a:xfrm>
            <a:off x="5124763" y="1742050"/>
            <a:ext cx="427928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dirty="0"/>
              <a:t>2021 – 2027</a:t>
            </a:r>
          </a:p>
          <a:p>
            <a:r>
              <a:rPr lang="cs-CZ" sz="2600" dirty="0"/>
              <a:t>Podpora začne společně s ostatními EU fondy </a:t>
            </a:r>
          </a:p>
        </p:txBody>
      </p:sp>
    </p:spTree>
    <p:extLst>
      <p:ext uri="{BB962C8B-B14F-4D97-AF65-F5344CB8AC3E}">
        <p14:creationId xmlns:p14="http://schemas.microsoft.com/office/powerpoint/2010/main" val="3970099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0AD51D59-7807-4146-BBB6-31E44728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95" y="420220"/>
            <a:ext cx="10196736" cy="721536"/>
          </a:xfrm>
        </p:spPr>
        <p:txBody>
          <a:bodyPr>
            <a:normAutofit/>
          </a:bodyPr>
          <a:lstStyle/>
          <a:p>
            <a:r>
              <a:rPr lang="cs-CZ" sz="1800" kern="1200" dirty="0">
                <a:latin typeface="Calibri" panose="020F0502020204030204" pitchFamily="34" charset="0"/>
                <a:ea typeface="+mn-ea"/>
                <a:cs typeface="+mn-cs"/>
              </a:rPr>
              <a:t>CO lze podpořit?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BD82654-F285-4C0C-9E8D-CFFD12785726}"/>
              </a:ext>
            </a:extLst>
          </p:cNvPr>
          <p:cNvSpPr txBox="1"/>
          <p:nvPr/>
        </p:nvSpPr>
        <p:spPr>
          <a:xfrm>
            <a:off x="1360815" y="5339559"/>
            <a:ext cx="94703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i="1" dirty="0"/>
              <a:t>„Uvažujeme nad tvorbou programů pro tyto oblasti, které by ideálně měli financovat aktivity na rámec toho na co je možné získat podporu z jiných zdrojů, tak abychom nevytvářeli překryvy “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816221F-69E4-4D1F-81E5-1AEA3F040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745" y="1705558"/>
            <a:ext cx="8095876" cy="328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6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35E1100-DAF5-4DA6-9E8E-EFD17643EF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060138" y="1472012"/>
            <a:ext cx="5853337" cy="3869109"/>
          </a:xfrm>
        </p:spPr>
        <p:txBody>
          <a:bodyPr/>
          <a:lstStyle/>
          <a:p>
            <a:endParaRPr lang="cs-CZ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Tvoří se transformační vize pro Karlovarský kraj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Vize bude součástí transformačního plánu kraje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Transformační plán kraje bude součástí PSÚT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Plánuje se výzva na předkládání strategických projektů včetně parametrů hodnocení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Sjednocuje se metodika hodnocení strategických projektů ve všech krajích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Plánuje se mediální kampaň k OP 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Plánují se workshopy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Sestavuje se seznam strategických projektů za Karlovarský kraj ( umožňuje mít více nositelů)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  <a:latin typeface="+mn-lt"/>
              </a:rPr>
              <a:t>Vyjednává se o alokaci pro Karlovarský kraj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D91649FE-02FF-42DC-BC46-32F6177F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326" y="649846"/>
            <a:ext cx="7872875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CO SE AKTUÁLNĚ DĚJE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19397253"/>
              </p:ext>
            </p:extLst>
          </p:nvPr>
        </p:nvGraphicFramePr>
        <p:xfrm>
          <a:off x="6939184" y="734938"/>
          <a:ext cx="4553959" cy="5463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9164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1649FE-02FF-42DC-BC46-32F6177F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8959" y="214011"/>
            <a:ext cx="5861954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OPERAČNÍ PROGRAM spravedlivá </a:t>
            </a:r>
            <a:r>
              <a:rPr lang="cs-CZ" dirty="0" err="1">
                <a:latin typeface="+mn-lt"/>
              </a:rPr>
              <a:t>transformacE</a:t>
            </a:r>
            <a:r>
              <a:rPr lang="cs-CZ" dirty="0">
                <a:latin typeface="+mn-lt"/>
              </a:rPr>
              <a:t> 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529413" y="743484"/>
            <a:ext cx="545221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3 priority (Karlovarský, Ústecký a Moravskoslezský)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837064" y="1187865"/>
            <a:ext cx="47941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/>
              <a:t>Specifické cíle opatření, která má dvě podoby: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623843" y="1763062"/>
            <a:ext cx="32815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A) tematický specifický cíl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7050282" y="1751888"/>
            <a:ext cx="32815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FF0000"/>
                </a:solidFill>
              </a:rPr>
              <a:t>B) zvláštní specifický cíl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623843" y="3221765"/>
            <a:ext cx="32815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b="1" dirty="0"/>
              <a:t>1) Tematické výzvy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615298" y="3700331"/>
            <a:ext cx="32815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b="1" dirty="0"/>
              <a:t>2) Grantová schémata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15298" y="4178897"/>
            <a:ext cx="328158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b="1" dirty="0"/>
              <a:t>3) Finanční nástroj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74" y="2259365"/>
            <a:ext cx="3343108" cy="841345"/>
          </a:xfrm>
          <a:prstGeom prst="rect">
            <a:avLst/>
          </a:prstGeom>
        </p:spPr>
      </p:pic>
      <p:sp>
        <p:nvSpPr>
          <p:cNvPr id="20" name="TextovéPole 19"/>
          <p:cNvSpPr txBox="1"/>
          <p:nvPr/>
        </p:nvSpPr>
        <p:spPr>
          <a:xfrm>
            <a:off x="4648912" y="2350094"/>
            <a:ext cx="3281584" cy="27699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cs-CZ" b="1" dirty="0"/>
              <a:t>Územní řešení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předem </a:t>
            </a:r>
            <a:r>
              <a:rPr lang="cs-CZ" sz="1200" b="1" dirty="0">
                <a:solidFill>
                  <a:schemeClr val="tx2"/>
                </a:solidFill>
              </a:rPr>
              <a:t>definované území</a:t>
            </a:r>
            <a:r>
              <a:rPr lang="cs-CZ" sz="1200" dirty="0">
                <a:solidFill>
                  <a:schemeClr val="tx2"/>
                </a:solidFill>
              </a:rPr>
              <a:t>, které bude způsobilé pro podporu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musí existovat územní strategie, kterou se rozvoj území bude řídit (je to obdoba např. ITI)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pro území budou stanovená témata, která se mohou v území realizovat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nemusí být stanoveni konkrétní nositelé, velká flexibilita, podle toho jaký projekt bude připravený, mohou se objevit i nové projekty</a:t>
            </a:r>
          </a:p>
          <a:p>
            <a:pPr marL="342900" indent="-342900">
              <a:buAutoNum type="arabicParenR"/>
            </a:pPr>
            <a:endParaRPr lang="cs-CZ" dirty="0"/>
          </a:p>
          <a:p>
            <a:pPr marL="342900" indent="-342900">
              <a:buAutoNum type="arabicParenR"/>
            </a:pP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8409062" y="2333001"/>
            <a:ext cx="3281584" cy="34163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/>
              <a:t>2) </a:t>
            </a:r>
            <a:r>
              <a:rPr lang="cs-CZ" b="1" dirty="0"/>
              <a:t>Síťové řešení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předem definovaný výrobní proces, systém, síť apod.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definované jednotlivé části systému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každá část systému má svého nositele, přičemž platí, že jednotlivé části: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mohou mít konkrétního nositele (tam, kde je potřeba nějaká unikátní situace apod.)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nemusí mít dopředu definovaného nositele (tam, kde může být mezi žadateli konkurence, chceme </a:t>
            </a:r>
            <a:r>
              <a:rPr lang="cs-CZ" sz="1200" dirty="0" err="1">
                <a:solidFill>
                  <a:schemeClr val="tx2"/>
                </a:solidFill>
              </a:rPr>
              <a:t>vysoutěžit</a:t>
            </a:r>
            <a:r>
              <a:rPr lang="cs-CZ" sz="1200" dirty="0">
                <a:solidFill>
                  <a:schemeClr val="tx2"/>
                </a:solidFill>
              </a:rPr>
              <a:t> nejlepší řešení apod.)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pokud má celá síť jen jednoho jasného nositele (např. kraj), jedná se spíše o vlajkový projekt</a:t>
            </a:r>
          </a:p>
          <a:p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4683095" y="5375305"/>
            <a:ext cx="328158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/>
              <a:t>3) </a:t>
            </a:r>
            <a:r>
              <a:rPr lang="cs-CZ" b="1" dirty="0"/>
              <a:t>Vlajkový projekt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předem definovaný konkrétní projekt s jasným nositelem.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200" dirty="0">
                <a:solidFill>
                  <a:schemeClr val="tx2"/>
                </a:solidFill>
              </a:rPr>
              <a:t>musí se vždy jednat o strategický projekt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5908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E7DE8B20-489E-4170-AAE2-B08316E5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169" y="609140"/>
            <a:ext cx="7872875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Očekávané druhy projektů</a:t>
            </a:r>
          </a:p>
        </p:txBody>
      </p:sp>
      <p:sp>
        <p:nvSpPr>
          <p:cNvPr id="2" name="Rámeček 1">
            <a:extLst>
              <a:ext uri="{FF2B5EF4-FFF2-40B4-BE49-F238E27FC236}">
                <a16:creationId xmlns:a16="http://schemas.microsoft.com/office/drawing/2014/main" id="{FD084F13-785D-4EB6-9403-C52BF2A7FBA8}"/>
              </a:ext>
            </a:extLst>
          </p:cNvPr>
          <p:cNvSpPr/>
          <p:nvPr/>
        </p:nvSpPr>
        <p:spPr>
          <a:xfrm>
            <a:off x="894863" y="1631461"/>
            <a:ext cx="2711938" cy="253218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6" name="Rámeček 5">
            <a:extLst>
              <a:ext uri="{FF2B5EF4-FFF2-40B4-BE49-F238E27FC236}">
                <a16:creationId xmlns:a16="http://schemas.microsoft.com/office/drawing/2014/main" id="{11DF0F99-4B80-4B4A-AC99-31F88723E161}"/>
              </a:ext>
            </a:extLst>
          </p:cNvPr>
          <p:cNvSpPr/>
          <p:nvPr/>
        </p:nvSpPr>
        <p:spPr>
          <a:xfrm>
            <a:off x="4396153" y="1631461"/>
            <a:ext cx="2711938" cy="2532185"/>
          </a:xfrm>
          <a:prstGeom prst="fram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7" name="Rámeček 6">
            <a:extLst>
              <a:ext uri="{FF2B5EF4-FFF2-40B4-BE49-F238E27FC236}">
                <a16:creationId xmlns:a16="http://schemas.microsoft.com/office/drawing/2014/main" id="{511E8E6E-5DE8-474F-AE71-35F44B6FE13C}"/>
              </a:ext>
            </a:extLst>
          </p:cNvPr>
          <p:cNvSpPr/>
          <p:nvPr/>
        </p:nvSpPr>
        <p:spPr>
          <a:xfrm>
            <a:off x="8022491" y="1631460"/>
            <a:ext cx="2711938" cy="2532185"/>
          </a:xfrm>
          <a:prstGeom prst="fram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D822B7B5-3E89-437C-A4E9-0B7D8AF61FE4}"/>
              </a:ext>
            </a:extLst>
          </p:cNvPr>
          <p:cNvSpPr txBox="1"/>
          <p:nvPr/>
        </p:nvSpPr>
        <p:spPr>
          <a:xfrm>
            <a:off x="1613878" y="2080261"/>
            <a:ext cx="1273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Strategické projekty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71E84E9-BC4B-434A-BADB-632F4B6D3C5C}"/>
              </a:ext>
            </a:extLst>
          </p:cNvPr>
          <p:cNvSpPr txBox="1"/>
          <p:nvPr/>
        </p:nvSpPr>
        <p:spPr>
          <a:xfrm>
            <a:off x="5115168" y="2080261"/>
            <a:ext cx="1273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Grantová schémata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58ED1F14-E9AA-4E15-97F7-2B179D67AE05}"/>
              </a:ext>
            </a:extLst>
          </p:cNvPr>
          <p:cNvSpPr txBox="1"/>
          <p:nvPr/>
        </p:nvSpPr>
        <p:spPr>
          <a:xfrm>
            <a:off x="8720014" y="2080262"/>
            <a:ext cx="1316891" cy="64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b="1" dirty="0"/>
              <a:t>Individuální projekty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8A33E5DB-C61A-4C07-AB0C-69F7F7A8F526}"/>
              </a:ext>
            </a:extLst>
          </p:cNvPr>
          <p:cNvSpPr txBox="1"/>
          <p:nvPr/>
        </p:nvSpPr>
        <p:spPr>
          <a:xfrm>
            <a:off x="1069924" y="4803508"/>
            <a:ext cx="2445827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cs-CZ" sz="1600" b="1" dirty="0"/>
              <a:t>Metodická rovina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Metodika ITI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Metodika JASPERS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Metodika RE:START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ROP Slezské vojvodství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600" dirty="0"/>
              <a:t>ROP MSK </a:t>
            </a:r>
          </a:p>
        </p:txBody>
      </p: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C94F22E3-AEDB-4FC7-B12B-108F35100C1D}"/>
              </a:ext>
            </a:extLst>
          </p:cNvPr>
          <p:cNvCxnSpPr>
            <a:cxnSpLocks/>
          </p:cNvCxnSpPr>
          <p:nvPr/>
        </p:nvCxnSpPr>
        <p:spPr>
          <a:xfrm>
            <a:off x="2250831" y="3588517"/>
            <a:ext cx="0" cy="1160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2F177BA1-43F7-49E2-9226-F5FFFC40C877}"/>
              </a:ext>
            </a:extLst>
          </p:cNvPr>
          <p:cNvCxnSpPr>
            <a:cxnSpLocks/>
          </p:cNvCxnSpPr>
          <p:nvPr/>
        </p:nvCxnSpPr>
        <p:spPr>
          <a:xfrm>
            <a:off x="3781868" y="4965862"/>
            <a:ext cx="3477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86F021A3-D337-4B60-BFC3-B5D798435511}"/>
              </a:ext>
            </a:extLst>
          </p:cNvPr>
          <p:cNvCxnSpPr>
            <a:cxnSpLocks/>
          </p:cNvCxnSpPr>
          <p:nvPr/>
        </p:nvCxnSpPr>
        <p:spPr>
          <a:xfrm>
            <a:off x="3781868" y="5305831"/>
            <a:ext cx="3477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>
            <a:extLst>
              <a:ext uri="{FF2B5EF4-FFF2-40B4-BE49-F238E27FC236}">
                <a16:creationId xmlns:a16="http://schemas.microsoft.com/office/drawing/2014/main" id="{30F5FE6A-7810-4937-900F-E99502A27126}"/>
              </a:ext>
            </a:extLst>
          </p:cNvPr>
          <p:cNvCxnSpPr>
            <a:cxnSpLocks/>
          </p:cNvCxnSpPr>
          <p:nvPr/>
        </p:nvCxnSpPr>
        <p:spPr>
          <a:xfrm>
            <a:off x="3781868" y="5633053"/>
            <a:ext cx="3477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>
            <a:extLst>
              <a:ext uri="{FF2B5EF4-FFF2-40B4-BE49-F238E27FC236}">
                <a16:creationId xmlns:a16="http://schemas.microsoft.com/office/drawing/2014/main" id="{C866329C-C1EF-4A52-949E-77813FF0575D}"/>
              </a:ext>
            </a:extLst>
          </p:cNvPr>
          <p:cNvCxnSpPr>
            <a:cxnSpLocks/>
          </p:cNvCxnSpPr>
          <p:nvPr/>
        </p:nvCxnSpPr>
        <p:spPr>
          <a:xfrm>
            <a:off x="3781868" y="5933945"/>
            <a:ext cx="3477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584FFB53-B052-44BA-B62F-4565AA53417A}"/>
              </a:ext>
            </a:extLst>
          </p:cNvPr>
          <p:cNvCxnSpPr>
            <a:cxnSpLocks/>
          </p:cNvCxnSpPr>
          <p:nvPr/>
        </p:nvCxnSpPr>
        <p:spPr>
          <a:xfrm>
            <a:off x="3781868" y="6273914"/>
            <a:ext cx="34778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E212B868-B572-4744-9B91-7A2B01191078}"/>
              </a:ext>
            </a:extLst>
          </p:cNvPr>
          <p:cNvSpPr txBox="1"/>
          <p:nvPr/>
        </p:nvSpPr>
        <p:spPr>
          <a:xfrm>
            <a:off x="4250792" y="4841431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Významný dopad či potenciál změny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ABBCA1B-8F48-4A88-8BB3-5266F533A89A}"/>
              </a:ext>
            </a:extLst>
          </p:cNvPr>
          <p:cNvSpPr txBox="1"/>
          <p:nvPr/>
        </p:nvSpPr>
        <p:spPr>
          <a:xfrm>
            <a:off x="4250792" y="5178696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Soulad se strategiemi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F07470A6-F976-48C3-A7C8-D60713588E86}"/>
              </a:ext>
            </a:extLst>
          </p:cNvPr>
          <p:cNvSpPr txBox="1"/>
          <p:nvPr/>
        </p:nvSpPr>
        <p:spPr>
          <a:xfrm>
            <a:off x="4250792" y="5472978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Pracovní místa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0B0A7B10-CB2A-4F86-9ED7-AE380B91D363}"/>
              </a:ext>
            </a:extLst>
          </p:cNvPr>
          <p:cNvSpPr txBox="1"/>
          <p:nvPr/>
        </p:nvSpPr>
        <p:spPr>
          <a:xfrm>
            <a:off x="4250792" y="5809514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Jasný nositel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BE9B3458-2E72-40D5-B8E2-717F629995FF}"/>
              </a:ext>
            </a:extLst>
          </p:cNvPr>
          <p:cNvSpPr txBox="1"/>
          <p:nvPr/>
        </p:nvSpPr>
        <p:spPr>
          <a:xfrm>
            <a:off x="4250792" y="6135414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/>
              <a:t>Investiční náročnost</a:t>
            </a:r>
          </a:p>
        </p:txBody>
      </p:sp>
      <p:cxnSp>
        <p:nvCxnSpPr>
          <p:cNvPr id="28" name="Přímá spojnice 27">
            <a:extLst>
              <a:ext uri="{FF2B5EF4-FFF2-40B4-BE49-F238E27FC236}">
                <a16:creationId xmlns:a16="http://schemas.microsoft.com/office/drawing/2014/main" id="{DB6F2A54-F4B6-49FA-8035-E7F4A4D6D6F6}"/>
              </a:ext>
            </a:extLst>
          </p:cNvPr>
          <p:cNvCxnSpPr/>
          <p:nvPr/>
        </p:nvCxnSpPr>
        <p:spPr>
          <a:xfrm>
            <a:off x="1613877" y="2794000"/>
            <a:ext cx="13579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28">
            <a:extLst>
              <a:ext uri="{FF2B5EF4-FFF2-40B4-BE49-F238E27FC236}">
                <a16:creationId xmlns:a16="http://schemas.microsoft.com/office/drawing/2014/main" id="{B0A1B931-BA79-4A4E-9FCA-55D560FBF219}"/>
              </a:ext>
            </a:extLst>
          </p:cNvPr>
          <p:cNvCxnSpPr/>
          <p:nvPr/>
        </p:nvCxnSpPr>
        <p:spPr>
          <a:xfrm>
            <a:off x="5073160" y="2794000"/>
            <a:ext cx="1357922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id="{F613DBD4-0FE5-4287-B1B5-C288D67E0E96}"/>
              </a:ext>
            </a:extLst>
          </p:cNvPr>
          <p:cNvCxnSpPr/>
          <p:nvPr/>
        </p:nvCxnSpPr>
        <p:spPr>
          <a:xfrm>
            <a:off x="8786448" y="2838937"/>
            <a:ext cx="135792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00B9C12B-F82A-40A3-9CA0-257A92F11696}"/>
              </a:ext>
            </a:extLst>
          </p:cNvPr>
          <p:cNvSpPr txBox="1"/>
          <p:nvPr/>
        </p:nvSpPr>
        <p:spPr>
          <a:xfrm>
            <a:off x="1613877" y="2887778"/>
            <a:ext cx="1273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Uvedené v PSÚT</a:t>
            </a:r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5A93E596-3DB5-4A55-97B1-E3E4A5270505}"/>
              </a:ext>
            </a:extLst>
          </p:cNvPr>
          <p:cNvSpPr txBox="1"/>
          <p:nvPr/>
        </p:nvSpPr>
        <p:spPr>
          <a:xfrm>
            <a:off x="5157175" y="2897552"/>
            <a:ext cx="1273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Mnoho žadatelů</a:t>
            </a: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477DFC79-BCD8-4781-9FB0-0FCDAAB6ADD5}"/>
              </a:ext>
            </a:extLst>
          </p:cNvPr>
          <p:cNvSpPr txBox="1"/>
          <p:nvPr/>
        </p:nvSpPr>
        <p:spPr>
          <a:xfrm>
            <a:off x="8828455" y="2942186"/>
            <a:ext cx="1273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/>
              <a:t>Soutěžní výzvy</a:t>
            </a:r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3D3EF69D-E9FB-4D41-9B47-2ED42FE02762}"/>
              </a:ext>
            </a:extLst>
          </p:cNvPr>
          <p:cNvSpPr txBox="1"/>
          <p:nvPr/>
        </p:nvSpPr>
        <p:spPr>
          <a:xfrm>
            <a:off x="8287878" y="5047482"/>
            <a:ext cx="28341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1800" b="0" i="0" u="none" strike="noStrike" baseline="0" dirty="0">
                <a:latin typeface="Calibri" panose="020F0502020204030204" pitchFamily="34" charset="0"/>
              </a:rPr>
              <a:t>V diskuzi využití </a:t>
            </a:r>
            <a:r>
              <a:rPr lang="cs-CZ" sz="1800" b="1" i="0" u="none" strike="noStrike" baseline="0" dirty="0">
                <a:latin typeface="Calibri" panose="020F0502020204030204" pitchFamily="34" charset="0"/>
              </a:rPr>
              <a:t>integrovaných územních</a:t>
            </a:r>
          </a:p>
          <a:p>
            <a:pPr algn="l"/>
            <a:r>
              <a:rPr lang="cs-CZ" sz="1800" b="1" i="0" u="none" strike="noStrike" baseline="0" dirty="0">
                <a:latin typeface="Calibri" panose="020F0502020204030204" pitchFamily="34" charset="0"/>
              </a:rPr>
              <a:t>nástrojů</a:t>
            </a:r>
            <a:endParaRPr lang="cs-CZ" b="1" dirty="0"/>
          </a:p>
        </p:txBody>
      </p:sp>
      <p:sp>
        <p:nvSpPr>
          <p:cNvPr id="37" name="Tlačítko akce: Nápověda 3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6515DE3-7689-4757-8D69-6ACC8FE01D3D}"/>
              </a:ext>
            </a:extLst>
          </p:cNvPr>
          <p:cNvSpPr/>
          <p:nvPr/>
        </p:nvSpPr>
        <p:spPr>
          <a:xfrm>
            <a:off x="10871200" y="5178696"/>
            <a:ext cx="679939" cy="723123"/>
          </a:xfrm>
          <a:prstGeom prst="actionButtonHelp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370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1649FE-02FF-42DC-BC46-32F6177F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674" y="265285"/>
            <a:ext cx="7872875" cy="721536"/>
          </a:xfrm>
        </p:spPr>
        <p:txBody>
          <a:bodyPr/>
          <a:lstStyle/>
          <a:p>
            <a:r>
              <a:rPr lang="cs-CZ" dirty="0">
                <a:latin typeface="+mn-lt"/>
              </a:rPr>
              <a:t>Schéma pro výběr projektů a strategických projektů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8CE69BE-D76C-4602-A860-D8CC44AC0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38" y="770951"/>
            <a:ext cx="10333723" cy="601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8703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2799</TotalTime>
  <Words>629</Words>
  <Application>Microsoft Office PowerPoint</Application>
  <PresentationFormat>Širokoúhlá obrazovka</PresentationFormat>
  <Paragraphs>104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</vt:lpstr>
      <vt:lpstr>Calibri Light</vt:lpstr>
      <vt:lpstr>Open Sans Light</vt:lpstr>
      <vt:lpstr>Roboto</vt:lpstr>
      <vt:lpstr>Roboto Light</vt:lpstr>
      <vt:lpstr>Roboto Medium</vt:lpstr>
      <vt:lpstr>Ubuntu</vt:lpstr>
      <vt:lpstr>Motiv Office</vt:lpstr>
      <vt:lpstr>Fond pro spravedlivou transformaci</vt:lpstr>
      <vt:lpstr>Mechanizmus spravedlivé transformace</vt:lpstr>
      <vt:lpstr>Není to jen o FST!!!</vt:lpstr>
      <vt:lpstr>OPERAČNÍ PROGRAM spravedlivÁ transformace </vt:lpstr>
      <vt:lpstr>CO lze podpořit?</vt:lpstr>
      <vt:lpstr>CO SE AKTUÁLNĚ DĚJE</vt:lpstr>
      <vt:lpstr>OPERAČNÍ PROGRAM spravedlivá transformacE </vt:lpstr>
      <vt:lpstr>Očekávané druhy projektů</vt:lpstr>
      <vt:lpstr>Schéma pro výběr projektů a strategických projektů</vt:lpstr>
      <vt:lpstr>Prezentace aplikace PowerPoint</vt:lpstr>
      <vt:lpstr>Kde získat bližší informace k FST  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Štěrba</dc:creator>
  <cp:lastModifiedBy>Mikešová Kateřina</cp:lastModifiedBy>
  <cp:revision>108</cp:revision>
  <cp:lastPrinted>2020-09-23T12:26:37Z</cp:lastPrinted>
  <dcterms:created xsi:type="dcterms:W3CDTF">2020-09-22T07:50:48Z</dcterms:created>
  <dcterms:modified xsi:type="dcterms:W3CDTF">2021-03-09T10:44:58Z</dcterms:modified>
  <cp:contentStatus/>
</cp:coreProperties>
</file>