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5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6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7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8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9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0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11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12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13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14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15.xml" ContentType="application/vnd.openxmlformats-officedocument.theme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4" r:id="rId5"/>
    <p:sldMasterId id="2147483669" r:id="rId6"/>
    <p:sldMasterId id="2147483685" r:id="rId7"/>
    <p:sldMasterId id="2147483728" r:id="rId8"/>
    <p:sldMasterId id="2147483750" r:id="rId9"/>
    <p:sldMasterId id="2147483834" r:id="rId10"/>
    <p:sldMasterId id="2147483856" r:id="rId11"/>
    <p:sldMasterId id="2147483972" r:id="rId12"/>
    <p:sldMasterId id="2147483979" r:id="rId13"/>
    <p:sldMasterId id="2147483984" r:id="rId14"/>
    <p:sldMasterId id="2147484078" r:id="rId15"/>
    <p:sldMasterId id="2147484088" r:id="rId16"/>
    <p:sldMasterId id="2147484163" r:id="rId17"/>
    <p:sldMasterId id="2147484194" r:id="rId18"/>
    <p:sldMasterId id="2147484199" r:id="rId19"/>
  </p:sldMasterIdLst>
  <p:notesMasterIdLst>
    <p:notesMasterId r:id="rId43"/>
  </p:notesMasterIdLst>
  <p:handoutMasterIdLst>
    <p:handoutMasterId r:id="rId44"/>
  </p:handoutMasterIdLst>
  <p:sldIdLst>
    <p:sldId id="1271" r:id="rId20"/>
    <p:sldId id="1259" r:id="rId21"/>
    <p:sldId id="1370" r:id="rId22"/>
    <p:sldId id="1297" r:id="rId23"/>
    <p:sldId id="1314" r:id="rId24"/>
    <p:sldId id="1368" r:id="rId25"/>
    <p:sldId id="1358" r:id="rId26"/>
    <p:sldId id="1387" r:id="rId27"/>
    <p:sldId id="1390" r:id="rId28"/>
    <p:sldId id="1361" r:id="rId29"/>
    <p:sldId id="1362" r:id="rId30"/>
    <p:sldId id="1367" r:id="rId31"/>
    <p:sldId id="1365" r:id="rId32"/>
    <p:sldId id="1366" r:id="rId33"/>
    <p:sldId id="1386" r:id="rId34"/>
    <p:sldId id="1385" r:id="rId35"/>
    <p:sldId id="1371" r:id="rId36"/>
    <p:sldId id="1392" r:id="rId37"/>
    <p:sldId id="1393" r:id="rId38"/>
    <p:sldId id="1394" r:id="rId39"/>
    <p:sldId id="1395" r:id="rId40"/>
    <p:sldId id="1375" r:id="rId41"/>
    <p:sldId id="1262" r:id="rId42"/>
  </p:sldIdLst>
  <p:sldSz cx="12190413" cy="7021513"/>
  <p:notesSz cx="6797675" cy="9926638"/>
  <p:defaultTextStyle>
    <a:defPPr>
      <a:defRPr lang="cs-CZ"/>
    </a:defPPr>
    <a:lvl1pPr marL="0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14751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29502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44253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59004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73756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88507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303258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918009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2" pos="2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Ondřej Pergl" initials="OP" lastIdx="10" clrIdx="0"/>
  <p:cmAuthor id="1" name="Mazal Rostislav" initials="MR" lastIdx="5" clrIdx="1">
    <p:extLst>
      <p:ext uri="{19B8F6BF-5375-455C-9EA6-DF929625EA0E}">
        <p15:presenceInfo xmlns:p15="http://schemas.microsoft.com/office/powerpoint/2012/main" userId="S::rostislav.mazal@mmr.cz::41cffdb9-8294-4a48-a835-d370f562de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EA2"/>
    <a:srgbClr val="FB8005"/>
    <a:srgbClr val="E665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Styl s motivem 1 – zvýraznění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Střední styl 2 – zvýraznění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82546" autoAdjust="0"/>
  </p:normalViewPr>
  <p:slideViewPr>
    <p:cSldViewPr snapToGrid="0">
      <p:cViewPr varScale="1">
        <p:scale>
          <a:sx n="93" d="100"/>
          <a:sy n="93" d="100"/>
        </p:scale>
        <p:origin x="1236" y="84"/>
      </p:cViewPr>
      <p:guideLst>
        <p:guide orient="horz"/>
        <p:guide pos="2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Master" Target="slideMasters/slideMaster15.xml"/><Relationship Id="rId26" Type="http://schemas.openxmlformats.org/officeDocument/2006/relationships/slide" Target="slides/slide7.xml"/><Relationship Id="rId39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2.xml"/><Relationship Id="rId34" Type="http://schemas.openxmlformats.org/officeDocument/2006/relationships/slide" Target="slides/slide15.xml"/><Relationship Id="rId42" Type="http://schemas.openxmlformats.org/officeDocument/2006/relationships/slide" Target="slides/slide23.xml"/><Relationship Id="rId47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" Target="slides/slide6.xml"/><Relationship Id="rId33" Type="http://schemas.openxmlformats.org/officeDocument/2006/relationships/slide" Target="slides/slide14.xml"/><Relationship Id="rId38" Type="http://schemas.openxmlformats.org/officeDocument/2006/relationships/slide" Target="slides/slide19.xml"/><Relationship Id="rId46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41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5.xml"/><Relationship Id="rId32" Type="http://schemas.openxmlformats.org/officeDocument/2006/relationships/slide" Target="slides/slide13.xml"/><Relationship Id="rId37" Type="http://schemas.openxmlformats.org/officeDocument/2006/relationships/slide" Target="slides/slide18.xml"/><Relationship Id="rId40" Type="http://schemas.openxmlformats.org/officeDocument/2006/relationships/slide" Target="slides/slide21.xml"/><Relationship Id="rId45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slide" Target="slides/slide17.xml"/><Relationship Id="rId49" Type="http://schemas.openxmlformats.org/officeDocument/2006/relationships/tableStyles" Target="tableStyles.xml"/><Relationship Id="rId10" Type="http://schemas.openxmlformats.org/officeDocument/2006/relationships/slideMaster" Target="slideMasters/slideMaster7.xml"/><Relationship Id="rId19" Type="http://schemas.openxmlformats.org/officeDocument/2006/relationships/slideMaster" Target="slideMasters/slideMaster16.xml"/><Relationship Id="rId31" Type="http://schemas.openxmlformats.org/officeDocument/2006/relationships/slide" Target="slides/slide12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slide" Target="slides/slide11.xml"/><Relationship Id="rId35" Type="http://schemas.openxmlformats.org/officeDocument/2006/relationships/slide" Target="slides/slide16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Master" Target="slideMasters/slideMaster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57DD1C-8740-4E6D-9740-44E9776F0E5E}" type="doc">
      <dgm:prSet loTypeId="urn:microsoft.com/office/officeart/2005/8/layout/venn3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69AAF09B-CACE-461D-96A7-E2389E2E98A8}">
      <dgm:prSet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rtl="0"/>
          <a:r>
            <a:rPr lang="cs-CZ" sz="2000" baseline="0">
              <a:solidFill>
                <a:schemeClr val="bg1"/>
              </a:solidFill>
            </a:rPr>
            <a:t>Podpora regionů šitá na míru</a:t>
          </a:r>
        </a:p>
      </dgm:t>
    </dgm:pt>
    <dgm:pt modelId="{4DE04383-D8CF-4916-A610-C8066C61B1E5}" type="parTrans" cxnId="{60993214-D58E-4147-8921-5A983C6BEE89}">
      <dgm:prSet/>
      <dgm:spPr/>
      <dgm:t>
        <a:bodyPr/>
        <a:lstStyle/>
        <a:p>
          <a:endParaRPr lang="cs-CZ"/>
        </a:p>
      </dgm:t>
    </dgm:pt>
    <dgm:pt modelId="{F4C30942-6DDF-48B9-82B2-394128D34A9B}" type="sibTrans" cxnId="{60993214-D58E-4147-8921-5A983C6BEE89}">
      <dgm:prSet/>
      <dgm:spPr/>
      <dgm:t>
        <a:bodyPr/>
        <a:lstStyle/>
        <a:p>
          <a:endParaRPr lang="cs-CZ"/>
        </a:p>
      </dgm:t>
    </dgm:pt>
    <dgm:pt modelId="{1F37CD45-7440-4C78-A3CB-4274DB6C1224}">
      <dgm:prSet custT="1"/>
      <dgm:spPr>
        <a:solidFill>
          <a:schemeClr val="accent4">
            <a:lumMod val="50000"/>
          </a:schemeClr>
        </a:solidFill>
      </dgm:spPr>
      <dgm:t>
        <a:bodyPr/>
        <a:lstStyle/>
        <a:p>
          <a:pPr rtl="0"/>
          <a:r>
            <a:rPr lang="cs-CZ" sz="2000" baseline="0">
              <a:solidFill>
                <a:schemeClr val="bg1"/>
              </a:solidFill>
            </a:rPr>
            <a:t>Územní dimenze </a:t>
          </a:r>
          <a:br>
            <a:rPr lang="cs-CZ" sz="2000" baseline="0">
              <a:solidFill>
                <a:schemeClr val="bg1"/>
              </a:solidFill>
            </a:rPr>
          </a:br>
          <a:r>
            <a:rPr lang="cs-CZ" sz="2000" baseline="0">
              <a:solidFill>
                <a:schemeClr val="bg1"/>
              </a:solidFill>
            </a:rPr>
            <a:t>sektorových politik</a:t>
          </a:r>
        </a:p>
      </dgm:t>
    </dgm:pt>
    <dgm:pt modelId="{C8B364BE-841D-4CEE-8F12-B8D69EFFE9BC}" type="parTrans" cxnId="{3F8ADA82-A2B2-4A51-8362-F1A9938FD91B}">
      <dgm:prSet/>
      <dgm:spPr/>
      <dgm:t>
        <a:bodyPr/>
        <a:lstStyle/>
        <a:p>
          <a:endParaRPr lang="cs-CZ"/>
        </a:p>
      </dgm:t>
    </dgm:pt>
    <dgm:pt modelId="{E3DCFCD5-E106-4A30-BEC7-EED1D5463940}" type="sibTrans" cxnId="{3F8ADA82-A2B2-4A51-8362-F1A9938FD91B}">
      <dgm:prSet/>
      <dgm:spPr/>
      <dgm:t>
        <a:bodyPr/>
        <a:lstStyle/>
        <a:p>
          <a:endParaRPr lang="cs-CZ"/>
        </a:p>
      </dgm:t>
    </dgm:pt>
    <dgm:pt modelId="{5EE9AE79-320C-4B54-8430-9A5239188017}">
      <dgm:prSet custT="1"/>
      <dgm:spPr>
        <a:solidFill>
          <a:schemeClr val="accent2"/>
        </a:solidFill>
      </dgm:spPr>
      <dgm:t>
        <a:bodyPr/>
        <a:lstStyle/>
        <a:p>
          <a:pPr rtl="0"/>
          <a:r>
            <a:rPr lang="cs-CZ" sz="1800" baseline="0">
              <a:solidFill>
                <a:schemeClr val="bg1"/>
              </a:solidFill>
            </a:rPr>
            <a:t>Strategické a územní plánování</a:t>
          </a:r>
        </a:p>
      </dgm:t>
    </dgm:pt>
    <dgm:pt modelId="{772FAF9A-8877-4541-B0DB-B2E6655EA4CC}" type="parTrans" cxnId="{AE01E844-8771-4FAA-930B-21CBFFD258D4}">
      <dgm:prSet/>
      <dgm:spPr/>
      <dgm:t>
        <a:bodyPr/>
        <a:lstStyle/>
        <a:p>
          <a:endParaRPr lang="cs-CZ"/>
        </a:p>
      </dgm:t>
    </dgm:pt>
    <dgm:pt modelId="{C3599462-ABEB-4B5F-861D-0AB9A16C5C91}" type="sibTrans" cxnId="{AE01E844-8771-4FAA-930B-21CBFFD258D4}">
      <dgm:prSet/>
      <dgm:spPr/>
      <dgm:t>
        <a:bodyPr/>
        <a:lstStyle/>
        <a:p>
          <a:endParaRPr lang="cs-CZ"/>
        </a:p>
      </dgm:t>
    </dgm:pt>
    <dgm:pt modelId="{12F354CA-2FB8-4E73-A683-DA89560114D2}">
      <dgm:prSet custT="1"/>
      <dgm:spPr>
        <a:solidFill>
          <a:schemeClr val="accent4">
            <a:lumMod val="25000"/>
          </a:schemeClr>
        </a:solidFill>
      </dgm:spPr>
      <dgm:t>
        <a:bodyPr/>
        <a:lstStyle/>
        <a:p>
          <a:pPr rtl="0"/>
          <a:r>
            <a:rPr lang="cs-CZ" sz="2000" b="0" baseline="0">
              <a:solidFill>
                <a:schemeClr val="bg1"/>
              </a:solidFill>
            </a:rPr>
            <a:t>SMART řešení</a:t>
          </a:r>
        </a:p>
      </dgm:t>
    </dgm:pt>
    <dgm:pt modelId="{6071092F-B9AB-4DCB-85C9-A9AC21304567}" type="parTrans" cxnId="{B0EBBF1A-88F1-4129-A482-CAEF37A24206}">
      <dgm:prSet/>
      <dgm:spPr/>
      <dgm:t>
        <a:bodyPr/>
        <a:lstStyle/>
        <a:p>
          <a:endParaRPr lang="cs-CZ"/>
        </a:p>
      </dgm:t>
    </dgm:pt>
    <dgm:pt modelId="{B04A40CF-0147-4C4A-8AC4-8ACBFC4CF60B}" type="sibTrans" cxnId="{B0EBBF1A-88F1-4129-A482-CAEF37A24206}">
      <dgm:prSet/>
      <dgm:spPr/>
      <dgm:t>
        <a:bodyPr/>
        <a:lstStyle/>
        <a:p>
          <a:endParaRPr lang="cs-CZ"/>
        </a:p>
      </dgm:t>
    </dgm:pt>
    <dgm:pt modelId="{1C606603-FCE4-495C-941A-A0DDF147AEE3}">
      <dgm:prSet custT="1"/>
      <dgm:spPr>
        <a:solidFill>
          <a:schemeClr val="accent5">
            <a:lumMod val="50000"/>
          </a:schemeClr>
        </a:solidFill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0"/>
          <a:r>
            <a:rPr lang="cs-CZ" sz="1800" baseline="0">
              <a:solidFill>
                <a:schemeClr val="bg1"/>
              </a:solidFill>
            </a:rPr>
            <a:t>Plánování rozvoje založené </a:t>
          </a:r>
          <a:br>
            <a:rPr lang="cs-CZ" sz="1800" baseline="0">
              <a:solidFill>
                <a:schemeClr val="bg1"/>
              </a:solidFill>
            </a:rPr>
          </a:br>
          <a:r>
            <a:rPr lang="cs-CZ" sz="1800" baseline="0">
              <a:solidFill>
                <a:schemeClr val="bg1"/>
              </a:solidFill>
            </a:rPr>
            <a:t>na datech</a:t>
          </a:r>
        </a:p>
      </dgm:t>
    </dgm:pt>
    <dgm:pt modelId="{BF2A1A3D-D99C-42E3-AE72-7E6105DCC148}" type="parTrans" cxnId="{FFDC5C00-DEED-45DA-B764-859539DA6C6D}">
      <dgm:prSet/>
      <dgm:spPr/>
      <dgm:t>
        <a:bodyPr/>
        <a:lstStyle/>
        <a:p>
          <a:endParaRPr lang="cs-CZ"/>
        </a:p>
      </dgm:t>
    </dgm:pt>
    <dgm:pt modelId="{C6B788CD-9D00-4B57-AC00-D07092D9D1FC}" type="sibTrans" cxnId="{FFDC5C00-DEED-45DA-B764-859539DA6C6D}">
      <dgm:prSet/>
      <dgm:spPr/>
      <dgm:t>
        <a:bodyPr/>
        <a:lstStyle/>
        <a:p>
          <a:endParaRPr lang="cs-CZ"/>
        </a:p>
      </dgm:t>
    </dgm:pt>
    <dgm:pt modelId="{29FAE0BE-5FB5-4379-A5E7-E9BEBB352B14}">
      <dgm:prSet custT="1"/>
      <dgm:spPr>
        <a:solidFill>
          <a:schemeClr val="tx2"/>
        </a:solidFill>
        <a:ln>
          <a:solidFill>
            <a:schemeClr val="accent4">
              <a:lumMod val="25000"/>
            </a:schemeClr>
          </a:solidFill>
        </a:ln>
      </dgm:spPr>
      <dgm:t>
        <a:bodyPr/>
        <a:lstStyle/>
        <a:p>
          <a:pPr rtl="0"/>
          <a:r>
            <a:rPr lang="cs-CZ" sz="1800" baseline="0">
              <a:solidFill>
                <a:schemeClr val="bg1"/>
              </a:solidFill>
            </a:rPr>
            <a:t>Spolupráce aktérů </a:t>
          </a:r>
          <a:br>
            <a:rPr lang="cs-CZ" sz="1800" baseline="0">
              <a:solidFill>
                <a:schemeClr val="bg1"/>
              </a:solidFill>
            </a:rPr>
          </a:br>
          <a:r>
            <a:rPr lang="cs-CZ" sz="1800" baseline="0">
              <a:solidFill>
                <a:schemeClr val="bg1"/>
              </a:solidFill>
            </a:rPr>
            <a:t>v území</a:t>
          </a:r>
          <a:endParaRPr lang="cs-CZ" sz="2000" baseline="0">
            <a:solidFill>
              <a:schemeClr val="bg1"/>
            </a:solidFill>
          </a:endParaRPr>
        </a:p>
      </dgm:t>
    </dgm:pt>
    <dgm:pt modelId="{425FD2C5-0177-49E7-AEEE-747970C3CE99}" type="parTrans" cxnId="{F681C068-00D2-4F57-A7BD-A0CCD219D5C0}">
      <dgm:prSet/>
      <dgm:spPr/>
      <dgm:t>
        <a:bodyPr/>
        <a:lstStyle/>
        <a:p>
          <a:endParaRPr lang="cs-CZ"/>
        </a:p>
      </dgm:t>
    </dgm:pt>
    <dgm:pt modelId="{3E862193-F3FF-4B5C-AD37-B16F95C333CB}" type="sibTrans" cxnId="{F681C068-00D2-4F57-A7BD-A0CCD219D5C0}">
      <dgm:prSet/>
      <dgm:spPr/>
      <dgm:t>
        <a:bodyPr/>
        <a:lstStyle/>
        <a:p>
          <a:endParaRPr lang="cs-CZ"/>
        </a:p>
      </dgm:t>
    </dgm:pt>
    <dgm:pt modelId="{EC8984E8-5A4E-43E9-A26B-2F6D16085D39}">
      <dgm:prSet custT="1"/>
      <dgm:spPr>
        <a:solidFill>
          <a:schemeClr val="accent4">
            <a:lumMod val="25000"/>
          </a:schemeClr>
        </a:solidFill>
      </dgm:spPr>
      <dgm:t>
        <a:bodyPr/>
        <a:lstStyle/>
        <a:p>
          <a:pPr rtl="0"/>
          <a:r>
            <a:rPr lang="cs-CZ" sz="2000" baseline="0">
              <a:solidFill>
                <a:schemeClr val="bg1"/>
              </a:solidFill>
            </a:rPr>
            <a:t>Strategické plánování  funkčních regionů</a:t>
          </a:r>
        </a:p>
      </dgm:t>
    </dgm:pt>
    <dgm:pt modelId="{C1CE513E-07B6-41D4-95AB-2C5FF97A0C0D}" type="parTrans" cxnId="{552984F0-7E15-4950-991D-C7D2AEDB3186}">
      <dgm:prSet/>
      <dgm:spPr/>
      <dgm:t>
        <a:bodyPr/>
        <a:lstStyle/>
        <a:p>
          <a:endParaRPr lang="cs-CZ"/>
        </a:p>
      </dgm:t>
    </dgm:pt>
    <dgm:pt modelId="{E26CBC1F-B802-408C-8B97-9C07EE4F96CF}" type="sibTrans" cxnId="{552984F0-7E15-4950-991D-C7D2AEDB3186}">
      <dgm:prSet/>
      <dgm:spPr/>
      <dgm:t>
        <a:bodyPr/>
        <a:lstStyle/>
        <a:p>
          <a:endParaRPr lang="cs-CZ"/>
        </a:p>
      </dgm:t>
    </dgm:pt>
    <dgm:pt modelId="{CAA9919C-3C86-495D-8E6B-DB44C17A1C8B}" type="pres">
      <dgm:prSet presAssocID="{F457DD1C-8740-4E6D-9740-44E9776F0E5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E95BB5DC-89F1-4D1F-AA8F-2EB0B381685C}" type="pres">
      <dgm:prSet presAssocID="{69AAF09B-CACE-461D-96A7-E2389E2E98A8}" presName="Name5" presStyleLbl="vennNode1" presStyleIdx="0" presStyleCnt="7" custScaleX="121785" custScaleY="11974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B8FD0BE-D28A-45FD-95A4-CE04495E2177}" type="pres">
      <dgm:prSet presAssocID="{F4C30942-6DDF-48B9-82B2-394128D34A9B}" presName="space" presStyleCnt="0"/>
      <dgm:spPr/>
    </dgm:pt>
    <dgm:pt modelId="{F52F1736-1189-45C4-ACF4-C3A6B11DA2F8}" type="pres">
      <dgm:prSet presAssocID="{1F37CD45-7440-4C78-A3CB-4274DB6C1224}" presName="Name5" presStyleLbl="vennNode1" presStyleIdx="1" presStyleCnt="7" custScaleX="125663" custScaleY="12319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7E8C814-C860-4679-B5FA-A41F7720F14D}" type="pres">
      <dgm:prSet presAssocID="{E3DCFCD5-E106-4A30-BEC7-EED1D5463940}" presName="space" presStyleCnt="0"/>
      <dgm:spPr/>
    </dgm:pt>
    <dgm:pt modelId="{9B19280E-CA6E-41FA-8B8E-3E99C08A9700}" type="pres">
      <dgm:prSet presAssocID="{EC8984E8-5A4E-43E9-A26B-2F6D16085D39}" presName="Name5" presStyleLbl="vennNode1" presStyleIdx="2" presStyleCnt="7" custScaleX="117103" custScaleY="11701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6155720-5423-40C4-BFD1-A88F965D20CD}" type="pres">
      <dgm:prSet presAssocID="{E26CBC1F-B802-408C-8B97-9C07EE4F96CF}" presName="space" presStyleCnt="0"/>
      <dgm:spPr/>
    </dgm:pt>
    <dgm:pt modelId="{3CC0AC50-8AED-4501-9C61-8CAFC4000F4E}" type="pres">
      <dgm:prSet presAssocID="{29FAE0BE-5FB5-4379-A5E7-E9BEBB352B14}" presName="Name5" presStyleLbl="vennNode1" presStyleIdx="3" presStyleCnt="7" custScaleX="114894" custScaleY="11728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908BDEF-5168-45B2-9E09-D0E6DA752C30}" type="pres">
      <dgm:prSet presAssocID="{3E862193-F3FF-4B5C-AD37-B16F95C333CB}" presName="space" presStyleCnt="0"/>
      <dgm:spPr/>
    </dgm:pt>
    <dgm:pt modelId="{A901D53B-06B2-4ADA-A781-E3E65B180CCD}" type="pres">
      <dgm:prSet presAssocID="{5EE9AE79-320C-4B54-8430-9A5239188017}" presName="Name5" presStyleLbl="vennNode1" presStyleIdx="4" presStyleCnt="7" custScaleX="110463" custScaleY="11856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D8C5021-858C-4814-80E9-12DB38980048}" type="pres">
      <dgm:prSet presAssocID="{C3599462-ABEB-4B5F-861D-0AB9A16C5C91}" presName="space" presStyleCnt="0"/>
      <dgm:spPr/>
    </dgm:pt>
    <dgm:pt modelId="{F3D19FB5-C246-475B-8F91-DACD82F49BF9}" type="pres">
      <dgm:prSet presAssocID="{12F354CA-2FB8-4E73-A683-DA89560114D2}" presName="Name5" presStyleLbl="vennNode1" presStyleIdx="5" presStyleCnt="7" custScaleX="112085" custScaleY="119333" custLinFactNeighborX="-4076" custLinFactNeighborY="338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3E68C92-42D7-4746-9653-DB6C65ED71D2}" type="pres">
      <dgm:prSet presAssocID="{B04A40CF-0147-4C4A-8AC4-8ACBFC4CF60B}" presName="space" presStyleCnt="0"/>
      <dgm:spPr/>
    </dgm:pt>
    <dgm:pt modelId="{B72CFC4F-307A-49A8-A55E-4BFD50FE31DB}" type="pres">
      <dgm:prSet presAssocID="{1C606603-FCE4-495C-941A-A0DDF147AEE3}" presName="Name5" presStyleLbl="vennNode1" presStyleIdx="6" presStyleCnt="7" custScaleX="119231" custScaleY="12334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3F8ADA82-A2B2-4A51-8362-F1A9938FD91B}" srcId="{F457DD1C-8740-4E6D-9740-44E9776F0E5E}" destId="{1F37CD45-7440-4C78-A3CB-4274DB6C1224}" srcOrd="1" destOrd="0" parTransId="{C8B364BE-841D-4CEE-8F12-B8D69EFFE9BC}" sibTransId="{E3DCFCD5-E106-4A30-BEC7-EED1D5463940}"/>
    <dgm:cxn modelId="{48DEC787-322A-414B-BA04-22FA07FCAEFE}" type="presOf" srcId="{1C606603-FCE4-495C-941A-A0DDF147AEE3}" destId="{B72CFC4F-307A-49A8-A55E-4BFD50FE31DB}" srcOrd="0" destOrd="0" presId="urn:microsoft.com/office/officeart/2005/8/layout/venn3"/>
    <dgm:cxn modelId="{D109805E-4D59-4D6E-A594-5AADDE2D57C2}" type="presOf" srcId="{EC8984E8-5A4E-43E9-A26B-2F6D16085D39}" destId="{9B19280E-CA6E-41FA-8B8E-3E99C08A9700}" srcOrd="0" destOrd="0" presId="urn:microsoft.com/office/officeart/2005/8/layout/venn3"/>
    <dgm:cxn modelId="{17010672-6661-4B20-B528-D3E9AEF6C101}" type="presOf" srcId="{12F354CA-2FB8-4E73-A683-DA89560114D2}" destId="{F3D19FB5-C246-475B-8F91-DACD82F49BF9}" srcOrd="0" destOrd="0" presId="urn:microsoft.com/office/officeart/2005/8/layout/venn3"/>
    <dgm:cxn modelId="{1C22102A-90CE-4C12-9FFE-A36514C19DE2}" type="presOf" srcId="{69AAF09B-CACE-461D-96A7-E2389E2E98A8}" destId="{E95BB5DC-89F1-4D1F-AA8F-2EB0B381685C}" srcOrd="0" destOrd="0" presId="urn:microsoft.com/office/officeart/2005/8/layout/venn3"/>
    <dgm:cxn modelId="{552984F0-7E15-4950-991D-C7D2AEDB3186}" srcId="{F457DD1C-8740-4E6D-9740-44E9776F0E5E}" destId="{EC8984E8-5A4E-43E9-A26B-2F6D16085D39}" srcOrd="2" destOrd="0" parTransId="{C1CE513E-07B6-41D4-95AB-2C5FF97A0C0D}" sibTransId="{E26CBC1F-B802-408C-8B97-9C07EE4F96CF}"/>
    <dgm:cxn modelId="{EAA1C636-7C43-4DA0-B7E2-F7137948CC49}" type="presOf" srcId="{29FAE0BE-5FB5-4379-A5E7-E9BEBB352B14}" destId="{3CC0AC50-8AED-4501-9C61-8CAFC4000F4E}" srcOrd="0" destOrd="0" presId="urn:microsoft.com/office/officeart/2005/8/layout/venn3"/>
    <dgm:cxn modelId="{60993214-D58E-4147-8921-5A983C6BEE89}" srcId="{F457DD1C-8740-4E6D-9740-44E9776F0E5E}" destId="{69AAF09B-CACE-461D-96A7-E2389E2E98A8}" srcOrd="0" destOrd="0" parTransId="{4DE04383-D8CF-4916-A610-C8066C61B1E5}" sibTransId="{F4C30942-6DDF-48B9-82B2-394128D34A9B}"/>
    <dgm:cxn modelId="{A27FFE9D-885C-47A2-8C2D-290CA81F9D9C}" type="presOf" srcId="{F457DD1C-8740-4E6D-9740-44E9776F0E5E}" destId="{CAA9919C-3C86-495D-8E6B-DB44C17A1C8B}" srcOrd="0" destOrd="0" presId="urn:microsoft.com/office/officeart/2005/8/layout/venn3"/>
    <dgm:cxn modelId="{AE01E844-8771-4FAA-930B-21CBFFD258D4}" srcId="{F457DD1C-8740-4E6D-9740-44E9776F0E5E}" destId="{5EE9AE79-320C-4B54-8430-9A5239188017}" srcOrd="4" destOrd="0" parTransId="{772FAF9A-8877-4541-B0DB-B2E6655EA4CC}" sibTransId="{C3599462-ABEB-4B5F-861D-0AB9A16C5C91}"/>
    <dgm:cxn modelId="{68717E91-3EC4-4F40-A183-1E9F8D65CA13}" type="presOf" srcId="{5EE9AE79-320C-4B54-8430-9A5239188017}" destId="{A901D53B-06B2-4ADA-A781-E3E65B180CCD}" srcOrd="0" destOrd="0" presId="urn:microsoft.com/office/officeart/2005/8/layout/venn3"/>
    <dgm:cxn modelId="{F681C068-00D2-4F57-A7BD-A0CCD219D5C0}" srcId="{F457DD1C-8740-4E6D-9740-44E9776F0E5E}" destId="{29FAE0BE-5FB5-4379-A5E7-E9BEBB352B14}" srcOrd="3" destOrd="0" parTransId="{425FD2C5-0177-49E7-AEEE-747970C3CE99}" sibTransId="{3E862193-F3FF-4B5C-AD37-B16F95C333CB}"/>
    <dgm:cxn modelId="{FFDC5C00-DEED-45DA-B764-859539DA6C6D}" srcId="{F457DD1C-8740-4E6D-9740-44E9776F0E5E}" destId="{1C606603-FCE4-495C-941A-A0DDF147AEE3}" srcOrd="6" destOrd="0" parTransId="{BF2A1A3D-D99C-42E3-AE72-7E6105DCC148}" sibTransId="{C6B788CD-9D00-4B57-AC00-D07092D9D1FC}"/>
    <dgm:cxn modelId="{B0EBBF1A-88F1-4129-A482-CAEF37A24206}" srcId="{F457DD1C-8740-4E6D-9740-44E9776F0E5E}" destId="{12F354CA-2FB8-4E73-A683-DA89560114D2}" srcOrd="5" destOrd="0" parTransId="{6071092F-B9AB-4DCB-85C9-A9AC21304567}" sibTransId="{B04A40CF-0147-4C4A-8AC4-8ACBFC4CF60B}"/>
    <dgm:cxn modelId="{8B3582A5-8677-4BC1-A217-B521BA40635E}" type="presOf" srcId="{1F37CD45-7440-4C78-A3CB-4274DB6C1224}" destId="{F52F1736-1189-45C4-ACF4-C3A6B11DA2F8}" srcOrd="0" destOrd="0" presId="urn:microsoft.com/office/officeart/2005/8/layout/venn3"/>
    <dgm:cxn modelId="{6809CD86-E0E4-4192-A0F5-698E9E4EE0EA}" type="presParOf" srcId="{CAA9919C-3C86-495D-8E6B-DB44C17A1C8B}" destId="{E95BB5DC-89F1-4D1F-AA8F-2EB0B381685C}" srcOrd="0" destOrd="0" presId="urn:microsoft.com/office/officeart/2005/8/layout/venn3"/>
    <dgm:cxn modelId="{8088BC72-917E-4640-AEE8-4EFC82E35206}" type="presParOf" srcId="{CAA9919C-3C86-495D-8E6B-DB44C17A1C8B}" destId="{5B8FD0BE-D28A-45FD-95A4-CE04495E2177}" srcOrd="1" destOrd="0" presId="urn:microsoft.com/office/officeart/2005/8/layout/venn3"/>
    <dgm:cxn modelId="{8A5FA29B-1C2C-4E6E-B064-703EB502ECCE}" type="presParOf" srcId="{CAA9919C-3C86-495D-8E6B-DB44C17A1C8B}" destId="{F52F1736-1189-45C4-ACF4-C3A6B11DA2F8}" srcOrd="2" destOrd="0" presId="urn:microsoft.com/office/officeart/2005/8/layout/venn3"/>
    <dgm:cxn modelId="{A67F1C49-5749-4C11-8E5F-C4F8F0BB3CC0}" type="presParOf" srcId="{CAA9919C-3C86-495D-8E6B-DB44C17A1C8B}" destId="{47E8C814-C860-4679-B5FA-A41F7720F14D}" srcOrd="3" destOrd="0" presId="urn:microsoft.com/office/officeart/2005/8/layout/venn3"/>
    <dgm:cxn modelId="{F7C5A255-3662-4999-80CC-31A2E2ECFFFB}" type="presParOf" srcId="{CAA9919C-3C86-495D-8E6B-DB44C17A1C8B}" destId="{9B19280E-CA6E-41FA-8B8E-3E99C08A9700}" srcOrd="4" destOrd="0" presId="urn:microsoft.com/office/officeart/2005/8/layout/venn3"/>
    <dgm:cxn modelId="{31871916-EDF9-484C-B814-6017E520421F}" type="presParOf" srcId="{CAA9919C-3C86-495D-8E6B-DB44C17A1C8B}" destId="{E6155720-5423-40C4-BFD1-A88F965D20CD}" srcOrd="5" destOrd="0" presId="urn:microsoft.com/office/officeart/2005/8/layout/venn3"/>
    <dgm:cxn modelId="{FA85ED43-D1EB-4C98-AB19-29F7DD44E819}" type="presParOf" srcId="{CAA9919C-3C86-495D-8E6B-DB44C17A1C8B}" destId="{3CC0AC50-8AED-4501-9C61-8CAFC4000F4E}" srcOrd="6" destOrd="0" presId="urn:microsoft.com/office/officeart/2005/8/layout/venn3"/>
    <dgm:cxn modelId="{8E5E79F5-77EE-4178-AD68-C67DF6E3F10F}" type="presParOf" srcId="{CAA9919C-3C86-495D-8E6B-DB44C17A1C8B}" destId="{0908BDEF-5168-45B2-9E09-D0E6DA752C30}" srcOrd="7" destOrd="0" presId="urn:microsoft.com/office/officeart/2005/8/layout/venn3"/>
    <dgm:cxn modelId="{BDBD13DC-954E-4F0C-A0EA-3395C2BA73FA}" type="presParOf" srcId="{CAA9919C-3C86-495D-8E6B-DB44C17A1C8B}" destId="{A901D53B-06B2-4ADA-A781-E3E65B180CCD}" srcOrd="8" destOrd="0" presId="urn:microsoft.com/office/officeart/2005/8/layout/venn3"/>
    <dgm:cxn modelId="{1316F65D-157E-4849-B806-8843CB589707}" type="presParOf" srcId="{CAA9919C-3C86-495D-8E6B-DB44C17A1C8B}" destId="{8D8C5021-858C-4814-80E9-12DB38980048}" srcOrd="9" destOrd="0" presId="urn:microsoft.com/office/officeart/2005/8/layout/venn3"/>
    <dgm:cxn modelId="{E7086366-F61D-43DC-8DD1-4BAA9D8642FF}" type="presParOf" srcId="{CAA9919C-3C86-495D-8E6B-DB44C17A1C8B}" destId="{F3D19FB5-C246-475B-8F91-DACD82F49BF9}" srcOrd="10" destOrd="0" presId="urn:microsoft.com/office/officeart/2005/8/layout/venn3"/>
    <dgm:cxn modelId="{29C79BD7-AC8C-4820-A870-599EF4C82A0A}" type="presParOf" srcId="{CAA9919C-3C86-495D-8E6B-DB44C17A1C8B}" destId="{F3E68C92-42D7-4746-9653-DB6C65ED71D2}" srcOrd="11" destOrd="0" presId="urn:microsoft.com/office/officeart/2005/8/layout/venn3"/>
    <dgm:cxn modelId="{647DB822-555F-4D4B-A97B-3C9C9B5A4E6B}" type="presParOf" srcId="{CAA9919C-3C86-495D-8E6B-DB44C17A1C8B}" destId="{B72CFC4F-307A-49A8-A55E-4BFD50FE31DB}" srcOrd="1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4144D9-0D37-435C-8474-1DCC792608B6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8AF65285-B2AA-456C-AD9F-688D39D372A2}">
      <dgm:prSet phldrT="[Text]" custT="1"/>
      <dgm:spPr/>
      <dgm:t>
        <a:bodyPr/>
        <a:lstStyle/>
        <a:p>
          <a:r>
            <a:rPr lang="cs-CZ" sz="2000" b="1">
              <a:ea typeface="+mn-lt"/>
              <a:cs typeface="+mn-lt"/>
            </a:rPr>
            <a:t>MMR</a:t>
          </a:r>
          <a:r>
            <a:rPr lang="cs-CZ" sz="2000">
              <a:ea typeface="+mn-lt"/>
              <a:cs typeface="+mn-lt"/>
            </a:rPr>
            <a:t> (doporučení z NIP, v případě PPP ve spolupráci CI)</a:t>
          </a:r>
          <a:endParaRPr lang="cs-CZ" sz="2000"/>
        </a:p>
      </dgm:t>
    </dgm:pt>
    <dgm:pt modelId="{43973EB7-C7CD-4FE7-ADFD-92E012D5466B}" type="parTrans" cxnId="{0F1CC4E5-3A2E-420E-8529-483B6A7CFB78}">
      <dgm:prSet/>
      <dgm:spPr/>
      <dgm:t>
        <a:bodyPr/>
        <a:lstStyle/>
        <a:p>
          <a:endParaRPr lang="cs-CZ"/>
        </a:p>
      </dgm:t>
    </dgm:pt>
    <dgm:pt modelId="{A9F02F56-4E58-4836-9D92-4B113EEA9E0A}" type="sibTrans" cxnId="{0F1CC4E5-3A2E-420E-8529-483B6A7CFB78}">
      <dgm:prSet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endParaRPr lang="cs-CZ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F3351E3-DCA3-4574-A3D4-BFEDD9FC3E57}">
      <dgm:prSet phldrT="[Text]" custT="1"/>
      <dgm:spPr/>
      <dgm:t>
        <a:bodyPr/>
        <a:lstStyle/>
        <a:p>
          <a:r>
            <a:rPr lang="cs-CZ" sz="2000" b="1">
              <a:ea typeface="+mn-lt"/>
              <a:cs typeface="+mn-lt"/>
            </a:rPr>
            <a:t>Regionální investor </a:t>
          </a:r>
          <a:r>
            <a:rPr lang="cs-CZ" sz="2000">
              <a:ea typeface="+mn-lt"/>
              <a:cs typeface="+mn-lt"/>
            </a:rPr>
            <a:t>(obec, město, kraj) –  výběr poptávaných projektů</a:t>
          </a:r>
          <a:endParaRPr lang="cs-CZ" sz="2000"/>
        </a:p>
      </dgm:t>
    </dgm:pt>
    <dgm:pt modelId="{389B13E8-55DA-412F-BFB1-A7A50E34AA56}" type="parTrans" cxnId="{D3CD0B61-7D9B-42B9-B3DC-1617CA907564}">
      <dgm:prSet/>
      <dgm:spPr/>
      <dgm:t>
        <a:bodyPr/>
        <a:lstStyle/>
        <a:p>
          <a:endParaRPr lang="cs-CZ"/>
        </a:p>
      </dgm:t>
    </dgm:pt>
    <dgm:pt modelId="{EB9ECE00-6F07-4D85-BD37-B82036AFBA45}" type="sibTrans" cxnId="{D3CD0B61-7D9B-42B9-B3DC-1617CA907564}">
      <dgm:prSet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endParaRPr lang="cs-CZ"/>
        </a:p>
      </dgm:t>
    </dgm:pt>
    <dgm:pt modelId="{038ABC3E-0357-4996-98E1-8D0B220FD748}">
      <dgm:prSet phldrT="[Text]" custT="1"/>
      <dgm:spPr/>
      <dgm:t>
        <a:bodyPr/>
        <a:lstStyle/>
        <a:p>
          <a:r>
            <a:rPr lang="cs-CZ" sz="2000" b="1">
              <a:ea typeface="+mn-lt"/>
              <a:cs typeface="+mn-lt"/>
            </a:rPr>
            <a:t>RSK</a:t>
          </a:r>
          <a:r>
            <a:rPr lang="cs-CZ" sz="2000">
              <a:ea typeface="+mn-lt"/>
              <a:cs typeface="+mn-lt"/>
            </a:rPr>
            <a:t> – doporučení na základě definovaných kritérií a strategických potřeb</a:t>
          </a:r>
          <a:endParaRPr lang="cs-CZ" sz="2000"/>
        </a:p>
      </dgm:t>
    </dgm:pt>
    <dgm:pt modelId="{E7E5A041-B6C2-4F77-A00D-492B2BBB48E0}" type="parTrans" cxnId="{F2BBEA49-821E-4705-B3F9-303623F49229}">
      <dgm:prSet/>
      <dgm:spPr/>
      <dgm:t>
        <a:bodyPr/>
        <a:lstStyle/>
        <a:p>
          <a:endParaRPr lang="cs-CZ"/>
        </a:p>
      </dgm:t>
    </dgm:pt>
    <dgm:pt modelId="{C69B224C-6C6D-4291-8B5D-F4AE9F68C136}" type="sibTrans" cxnId="{F2BBEA49-821E-4705-B3F9-303623F49229}">
      <dgm:prSet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endParaRPr lang="cs-CZ"/>
        </a:p>
      </dgm:t>
    </dgm:pt>
    <dgm:pt modelId="{F00652CA-7985-4D37-9E0C-8EE2939720D2}">
      <dgm:prSet custT="1"/>
      <dgm:spPr/>
      <dgm:t>
        <a:bodyPr/>
        <a:lstStyle/>
        <a:p>
          <a:r>
            <a:rPr lang="cs-CZ" sz="2000" b="1">
              <a:ea typeface="+mn-lt"/>
              <a:cs typeface="+mn-lt"/>
            </a:rPr>
            <a:t>MMR /SFPI </a:t>
          </a:r>
          <a:r>
            <a:rPr lang="cs-CZ" sz="2000">
              <a:ea typeface="+mn-lt"/>
              <a:cs typeface="+mn-lt"/>
            </a:rPr>
            <a:t>(finální výběr projektů na základě doporučení RSK, u PPP projektů bude nutná kooperace s ČMZRB)</a:t>
          </a:r>
        </a:p>
      </dgm:t>
    </dgm:pt>
    <dgm:pt modelId="{E6743A96-7CA0-49F0-8505-6692350CC0ED}" type="parTrans" cxnId="{1E2D9D8A-017A-47B4-9A87-BDC3992D423C}">
      <dgm:prSet/>
      <dgm:spPr/>
      <dgm:t>
        <a:bodyPr/>
        <a:lstStyle/>
        <a:p>
          <a:endParaRPr lang="cs-CZ"/>
        </a:p>
      </dgm:t>
    </dgm:pt>
    <dgm:pt modelId="{0FC9B30E-DC04-4D1B-BE41-D5A96DE5AA5C}" type="sibTrans" cxnId="{1E2D9D8A-017A-47B4-9A87-BDC3992D423C}">
      <dgm:prSet/>
      <dgm:spPr/>
      <dgm:t>
        <a:bodyPr/>
        <a:lstStyle/>
        <a:p>
          <a:endParaRPr lang="cs-CZ"/>
        </a:p>
      </dgm:t>
    </dgm:pt>
    <dgm:pt modelId="{B98E50B7-3F94-4CF8-B963-E2F909AA9D09}" type="pres">
      <dgm:prSet presAssocID="{474144D9-0D37-435C-8474-1DCC792608B6}" presName="linearFlow" presStyleCnt="0">
        <dgm:presLayoutVars>
          <dgm:resizeHandles val="exact"/>
        </dgm:presLayoutVars>
      </dgm:prSet>
      <dgm:spPr/>
    </dgm:pt>
    <dgm:pt modelId="{95DFEFDA-24A6-40D7-8908-973B1F45D5E9}" type="pres">
      <dgm:prSet presAssocID="{8AF65285-B2AA-456C-AD9F-688D39D372A2}" presName="node" presStyleLbl="node1" presStyleIdx="0" presStyleCnt="4" custScaleX="189902" custScaleY="56296" custLinFactNeighborX="631" custLinFactNeighborY="496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D008AFF-F60E-4C2A-8E01-D5F11EA414E3}" type="pres">
      <dgm:prSet presAssocID="{A9F02F56-4E58-4836-9D92-4B113EEA9E0A}" presName="sibTrans" presStyleLbl="sibTrans2D1" presStyleIdx="0" presStyleCnt="3"/>
      <dgm:spPr/>
      <dgm:t>
        <a:bodyPr/>
        <a:lstStyle/>
        <a:p>
          <a:endParaRPr lang="cs-CZ"/>
        </a:p>
      </dgm:t>
    </dgm:pt>
    <dgm:pt modelId="{FA1C5914-D092-4156-B779-091B07561C70}" type="pres">
      <dgm:prSet presAssocID="{A9F02F56-4E58-4836-9D92-4B113EEA9E0A}" presName="connectorText" presStyleLbl="sibTrans2D1" presStyleIdx="0" presStyleCnt="3"/>
      <dgm:spPr/>
      <dgm:t>
        <a:bodyPr/>
        <a:lstStyle/>
        <a:p>
          <a:endParaRPr lang="cs-CZ"/>
        </a:p>
      </dgm:t>
    </dgm:pt>
    <dgm:pt modelId="{21283050-9794-4575-9EC2-A85F283A9E1C}" type="pres">
      <dgm:prSet presAssocID="{6F3351E3-DCA3-4574-A3D4-BFEDD9FC3E57}" presName="node" presStyleLbl="node1" presStyleIdx="1" presStyleCnt="4" custScaleX="190389" custScaleY="50496" custLinFactNeighborX="-510" custLinFactNeighborY="-203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4AD0420-4A6C-43A6-B7CC-70D9BDA42CDC}" type="pres">
      <dgm:prSet presAssocID="{EB9ECE00-6F07-4D85-BD37-B82036AFBA45}" presName="sibTrans" presStyleLbl="sibTrans2D1" presStyleIdx="1" presStyleCnt="3"/>
      <dgm:spPr/>
      <dgm:t>
        <a:bodyPr/>
        <a:lstStyle/>
        <a:p>
          <a:endParaRPr lang="cs-CZ"/>
        </a:p>
      </dgm:t>
    </dgm:pt>
    <dgm:pt modelId="{9E9437D5-06CA-4C7D-9E1C-373B7729A071}" type="pres">
      <dgm:prSet presAssocID="{EB9ECE00-6F07-4D85-BD37-B82036AFBA45}" presName="connectorText" presStyleLbl="sibTrans2D1" presStyleIdx="1" presStyleCnt="3"/>
      <dgm:spPr/>
      <dgm:t>
        <a:bodyPr/>
        <a:lstStyle/>
        <a:p>
          <a:endParaRPr lang="cs-CZ"/>
        </a:p>
      </dgm:t>
    </dgm:pt>
    <dgm:pt modelId="{6733A597-2344-43E8-B859-14929C5A333E}" type="pres">
      <dgm:prSet presAssocID="{038ABC3E-0357-4996-98E1-8D0B220FD748}" presName="node" presStyleLbl="node1" presStyleIdx="2" presStyleCnt="4" custScaleX="190544" custScaleY="7892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1D15DF4-4A0D-4D12-988D-595EB6B4051C}" type="pres">
      <dgm:prSet presAssocID="{C69B224C-6C6D-4291-8B5D-F4AE9F68C136}" presName="sibTrans" presStyleLbl="sibTrans2D1" presStyleIdx="2" presStyleCnt="3"/>
      <dgm:spPr/>
      <dgm:t>
        <a:bodyPr/>
        <a:lstStyle/>
        <a:p>
          <a:endParaRPr lang="cs-CZ"/>
        </a:p>
      </dgm:t>
    </dgm:pt>
    <dgm:pt modelId="{C0BCE32D-D769-432F-BFB1-66D94B0EDE5C}" type="pres">
      <dgm:prSet presAssocID="{C69B224C-6C6D-4291-8B5D-F4AE9F68C136}" presName="connectorText" presStyleLbl="sibTrans2D1" presStyleIdx="2" presStyleCnt="3"/>
      <dgm:spPr/>
      <dgm:t>
        <a:bodyPr/>
        <a:lstStyle/>
        <a:p>
          <a:endParaRPr lang="cs-CZ"/>
        </a:p>
      </dgm:t>
    </dgm:pt>
    <dgm:pt modelId="{490DCE22-6404-4652-93E2-3D7BBE2BD3A2}" type="pres">
      <dgm:prSet presAssocID="{F00652CA-7985-4D37-9E0C-8EE2939720D2}" presName="node" presStyleLbl="node1" presStyleIdx="3" presStyleCnt="4" custScaleX="190389" custScaleY="8202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834B013E-9187-4EF3-BCC1-92308D183AD4}" type="presOf" srcId="{EB9ECE00-6F07-4D85-BD37-B82036AFBA45}" destId="{F4AD0420-4A6C-43A6-B7CC-70D9BDA42CDC}" srcOrd="0" destOrd="0" presId="urn:microsoft.com/office/officeart/2005/8/layout/process2"/>
    <dgm:cxn modelId="{0F1CC4E5-3A2E-420E-8529-483B6A7CFB78}" srcId="{474144D9-0D37-435C-8474-1DCC792608B6}" destId="{8AF65285-B2AA-456C-AD9F-688D39D372A2}" srcOrd="0" destOrd="0" parTransId="{43973EB7-C7CD-4FE7-ADFD-92E012D5466B}" sibTransId="{A9F02F56-4E58-4836-9D92-4B113EEA9E0A}"/>
    <dgm:cxn modelId="{A050A78C-0BFF-4CD5-BC18-C9E25875E474}" type="presOf" srcId="{A9F02F56-4E58-4836-9D92-4B113EEA9E0A}" destId="{5D008AFF-F60E-4C2A-8E01-D5F11EA414E3}" srcOrd="0" destOrd="0" presId="urn:microsoft.com/office/officeart/2005/8/layout/process2"/>
    <dgm:cxn modelId="{2AB3E886-4F9E-440A-975F-84F4E7C44D10}" type="presOf" srcId="{474144D9-0D37-435C-8474-1DCC792608B6}" destId="{B98E50B7-3F94-4CF8-B963-E2F909AA9D09}" srcOrd="0" destOrd="0" presId="urn:microsoft.com/office/officeart/2005/8/layout/process2"/>
    <dgm:cxn modelId="{F2BBEA49-821E-4705-B3F9-303623F49229}" srcId="{474144D9-0D37-435C-8474-1DCC792608B6}" destId="{038ABC3E-0357-4996-98E1-8D0B220FD748}" srcOrd="2" destOrd="0" parTransId="{E7E5A041-B6C2-4F77-A00D-492B2BBB48E0}" sibTransId="{C69B224C-6C6D-4291-8B5D-F4AE9F68C136}"/>
    <dgm:cxn modelId="{94038419-BE07-46CB-BFAB-B272B9B2EB66}" type="presOf" srcId="{038ABC3E-0357-4996-98E1-8D0B220FD748}" destId="{6733A597-2344-43E8-B859-14929C5A333E}" srcOrd="0" destOrd="0" presId="urn:microsoft.com/office/officeart/2005/8/layout/process2"/>
    <dgm:cxn modelId="{1DB0734B-D0EE-4C51-A1C3-6F8F1ED9AC8E}" type="presOf" srcId="{C69B224C-6C6D-4291-8B5D-F4AE9F68C136}" destId="{E1D15DF4-4A0D-4D12-988D-595EB6B4051C}" srcOrd="0" destOrd="0" presId="urn:microsoft.com/office/officeart/2005/8/layout/process2"/>
    <dgm:cxn modelId="{E378BB60-A53E-4C14-AC9E-75062EBCB64B}" type="presOf" srcId="{F00652CA-7985-4D37-9E0C-8EE2939720D2}" destId="{490DCE22-6404-4652-93E2-3D7BBE2BD3A2}" srcOrd="0" destOrd="0" presId="urn:microsoft.com/office/officeart/2005/8/layout/process2"/>
    <dgm:cxn modelId="{1E2D9D8A-017A-47B4-9A87-BDC3992D423C}" srcId="{474144D9-0D37-435C-8474-1DCC792608B6}" destId="{F00652CA-7985-4D37-9E0C-8EE2939720D2}" srcOrd="3" destOrd="0" parTransId="{E6743A96-7CA0-49F0-8505-6692350CC0ED}" sibTransId="{0FC9B30E-DC04-4D1B-BE41-D5A96DE5AA5C}"/>
    <dgm:cxn modelId="{07D7C1A3-3216-47EA-8605-AEFE3A675C55}" type="presOf" srcId="{6F3351E3-DCA3-4574-A3D4-BFEDD9FC3E57}" destId="{21283050-9794-4575-9EC2-A85F283A9E1C}" srcOrd="0" destOrd="0" presId="urn:microsoft.com/office/officeart/2005/8/layout/process2"/>
    <dgm:cxn modelId="{0DC3ADD0-6ABF-491B-A64A-E0B9BF36A94F}" type="presOf" srcId="{A9F02F56-4E58-4836-9D92-4B113EEA9E0A}" destId="{FA1C5914-D092-4156-B779-091B07561C70}" srcOrd="1" destOrd="0" presId="urn:microsoft.com/office/officeart/2005/8/layout/process2"/>
    <dgm:cxn modelId="{D3CD0B61-7D9B-42B9-B3DC-1617CA907564}" srcId="{474144D9-0D37-435C-8474-1DCC792608B6}" destId="{6F3351E3-DCA3-4574-A3D4-BFEDD9FC3E57}" srcOrd="1" destOrd="0" parTransId="{389B13E8-55DA-412F-BFB1-A7A50E34AA56}" sibTransId="{EB9ECE00-6F07-4D85-BD37-B82036AFBA45}"/>
    <dgm:cxn modelId="{1D85D974-442C-4DCB-B86C-84040BDE7583}" type="presOf" srcId="{EB9ECE00-6F07-4D85-BD37-B82036AFBA45}" destId="{9E9437D5-06CA-4C7D-9E1C-373B7729A071}" srcOrd="1" destOrd="0" presId="urn:microsoft.com/office/officeart/2005/8/layout/process2"/>
    <dgm:cxn modelId="{58B68718-36D2-4E09-B55B-68EFCBC95DDA}" type="presOf" srcId="{C69B224C-6C6D-4291-8B5D-F4AE9F68C136}" destId="{C0BCE32D-D769-432F-BFB1-66D94B0EDE5C}" srcOrd="1" destOrd="0" presId="urn:microsoft.com/office/officeart/2005/8/layout/process2"/>
    <dgm:cxn modelId="{05787839-373B-4B09-A798-A10A99BDDBC0}" type="presOf" srcId="{8AF65285-B2AA-456C-AD9F-688D39D372A2}" destId="{95DFEFDA-24A6-40D7-8908-973B1F45D5E9}" srcOrd="0" destOrd="0" presId="urn:microsoft.com/office/officeart/2005/8/layout/process2"/>
    <dgm:cxn modelId="{BD11750A-02D0-442B-927C-B82A312B648F}" type="presParOf" srcId="{B98E50B7-3F94-4CF8-B963-E2F909AA9D09}" destId="{95DFEFDA-24A6-40D7-8908-973B1F45D5E9}" srcOrd="0" destOrd="0" presId="urn:microsoft.com/office/officeart/2005/8/layout/process2"/>
    <dgm:cxn modelId="{83ADC948-9FF2-404F-B7DC-0359DA8D0D3B}" type="presParOf" srcId="{B98E50B7-3F94-4CF8-B963-E2F909AA9D09}" destId="{5D008AFF-F60E-4C2A-8E01-D5F11EA414E3}" srcOrd="1" destOrd="0" presId="urn:microsoft.com/office/officeart/2005/8/layout/process2"/>
    <dgm:cxn modelId="{223FB05E-B00C-4475-A102-9B68FF7D0CC2}" type="presParOf" srcId="{5D008AFF-F60E-4C2A-8E01-D5F11EA414E3}" destId="{FA1C5914-D092-4156-B779-091B07561C70}" srcOrd="0" destOrd="0" presId="urn:microsoft.com/office/officeart/2005/8/layout/process2"/>
    <dgm:cxn modelId="{52B4B38C-6A85-4851-A20B-76AF4116EB19}" type="presParOf" srcId="{B98E50B7-3F94-4CF8-B963-E2F909AA9D09}" destId="{21283050-9794-4575-9EC2-A85F283A9E1C}" srcOrd="2" destOrd="0" presId="urn:microsoft.com/office/officeart/2005/8/layout/process2"/>
    <dgm:cxn modelId="{F2D4FD82-6841-4385-8643-B10741FDE029}" type="presParOf" srcId="{B98E50B7-3F94-4CF8-B963-E2F909AA9D09}" destId="{F4AD0420-4A6C-43A6-B7CC-70D9BDA42CDC}" srcOrd="3" destOrd="0" presId="urn:microsoft.com/office/officeart/2005/8/layout/process2"/>
    <dgm:cxn modelId="{01FA435A-810B-4904-8E31-8F0A0C26226E}" type="presParOf" srcId="{F4AD0420-4A6C-43A6-B7CC-70D9BDA42CDC}" destId="{9E9437D5-06CA-4C7D-9E1C-373B7729A071}" srcOrd="0" destOrd="0" presId="urn:microsoft.com/office/officeart/2005/8/layout/process2"/>
    <dgm:cxn modelId="{73B7B611-9E49-4A44-A5CC-540D0C9452BC}" type="presParOf" srcId="{B98E50B7-3F94-4CF8-B963-E2F909AA9D09}" destId="{6733A597-2344-43E8-B859-14929C5A333E}" srcOrd="4" destOrd="0" presId="urn:microsoft.com/office/officeart/2005/8/layout/process2"/>
    <dgm:cxn modelId="{7C0052D3-EB54-4BC3-A03D-FDEB1E56CA3D}" type="presParOf" srcId="{B98E50B7-3F94-4CF8-B963-E2F909AA9D09}" destId="{E1D15DF4-4A0D-4D12-988D-595EB6B4051C}" srcOrd="5" destOrd="0" presId="urn:microsoft.com/office/officeart/2005/8/layout/process2"/>
    <dgm:cxn modelId="{D2EA4A63-2FEF-477C-A483-421F89D3BB88}" type="presParOf" srcId="{E1D15DF4-4A0D-4D12-988D-595EB6B4051C}" destId="{C0BCE32D-D769-432F-BFB1-66D94B0EDE5C}" srcOrd="0" destOrd="0" presId="urn:microsoft.com/office/officeart/2005/8/layout/process2"/>
    <dgm:cxn modelId="{3E7665BF-2154-4E30-BF1B-A99C2D7BFAA8}" type="presParOf" srcId="{B98E50B7-3F94-4CF8-B963-E2F909AA9D09}" destId="{490DCE22-6404-4652-93E2-3D7BBE2BD3A2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149C67E-B66D-4526-B316-D3720F1C6D2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74C4A120-E4E4-4951-9238-EA1FE94DF37C}">
      <dgm:prSet phldrT="[Text]"/>
      <dgm:spPr/>
      <dgm:t>
        <a:bodyPr/>
        <a:lstStyle/>
        <a:p>
          <a:pPr rtl="0"/>
          <a:r>
            <a:rPr lang="cs-CZ"/>
            <a:t>1. </a:t>
          </a:r>
          <a:r>
            <a:rPr lang="cs-CZ" b="1"/>
            <a:t>Příprava projektů </a:t>
          </a:r>
          <a:r>
            <a:rPr lang="cs-CZ"/>
            <a:t>regenerace </a:t>
          </a:r>
          <a:r>
            <a:rPr lang="cs-CZ" err="1"/>
            <a:t>brownfieldů</a:t>
          </a:r>
          <a:r>
            <a:rPr lang="cs-CZ"/>
            <a:t> (MMR/SFPI)</a:t>
          </a:r>
        </a:p>
      </dgm:t>
    </dgm:pt>
    <dgm:pt modelId="{567543E0-F663-416D-AFD2-38600EE313D2}" type="parTrans" cxnId="{72FB47DE-1497-49DD-9A16-7CE22C6F04FE}">
      <dgm:prSet/>
      <dgm:spPr/>
      <dgm:t>
        <a:bodyPr/>
        <a:lstStyle/>
        <a:p>
          <a:endParaRPr lang="cs-CZ"/>
        </a:p>
      </dgm:t>
    </dgm:pt>
    <dgm:pt modelId="{B6B83F6B-A29D-4393-AB93-A7ED07641920}" type="sibTrans" cxnId="{72FB47DE-1497-49DD-9A16-7CE22C6F04FE}">
      <dgm:prSet/>
      <dgm:spPr/>
      <dgm:t>
        <a:bodyPr/>
        <a:lstStyle/>
        <a:p>
          <a:endParaRPr lang="cs-CZ"/>
        </a:p>
      </dgm:t>
    </dgm:pt>
    <dgm:pt modelId="{2DE49AA7-A6B1-41E5-8E9B-B1DA436B3AB5}">
      <dgm:prSet phldrT="[Text]"/>
      <dgm:spPr/>
      <dgm:t>
        <a:bodyPr/>
        <a:lstStyle/>
        <a:p>
          <a:r>
            <a:rPr lang="cs-CZ"/>
            <a:t>2. Regenerace významných </a:t>
          </a:r>
          <a:r>
            <a:rPr lang="cs-CZ" b="1"/>
            <a:t>strategických </a:t>
          </a:r>
          <a:r>
            <a:rPr lang="cs-CZ" b="1" err="1"/>
            <a:t>brownfieldů</a:t>
          </a:r>
          <a:r>
            <a:rPr lang="cs-CZ" b="1"/>
            <a:t> </a:t>
          </a:r>
          <a:r>
            <a:rPr lang="cs-CZ"/>
            <a:t>(MMR/SFPI)</a:t>
          </a:r>
        </a:p>
      </dgm:t>
    </dgm:pt>
    <dgm:pt modelId="{20FFBAB0-C7B2-4C0C-81A0-DD76ED3C2BC6}" type="parTrans" cxnId="{740093EC-6DB1-477F-B5F6-F02E9197FAC2}">
      <dgm:prSet/>
      <dgm:spPr/>
      <dgm:t>
        <a:bodyPr/>
        <a:lstStyle/>
        <a:p>
          <a:endParaRPr lang="cs-CZ"/>
        </a:p>
      </dgm:t>
    </dgm:pt>
    <dgm:pt modelId="{65FF969D-F32F-499B-B432-3C0B81620903}" type="sibTrans" cxnId="{740093EC-6DB1-477F-B5F6-F02E9197FAC2}">
      <dgm:prSet/>
      <dgm:spPr/>
      <dgm:t>
        <a:bodyPr/>
        <a:lstStyle/>
        <a:p>
          <a:endParaRPr lang="cs-CZ"/>
        </a:p>
      </dgm:t>
    </dgm:pt>
    <dgm:pt modelId="{C13BE225-F80A-4A76-B8E5-9E23AF87CD5E}">
      <dgm:prSet/>
      <dgm:spPr/>
      <dgm:t>
        <a:bodyPr/>
        <a:lstStyle/>
        <a:p>
          <a:r>
            <a:rPr lang="cs-CZ"/>
            <a:t>4. Regenerace </a:t>
          </a:r>
          <a:r>
            <a:rPr lang="cs-CZ" err="1"/>
            <a:t>brownfieldů</a:t>
          </a:r>
          <a:r>
            <a:rPr lang="cs-CZ"/>
            <a:t> ve vlastnictví obcí a krajů pro </a:t>
          </a:r>
          <a:r>
            <a:rPr lang="cs-CZ" b="1"/>
            <a:t>podnikatelské</a:t>
          </a:r>
          <a:r>
            <a:rPr lang="cs-CZ"/>
            <a:t> využití (MPO)</a:t>
          </a:r>
        </a:p>
      </dgm:t>
    </dgm:pt>
    <dgm:pt modelId="{5E5E7FB1-5303-4569-B387-4515A71DB7DA}" type="parTrans" cxnId="{4D654886-B0E7-464F-871C-528EABB975EF}">
      <dgm:prSet/>
      <dgm:spPr/>
      <dgm:t>
        <a:bodyPr/>
        <a:lstStyle/>
        <a:p>
          <a:endParaRPr lang="cs-CZ"/>
        </a:p>
      </dgm:t>
    </dgm:pt>
    <dgm:pt modelId="{7E2B6443-27ED-4A12-9D70-802D3C59AD05}" type="sibTrans" cxnId="{4D654886-B0E7-464F-871C-528EABB975EF}">
      <dgm:prSet/>
      <dgm:spPr/>
      <dgm:t>
        <a:bodyPr/>
        <a:lstStyle/>
        <a:p>
          <a:endParaRPr lang="cs-CZ"/>
        </a:p>
      </dgm:t>
    </dgm:pt>
    <dgm:pt modelId="{7FCAD1F4-AE8A-4742-8EB6-8157A6F281B3}">
      <dgm:prSet/>
      <dgm:spPr/>
      <dgm:t>
        <a:bodyPr/>
        <a:lstStyle/>
        <a:p>
          <a:r>
            <a:rPr lang="cs-CZ"/>
            <a:t>3. Regenerace </a:t>
          </a:r>
          <a:r>
            <a:rPr lang="cs-CZ" err="1"/>
            <a:t>brownfieldů</a:t>
          </a:r>
          <a:r>
            <a:rPr lang="cs-CZ"/>
            <a:t> ve vlastnictví obcí a krajů pro </a:t>
          </a:r>
          <a:r>
            <a:rPr lang="cs-CZ" b="1"/>
            <a:t>nepodnikatelské</a:t>
          </a:r>
          <a:r>
            <a:rPr lang="cs-CZ"/>
            <a:t>   využití (MMR/SFPI)</a:t>
          </a:r>
        </a:p>
      </dgm:t>
    </dgm:pt>
    <dgm:pt modelId="{2422AABE-4EF6-4E06-B5EB-7EB0CF958C6F}" type="parTrans" cxnId="{04FEFA29-7BBD-4C60-89B7-68D4E0EDA7A1}">
      <dgm:prSet/>
      <dgm:spPr/>
      <dgm:t>
        <a:bodyPr/>
        <a:lstStyle/>
        <a:p>
          <a:endParaRPr lang="cs-CZ"/>
        </a:p>
      </dgm:t>
    </dgm:pt>
    <dgm:pt modelId="{7E5EE050-387D-4CBB-A005-DBFE8929AE45}" type="sibTrans" cxnId="{04FEFA29-7BBD-4C60-89B7-68D4E0EDA7A1}">
      <dgm:prSet/>
      <dgm:spPr/>
      <dgm:t>
        <a:bodyPr/>
        <a:lstStyle/>
        <a:p>
          <a:endParaRPr lang="cs-CZ"/>
        </a:p>
      </dgm:t>
    </dgm:pt>
    <dgm:pt modelId="{80CE8AA1-0EBA-42B1-8E98-C4B5DBC56EFB}" type="pres">
      <dgm:prSet presAssocID="{2149C67E-B66D-4526-B316-D3720F1C6D2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9B06B595-0068-45FC-B584-E0F49FC34843}" type="pres">
      <dgm:prSet presAssocID="{74C4A120-E4E4-4951-9238-EA1FE94DF37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796361A-1046-4B59-83E0-C8FF882F5159}" type="pres">
      <dgm:prSet presAssocID="{B6B83F6B-A29D-4393-AB93-A7ED07641920}" presName="sibTrans" presStyleCnt="0"/>
      <dgm:spPr/>
    </dgm:pt>
    <dgm:pt modelId="{3989E2D5-FAEF-46BE-B137-D6E98911A706}" type="pres">
      <dgm:prSet presAssocID="{2DE49AA7-A6B1-41E5-8E9B-B1DA436B3AB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B71A324-6526-428A-BEA6-22EED79AE834}" type="pres">
      <dgm:prSet presAssocID="{65FF969D-F32F-499B-B432-3C0B81620903}" presName="sibTrans" presStyleCnt="0"/>
      <dgm:spPr/>
    </dgm:pt>
    <dgm:pt modelId="{56757DFF-C2A7-4AD3-88B2-EBAE34D9D97B}" type="pres">
      <dgm:prSet presAssocID="{7FCAD1F4-AE8A-4742-8EB6-8157A6F281B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A545A53-18B4-4458-BDB7-C699249D3147}" type="pres">
      <dgm:prSet presAssocID="{7E5EE050-387D-4CBB-A005-DBFE8929AE45}" presName="sibTrans" presStyleCnt="0"/>
      <dgm:spPr/>
    </dgm:pt>
    <dgm:pt modelId="{9BA47A52-8DFB-4A8E-9B66-5F7B4033C5A3}" type="pres">
      <dgm:prSet presAssocID="{C13BE225-F80A-4A76-B8E5-9E23AF87CD5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72FB47DE-1497-49DD-9A16-7CE22C6F04FE}" srcId="{2149C67E-B66D-4526-B316-D3720F1C6D23}" destId="{74C4A120-E4E4-4951-9238-EA1FE94DF37C}" srcOrd="0" destOrd="0" parTransId="{567543E0-F663-416D-AFD2-38600EE313D2}" sibTransId="{B6B83F6B-A29D-4393-AB93-A7ED07641920}"/>
    <dgm:cxn modelId="{740093EC-6DB1-477F-B5F6-F02E9197FAC2}" srcId="{2149C67E-B66D-4526-B316-D3720F1C6D23}" destId="{2DE49AA7-A6B1-41E5-8E9B-B1DA436B3AB5}" srcOrd="1" destOrd="0" parTransId="{20FFBAB0-C7B2-4C0C-81A0-DD76ED3C2BC6}" sibTransId="{65FF969D-F32F-499B-B432-3C0B81620903}"/>
    <dgm:cxn modelId="{04FEFA29-7BBD-4C60-89B7-68D4E0EDA7A1}" srcId="{2149C67E-B66D-4526-B316-D3720F1C6D23}" destId="{7FCAD1F4-AE8A-4742-8EB6-8157A6F281B3}" srcOrd="2" destOrd="0" parTransId="{2422AABE-4EF6-4E06-B5EB-7EB0CF958C6F}" sibTransId="{7E5EE050-387D-4CBB-A005-DBFE8929AE45}"/>
    <dgm:cxn modelId="{F150EBA4-0F2A-4E82-A40E-19BDBE5BDF2F}" type="presOf" srcId="{C13BE225-F80A-4A76-B8E5-9E23AF87CD5E}" destId="{9BA47A52-8DFB-4A8E-9B66-5F7B4033C5A3}" srcOrd="0" destOrd="0" presId="urn:microsoft.com/office/officeart/2005/8/layout/default"/>
    <dgm:cxn modelId="{75D37BE8-DB99-461A-824D-A2030E10171B}" type="presOf" srcId="{7FCAD1F4-AE8A-4742-8EB6-8157A6F281B3}" destId="{56757DFF-C2A7-4AD3-88B2-EBAE34D9D97B}" srcOrd="0" destOrd="0" presId="urn:microsoft.com/office/officeart/2005/8/layout/default"/>
    <dgm:cxn modelId="{9020DCFA-5F7A-42A8-B52B-F45FF449FD73}" type="presOf" srcId="{2149C67E-B66D-4526-B316-D3720F1C6D23}" destId="{80CE8AA1-0EBA-42B1-8E98-C4B5DBC56EFB}" srcOrd="0" destOrd="0" presId="urn:microsoft.com/office/officeart/2005/8/layout/default"/>
    <dgm:cxn modelId="{4D654886-B0E7-464F-871C-528EABB975EF}" srcId="{2149C67E-B66D-4526-B316-D3720F1C6D23}" destId="{C13BE225-F80A-4A76-B8E5-9E23AF87CD5E}" srcOrd="3" destOrd="0" parTransId="{5E5E7FB1-5303-4569-B387-4515A71DB7DA}" sibTransId="{7E2B6443-27ED-4A12-9D70-802D3C59AD05}"/>
    <dgm:cxn modelId="{7CA753E4-B49F-454C-8009-3BF555C40C96}" type="presOf" srcId="{2DE49AA7-A6B1-41E5-8E9B-B1DA436B3AB5}" destId="{3989E2D5-FAEF-46BE-B137-D6E98911A706}" srcOrd="0" destOrd="0" presId="urn:microsoft.com/office/officeart/2005/8/layout/default"/>
    <dgm:cxn modelId="{8498FC2E-1560-48D1-ADE5-32302573DC45}" type="presOf" srcId="{74C4A120-E4E4-4951-9238-EA1FE94DF37C}" destId="{9B06B595-0068-45FC-B584-E0F49FC34843}" srcOrd="0" destOrd="0" presId="urn:microsoft.com/office/officeart/2005/8/layout/default"/>
    <dgm:cxn modelId="{2DA8D963-6B97-4817-8F5D-BC449A4E3FCC}" type="presParOf" srcId="{80CE8AA1-0EBA-42B1-8E98-C4B5DBC56EFB}" destId="{9B06B595-0068-45FC-B584-E0F49FC34843}" srcOrd="0" destOrd="0" presId="urn:microsoft.com/office/officeart/2005/8/layout/default"/>
    <dgm:cxn modelId="{6908C735-DAD7-4159-A183-924F0BED18DA}" type="presParOf" srcId="{80CE8AA1-0EBA-42B1-8E98-C4B5DBC56EFB}" destId="{8796361A-1046-4B59-83E0-C8FF882F5159}" srcOrd="1" destOrd="0" presId="urn:microsoft.com/office/officeart/2005/8/layout/default"/>
    <dgm:cxn modelId="{8829B4C4-2CA4-44ED-B49F-C2A05B2D08F8}" type="presParOf" srcId="{80CE8AA1-0EBA-42B1-8E98-C4B5DBC56EFB}" destId="{3989E2D5-FAEF-46BE-B137-D6E98911A706}" srcOrd="2" destOrd="0" presId="urn:microsoft.com/office/officeart/2005/8/layout/default"/>
    <dgm:cxn modelId="{4B935D8A-B0D0-41B7-BAE5-4700FBE2E190}" type="presParOf" srcId="{80CE8AA1-0EBA-42B1-8E98-C4B5DBC56EFB}" destId="{AB71A324-6526-428A-BEA6-22EED79AE834}" srcOrd="3" destOrd="0" presId="urn:microsoft.com/office/officeart/2005/8/layout/default"/>
    <dgm:cxn modelId="{63510C9C-3E47-4E0B-BC49-A8DEA877EA17}" type="presParOf" srcId="{80CE8AA1-0EBA-42B1-8E98-C4B5DBC56EFB}" destId="{56757DFF-C2A7-4AD3-88B2-EBAE34D9D97B}" srcOrd="4" destOrd="0" presId="urn:microsoft.com/office/officeart/2005/8/layout/default"/>
    <dgm:cxn modelId="{818C6ACE-D1B4-495E-A8DD-8A5C40E9E05F}" type="presParOf" srcId="{80CE8AA1-0EBA-42B1-8E98-C4B5DBC56EFB}" destId="{2A545A53-18B4-4458-BDB7-C699249D3147}" srcOrd="5" destOrd="0" presId="urn:microsoft.com/office/officeart/2005/8/layout/default"/>
    <dgm:cxn modelId="{D46722BD-4AF7-4F68-9BBC-7DD0A6BC0135}" type="presParOf" srcId="{80CE8AA1-0EBA-42B1-8E98-C4B5DBC56EFB}" destId="{9BA47A52-8DFB-4A8E-9B66-5F7B4033C5A3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5BB5DC-89F1-4D1F-AA8F-2EB0B381685C}">
      <dsp:nvSpPr>
        <dsp:cNvPr id="0" name=""/>
        <dsp:cNvSpPr/>
      </dsp:nvSpPr>
      <dsp:spPr>
        <a:xfrm>
          <a:off x="1211" y="1287225"/>
          <a:ext cx="2022606" cy="1988792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1399" tIns="25400" rIns="91399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baseline="0">
              <a:solidFill>
                <a:schemeClr val="bg1"/>
              </a:solidFill>
            </a:rPr>
            <a:t>Podpora regionů šitá na míru</a:t>
          </a:r>
        </a:p>
      </dsp:txBody>
      <dsp:txXfrm>
        <a:off x="297415" y="1578477"/>
        <a:ext cx="1430198" cy="1406288"/>
      </dsp:txXfrm>
    </dsp:sp>
    <dsp:sp modelId="{F52F1736-1189-45C4-ACF4-C3A6B11DA2F8}">
      <dsp:nvSpPr>
        <dsp:cNvPr id="0" name=""/>
        <dsp:cNvSpPr/>
      </dsp:nvSpPr>
      <dsp:spPr>
        <a:xfrm>
          <a:off x="1691657" y="1258610"/>
          <a:ext cx="2087012" cy="2046023"/>
        </a:xfrm>
        <a:prstGeom prst="ellipse">
          <a:avLst/>
        </a:prstGeom>
        <a:solidFill>
          <a:schemeClr val="accent4">
            <a:lumMod val="5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1399" tIns="25400" rIns="91399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baseline="0">
              <a:solidFill>
                <a:schemeClr val="bg1"/>
              </a:solidFill>
            </a:rPr>
            <a:t>Územní dimenze </a:t>
          </a:r>
          <a:br>
            <a:rPr lang="cs-CZ" sz="2000" kern="1200" baseline="0">
              <a:solidFill>
                <a:schemeClr val="bg1"/>
              </a:solidFill>
            </a:rPr>
          </a:br>
          <a:r>
            <a:rPr lang="cs-CZ" sz="2000" kern="1200" baseline="0">
              <a:solidFill>
                <a:schemeClr val="bg1"/>
              </a:solidFill>
            </a:rPr>
            <a:t>sektorových politik</a:t>
          </a:r>
        </a:p>
      </dsp:txBody>
      <dsp:txXfrm>
        <a:off x="1997293" y="1558243"/>
        <a:ext cx="1475740" cy="1446757"/>
      </dsp:txXfrm>
    </dsp:sp>
    <dsp:sp modelId="{9B19280E-CA6E-41FA-8B8E-3E99C08A9700}">
      <dsp:nvSpPr>
        <dsp:cNvPr id="0" name=""/>
        <dsp:cNvSpPr/>
      </dsp:nvSpPr>
      <dsp:spPr>
        <a:xfrm>
          <a:off x="3446509" y="1309895"/>
          <a:ext cx="1944847" cy="1943452"/>
        </a:xfrm>
        <a:prstGeom prst="ellipse">
          <a:avLst/>
        </a:prstGeom>
        <a:solidFill>
          <a:schemeClr val="accent4">
            <a:lumMod val="25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1399" tIns="25400" rIns="91399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baseline="0">
              <a:solidFill>
                <a:schemeClr val="bg1"/>
              </a:solidFill>
            </a:rPr>
            <a:t>Strategické plánování  funkčních regionů</a:t>
          </a:r>
        </a:p>
      </dsp:txBody>
      <dsp:txXfrm>
        <a:off x="3731325" y="1594507"/>
        <a:ext cx="1375215" cy="1374228"/>
      </dsp:txXfrm>
    </dsp:sp>
    <dsp:sp modelId="{3CC0AC50-8AED-4501-9C61-8CAFC4000F4E}">
      <dsp:nvSpPr>
        <dsp:cNvPr id="0" name=""/>
        <dsp:cNvSpPr/>
      </dsp:nvSpPr>
      <dsp:spPr>
        <a:xfrm>
          <a:off x="5059197" y="1307719"/>
          <a:ext cx="1908160" cy="1947804"/>
        </a:xfrm>
        <a:prstGeom prst="ellipse">
          <a:avLst/>
        </a:prstGeom>
        <a:solidFill>
          <a:schemeClr val="tx2"/>
        </a:solidFill>
        <a:ln>
          <a:solidFill>
            <a:schemeClr val="accent4">
              <a:lumMod val="25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1399" tIns="22860" rIns="91399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baseline="0">
              <a:solidFill>
                <a:schemeClr val="bg1"/>
              </a:solidFill>
            </a:rPr>
            <a:t>Spolupráce aktérů </a:t>
          </a:r>
          <a:br>
            <a:rPr lang="cs-CZ" sz="1800" kern="1200" baseline="0">
              <a:solidFill>
                <a:schemeClr val="bg1"/>
              </a:solidFill>
            </a:rPr>
          </a:br>
          <a:r>
            <a:rPr lang="cs-CZ" sz="1800" kern="1200" baseline="0">
              <a:solidFill>
                <a:schemeClr val="bg1"/>
              </a:solidFill>
            </a:rPr>
            <a:t>v území</a:t>
          </a:r>
          <a:endParaRPr lang="cs-CZ" sz="2000" kern="1200" baseline="0">
            <a:solidFill>
              <a:schemeClr val="bg1"/>
            </a:solidFill>
          </a:endParaRPr>
        </a:p>
      </dsp:txBody>
      <dsp:txXfrm>
        <a:off x="5338641" y="1592968"/>
        <a:ext cx="1349272" cy="1377306"/>
      </dsp:txXfrm>
    </dsp:sp>
    <dsp:sp modelId="{A901D53B-06B2-4ADA-A781-E3E65B180CCD}">
      <dsp:nvSpPr>
        <dsp:cNvPr id="0" name=""/>
        <dsp:cNvSpPr/>
      </dsp:nvSpPr>
      <dsp:spPr>
        <a:xfrm>
          <a:off x="6635197" y="1297041"/>
          <a:ext cx="1834570" cy="1969161"/>
        </a:xfrm>
        <a:prstGeom prst="ellipse">
          <a:avLst/>
        </a:prstGeom>
        <a:solidFill>
          <a:schemeClr val="accent2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1399" tIns="22860" rIns="91399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baseline="0">
              <a:solidFill>
                <a:schemeClr val="bg1"/>
              </a:solidFill>
            </a:rPr>
            <a:t>Strategické a územní plánování</a:t>
          </a:r>
        </a:p>
      </dsp:txBody>
      <dsp:txXfrm>
        <a:off x="6903864" y="1585418"/>
        <a:ext cx="1297236" cy="1392407"/>
      </dsp:txXfrm>
    </dsp:sp>
    <dsp:sp modelId="{F3D19FB5-C246-475B-8F91-DACD82F49BF9}">
      <dsp:nvSpPr>
        <dsp:cNvPr id="0" name=""/>
        <dsp:cNvSpPr/>
      </dsp:nvSpPr>
      <dsp:spPr>
        <a:xfrm>
          <a:off x="8124069" y="1346831"/>
          <a:ext cx="1861508" cy="1981883"/>
        </a:xfrm>
        <a:prstGeom prst="ellipse">
          <a:avLst/>
        </a:prstGeom>
        <a:solidFill>
          <a:schemeClr val="accent4">
            <a:lumMod val="25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1399" tIns="25400" rIns="91399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b="0" kern="1200" baseline="0">
              <a:solidFill>
                <a:schemeClr val="bg1"/>
              </a:solidFill>
            </a:rPr>
            <a:t>SMART řešení</a:t>
          </a:r>
        </a:p>
      </dsp:txBody>
      <dsp:txXfrm>
        <a:off x="8396681" y="1637071"/>
        <a:ext cx="1316284" cy="1401403"/>
      </dsp:txXfrm>
    </dsp:sp>
    <dsp:sp modelId="{B72CFC4F-307A-49A8-A55E-4BFD50FE31DB}">
      <dsp:nvSpPr>
        <dsp:cNvPr id="0" name=""/>
        <dsp:cNvSpPr/>
      </dsp:nvSpPr>
      <dsp:spPr>
        <a:xfrm>
          <a:off x="9666957" y="1257339"/>
          <a:ext cx="1980189" cy="2048564"/>
        </a:xfrm>
        <a:prstGeom prst="ellipse">
          <a:avLst/>
        </a:prstGeom>
        <a:solidFill>
          <a:schemeClr val="accent5">
            <a:lumMod val="50000"/>
          </a:schemeClr>
        </a:solidFill>
        <a:ln>
          <a:solidFill>
            <a:schemeClr val="accent5">
              <a:lumMod val="50000"/>
            </a:schemeClr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1399" tIns="22860" rIns="91399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baseline="0">
              <a:solidFill>
                <a:schemeClr val="bg1"/>
              </a:solidFill>
            </a:rPr>
            <a:t>Plánování rozvoje založené </a:t>
          </a:r>
          <a:br>
            <a:rPr lang="cs-CZ" sz="1800" kern="1200" baseline="0">
              <a:solidFill>
                <a:schemeClr val="bg1"/>
              </a:solidFill>
            </a:rPr>
          </a:br>
          <a:r>
            <a:rPr lang="cs-CZ" sz="1800" kern="1200" baseline="0">
              <a:solidFill>
                <a:schemeClr val="bg1"/>
              </a:solidFill>
            </a:rPr>
            <a:t>na datech</a:t>
          </a:r>
        </a:p>
      </dsp:txBody>
      <dsp:txXfrm>
        <a:off x="9956949" y="1557344"/>
        <a:ext cx="1400205" cy="14485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DFEFDA-24A6-40D7-8908-973B1F45D5E9}">
      <dsp:nvSpPr>
        <dsp:cNvPr id="0" name=""/>
        <dsp:cNvSpPr/>
      </dsp:nvSpPr>
      <dsp:spPr>
        <a:xfrm>
          <a:off x="19487" y="29727"/>
          <a:ext cx="7599189" cy="5990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b="1" kern="1200">
              <a:ea typeface="+mn-lt"/>
              <a:cs typeface="+mn-lt"/>
            </a:rPr>
            <a:t>MMR</a:t>
          </a:r>
          <a:r>
            <a:rPr lang="cs-CZ" sz="2000" kern="1200">
              <a:ea typeface="+mn-lt"/>
              <a:cs typeface="+mn-lt"/>
            </a:rPr>
            <a:t> (doporučení z NIP, v případě PPP ve spolupráci CI)</a:t>
          </a:r>
          <a:endParaRPr lang="cs-CZ" sz="2000" kern="1200"/>
        </a:p>
      </dsp:txBody>
      <dsp:txXfrm>
        <a:off x="37031" y="47271"/>
        <a:ext cx="7564101" cy="563924"/>
      </dsp:txXfrm>
    </dsp:sp>
    <dsp:sp modelId="{5D008AFF-F60E-4C2A-8E01-D5F11EA414E3}">
      <dsp:nvSpPr>
        <dsp:cNvPr id="0" name=""/>
        <dsp:cNvSpPr/>
      </dsp:nvSpPr>
      <dsp:spPr>
        <a:xfrm rot="5431514">
          <a:off x="3628533" y="636701"/>
          <a:ext cx="371071" cy="478818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800" kern="1200">
            <a:solidFill>
              <a:schemeClr val="tx1">
                <a:lumMod val="75000"/>
                <a:lumOff val="25000"/>
              </a:schemeClr>
            </a:solidFill>
          </a:endParaRPr>
        </a:p>
      </dsp:txBody>
      <dsp:txXfrm rot="-5400000">
        <a:off x="3670934" y="690577"/>
        <a:ext cx="287290" cy="259750"/>
      </dsp:txXfrm>
    </dsp:sp>
    <dsp:sp modelId="{21283050-9794-4575-9EC2-A85F283A9E1C}">
      <dsp:nvSpPr>
        <dsp:cNvPr id="0" name=""/>
        <dsp:cNvSpPr/>
      </dsp:nvSpPr>
      <dsp:spPr>
        <a:xfrm>
          <a:off x="0" y="1123481"/>
          <a:ext cx="7618677" cy="5372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b="1" kern="1200">
              <a:ea typeface="+mn-lt"/>
              <a:cs typeface="+mn-lt"/>
            </a:rPr>
            <a:t>Regionální investor </a:t>
          </a:r>
          <a:r>
            <a:rPr lang="cs-CZ" sz="2000" kern="1200">
              <a:ea typeface="+mn-lt"/>
              <a:cs typeface="+mn-lt"/>
            </a:rPr>
            <a:t>(obec, město, kraj) –  výběr poptávaných projektů</a:t>
          </a:r>
          <a:endParaRPr lang="cs-CZ" sz="2000" kern="1200"/>
        </a:p>
      </dsp:txBody>
      <dsp:txXfrm>
        <a:off x="15737" y="1139218"/>
        <a:ext cx="7587203" cy="505823"/>
      </dsp:txXfrm>
    </dsp:sp>
    <dsp:sp modelId="{F4AD0420-4A6C-43A6-B7CC-70D9BDA42CDC}">
      <dsp:nvSpPr>
        <dsp:cNvPr id="0" name=""/>
        <dsp:cNvSpPr/>
      </dsp:nvSpPr>
      <dsp:spPr>
        <a:xfrm rot="5400000">
          <a:off x="3605762" y="1692804"/>
          <a:ext cx="407151" cy="478818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000" kern="1200"/>
        </a:p>
      </dsp:txBody>
      <dsp:txXfrm rot="-5400000">
        <a:off x="3665693" y="1728638"/>
        <a:ext cx="287290" cy="285006"/>
      </dsp:txXfrm>
    </dsp:sp>
    <dsp:sp modelId="{6733A597-2344-43E8-B859-14929C5A333E}">
      <dsp:nvSpPr>
        <dsp:cNvPr id="0" name=""/>
        <dsp:cNvSpPr/>
      </dsp:nvSpPr>
      <dsp:spPr>
        <a:xfrm>
          <a:off x="-3101" y="2203648"/>
          <a:ext cx="7624879" cy="8398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b="1" kern="1200">
              <a:ea typeface="+mn-lt"/>
              <a:cs typeface="+mn-lt"/>
            </a:rPr>
            <a:t>RSK</a:t>
          </a:r>
          <a:r>
            <a:rPr lang="cs-CZ" sz="2000" kern="1200">
              <a:ea typeface="+mn-lt"/>
              <a:cs typeface="+mn-lt"/>
            </a:rPr>
            <a:t> – doporučení na základě definovaných kritérií a strategických potřeb</a:t>
          </a:r>
          <a:endParaRPr lang="cs-CZ" sz="2000" kern="1200"/>
        </a:p>
      </dsp:txBody>
      <dsp:txXfrm>
        <a:off x="21497" y="2228246"/>
        <a:ext cx="7575683" cy="790630"/>
      </dsp:txXfrm>
    </dsp:sp>
    <dsp:sp modelId="{E1D15DF4-4A0D-4D12-988D-595EB6B4051C}">
      <dsp:nvSpPr>
        <dsp:cNvPr id="0" name=""/>
        <dsp:cNvSpPr/>
      </dsp:nvSpPr>
      <dsp:spPr>
        <a:xfrm rot="5400000">
          <a:off x="3609830" y="3070075"/>
          <a:ext cx="399015" cy="478818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000" kern="1200"/>
        </a:p>
      </dsp:txBody>
      <dsp:txXfrm rot="-5400000">
        <a:off x="3665693" y="3109976"/>
        <a:ext cx="287290" cy="279311"/>
      </dsp:txXfrm>
    </dsp:sp>
    <dsp:sp modelId="{490DCE22-6404-4652-93E2-3D7BBE2BD3A2}">
      <dsp:nvSpPr>
        <dsp:cNvPr id="0" name=""/>
        <dsp:cNvSpPr/>
      </dsp:nvSpPr>
      <dsp:spPr>
        <a:xfrm>
          <a:off x="0" y="3575494"/>
          <a:ext cx="7618677" cy="8728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b="1" kern="1200">
              <a:ea typeface="+mn-lt"/>
              <a:cs typeface="+mn-lt"/>
            </a:rPr>
            <a:t>MMR /SFPI </a:t>
          </a:r>
          <a:r>
            <a:rPr lang="cs-CZ" sz="2000" kern="1200">
              <a:ea typeface="+mn-lt"/>
              <a:cs typeface="+mn-lt"/>
            </a:rPr>
            <a:t>(finální výběr projektů na základě doporučení RSK, u PPP projektů bude nutná kooperace s ČMZRB)</a:t>
          </a:r>
        </a:p>
      </dsp:txBody>
      <dsp:txXfrm>
        <a:off x="25564" y="3601058"/>
        <a:ext cx="7567549" cy="82168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06B595-0068-45FC-B584-E0F49FC34843}">
      <dsp:nvSpPr>
        <dsp:cNvPr id="0" name=""/>
        <dsp:cNvSpPr/>
      </dsp:nvSpPr>
      <dsp:spPr>
        <a:xfrm>
          <a:off x="930" y="53811"/>
          <a:ext cx="3627686" cy="21766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/>
            <a:t>1. </a:t>
          </a:r>
          <a:r>
            <a:rPr lang="cs-CZ" sz="2800" b="1" kern="1200"/>
            <a:t>Příprava projektů </a:t>
          </a:r>
          <a:r>
            <a:rPr lang="cs-CZ" sz="2800" kern="1200"/>
            <a:t>regenerace </a:t>
          </a:r>
          <a:r>
            <a:rPr lang="cs-CZ" sz="2800" kern="1200" err="1"/>
            <a:t>brownfieldů</a:t>
          </a:r>
          <a:r>
            <a:rPr lang="cs-CZ" sz="2800" kern="1200"/>
            <a:t> (MMR/SFPI)</a:t>
          </a:r>
        </a:p>
      </dsp:txBody>
      <dsp:txXfrm>
        <a:off x="930" y="53811"/>
        <a:ext cx="3627686" cy="2176611"/>
      </dsp:txXfrm>
    </dsp:sp>
    <dsp:sp modelId="{3989E2D5-FAEF-46BE-B137-D6E98911A706}">
      <dsp:nvSpPr>
        <dsp:cNvPr id="0" name=""/>
        <dsp:cNvSpPr/>
      </dsp:nvSpPr>
      <dsp:spPr>
        <a:xfrm>
          <a:off x="3991384" y="53811"/>
          <a:ext cx="3627686" cy="21766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/>
            <a:t>2. Regenerace významných </a:t>
          </a:r>
          <a:r>
            <a:rPr lang="cs-CZ" sz="2800" b="1" kern="1200"/>
            <a:t>strategických </a:t>
          </a:r>
          <a:r>
            <a:rPr lang="cs-CZ" sz="2800" b="1" kern="1200" err="1"/>
            <a:t>brownfieldů</a:t>
          </a:r>
          <a:r>
            <a:rPr lang="cs-CZ" sz="2800" b="1" kern="1200"/>
            <a:t> </a:t>
          </a:r>
          <a:r>
            <a:rPr lang="cs-CZ" sz="2800" kern="1200"/>
            <a:t>(MMR/SFPI)</a:t>
          </a:r>
        </a:p>
      </dsp:txBody>
      <dsp:txXfrm>
        <a:off x="3991384" y="53811"/>
        <a:ext cx="3627686" cy="2176611"/>
      </dsp:txXfrm>
    </dsp:sp>
    <dsp:sp modelId="{56757DFF-C2A7-4AD3-88B2-EBAE34D9D97B}">
      <dsp:nvSpPr>
        <dsp:cNvPr id="0" name=""/>
        <dsp:cNvSpPr/>
      </dsp:nvSpPr>
      <dsp:spPr>
        <a:xfrm>
          <a:off x="930" y="2593191"/>
          <a:ext cx="3627686" cy="21766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/>
            <a:t>3. Regenerace </a:t>
          </a:r>
          <a:r>
            <a:rPr lang="cs-CZ" sz="2800" kern="1200" err="1"/>
            <a:t>brownfieldů</a:t>
          </a:r>
          <a:r>
            <a:rPr lang="cs-CZ" sz="2800" kern="1200"/>
            <a:t> ve vlastnictví obcí a krajů pro </a:t>
          </a:r>
          <a:r>
            <a:rPr lang="cs-CZ" sz="2800" b="1" kern="1200"/>
            <a:t>nepodnikatelské</a:t>
          </a:r>
          <a:r>
            <a:rPr lang="cs-CZ" sz="2800" kern="1200"/>
            <a:t>   využití (MMR/SFPI)</a:t>
          </a:r>
        </a:p>
      </dsp:txBody>
      <dsp:txXfrm>
        <a:off x="930" y="2593191"/>
        <a:ext cx="3627686" cy="2176611"/>
      </dsp:txXfrm>
    </dsp:sp>
    <dsp:sp modelId="{9BA47A52-8DFB-4A8E-9B66-5F7B4033C5A3}">
      <dsp:nvSpPr>
        <dsp:cNvPr id="0" name=""/>
        <dsp:cNvSpPr/>
      </dsp:nvSpPr>
      <dsp:spPr>
        <a:xfrm>
          <a:off x="3991384" y="2593191"/>
          <a:ext cx="3627686" cy="21766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/>
            <a:t>4. Regenerace </a:t>
          </a:r>
          <a:r>
            <a:rPr lang="cs-CZ" sz="2800" kern="1200" err="1"/>
            <a:t>brownfieldů</a:t>
          </a:r>
          <a:r>
            <a:rPr lang="cs-CZ" sz="2800" kern="1200"/>
            <a:t> ve vlastnictví obcí a krajů pro </a:t>
          </a:r>
          <a:r>
            <a:rPr lang="cs-CZ" sz="2800" b="1" kern="1200"/>
            <a:t>podnikatelské</a:t>
          </a:r>
          <a:r>
            <a:rPr lang="cs-CZ" sz="2800" kern="1200"/>
            <a:t> využití (MPO)</a:t>
          </a:r>
        </a:p>
      </dsp:txBody>
      <dsp:txXfrm>
        <a:off x="3991384" y="2593191"/>
        <a:ext cx="3627686" cy="21766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6"/>
          </a:xfrm>
          <a:prstGeom prst="rect">
            <a:avLst/>
          </a:prstGeom>
        </p:spPr>
        <p:txBody>
          <a:bodyPr vert="horz" lIns="91432" tIns="45715" rIns="91432" bIns="45715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32" tIns="45715" rIns="91432" bIns="45715" rtlCol="0"/>
          <a:lstStyle>
            <a:lvl1pPr algn="r">
              <a:defRPr sz="1200"/>
            </a:lvl1pPr>
          </a:lstStyle>
          <a:p>
            <a:fld id="{8D45ECD3-898F-4938-8F91-316EBF799E19}" type="datetimeFigureOut">
              <a:rPr lang="cs-CZ" smtClean="0"/>
              <a:t>09.03.2021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9428585"/>
            <a:ext cx="2945659" cy="498055"/>
          </a:xfrm>
          <a:prstGeom prst="rect">
            <a:avLst/>
          </a:prstGeom>
        </p:spPr>
        <p:txBody>
          <a:bodyPr vert="horz" lIns="91432" tIns="45715" rIns="91432" bIns="45715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32" tIns="45715" rIns="91432" bIns="45715" rtlCol="0" anchor="b"/>
          <a:lstStyle>
            <a:lvl1pPr algn="r">
              <a:defRPr sz="1200"/>
            </a:lvl1pPr>
          </a:lstStyle>
          <a:p>
            <a:fld id="{66A3EE80-65DB-4D20-8862-FEC13CF549C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5420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6"/>
          </a:xfrm>
          <a:prstGeom prst="rect">
            <a:avLst/>
          </a:prstGeom>
        </p:spPr>
        <p:txBody>
          <a:bodyPr vert="horz" lIns="91432" tIns="45715" rIns="91432" bIns="45715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32" tIns="45715" rIns="91432" bIns="45715" rtlCol="0"/>
          <a:lstStyle>
            <a:lvl1pPr algn="r">
              <a:defRPr sz="1200"/>
            </a:lvl1pPr>
          </a:lstStyle>
          <a:p>
            <a:fld id="{57605558-CA49-4C57-A7DA-C61CC902B740}" type="datetimeFigureOut">
              <a:rPr lang="cs-CZ" smtClean="0"/>
              <a:t>09.03.2021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92125" y="1241425"/>
            <a:ext cx="5813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5" rIns="91432" bIns="45715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32" tIns="45715" rIns="91432" bIns="45715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428585"/>
            <a:ext cx="2945659" cy="498055"/>
          </a:xfrm>
          <a:prstGeom prst="rect">
            <a:avLst/>
          </a:prstGeom>
        </p:spPr>
        <p:txBody>
          <a:bodyPr vert="horz" lIns="91432" tIns="45715" rIns="91432" bIns="45715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32" tIns="45715" rIns="91432" bIns="45715" rtlCol="0" anchor="b"/>
          <a:lstStyle>
            <a:lvl1pPr algn="r">
              <a:defRPr sz="1200"/>
            </a:lvl1pPr>
          </a:lstStyle>
          <a:p>
            <a:fld id="{3499E54A-1AF1-4500-BC1C-579C8999CF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0479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99E54A-1AF1-4500-BC1C-579C8999CFFB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62609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28513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noProof="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29942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106542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397725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97165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cs-CZ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99296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27346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295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4C34DA-7923-4A4D-A291-ACC1D30D3648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2950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63571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2400" b="1" dirty="0">
              <a:cs typeface="Calibri" panose="020F0502020204030204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FBE9A-1D31-4833-AE35-EA3F69312FAE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5586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cs-CZ" dirty="0"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DB0E2-4B19-453C-B3FB-3F63E45B5122}" type="slidenum">
              <a:rPr lang="cs-CZ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7234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465584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0312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Char char="-"/>
            </a:pPr>
            <a:endParaRPr lang="cs-CZ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838214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Základní premisy, jakými se nová SRR ČR 21+ chce řídit</a:t>
            </a:r>
          </a:p>
        </p:txBody>
      </p:sp>
    </p:spTree>
    <p:extLst>
      <p:ext uri="{BB962C8B-B14F-4D97-AF65-F5344CB8AC3E}">
        <p14:creationId xmlns:p14="http://schemas.microsoft.com/office/powerpoint/2010/main" val="33497305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691322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just">
              <a:buFont typeface="Arial" panose="020B0604020202020204" pitchFamily="34" charset="0"/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685800"/>
            <a:ext cx="59531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928881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89654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2078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2919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Master" Target="../slideMasters/slideMaster15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Master" Target="../slideMasters/slideMaster15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Master" Target="../slideMasters/slideMaster15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Master" Target="../slideMasters/slideMaster15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Master" Target="../slideMasters/slideMaster16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Master" Target="../slideMasters/slideMaster16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Master" Target="../slideMasters/slideMaster16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Master" Target="../slideMasters/slideMaster16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e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8.emf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emf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5.emf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jpe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8.emf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4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emf"/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5.emf"/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0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0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0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0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1.xml"/><Relationship Id="rId6" Type="http://schemas.openxmlformats.org/officeDocument/2006/relationships/image" Target="../media/image30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1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Master" Target="../slideMasters/slideMaster12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Master" Target="../slideMasters/slideMaster1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Master" Target="../slideMasters/slideMaster12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Master" Target="../slideMasters/slideMaster12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Master" Target="../slideMasters/slideMaster12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Master" Target="../slideMasters/slideMaster12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Master" Target="../slideMasters/slideMaster1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Master" Target="../slideMasters/slideMaster1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4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4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4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4.xml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4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4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4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4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4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900000" y="4734893"/>
            <a:ext cx="8533289" cy="504055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l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Jméno autora/autorů</a:t>
            </a:r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900000" y="900000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/>
              <a:t>MINISTERSTVO PRO MÍSTNÍ ROZVOJ </a:t>
            </a:r>
            <a:endParaRPr lang="cs-CZ" sz="2000" b="1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900000" y="2160000"/>
            <a:ext cx="10971372" cy="1170252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l">
              <a:defRPr sz="4000" b="1" baseline="0">
                <a:solidFill>
                  <a:srgbClr val="034EA2"/>
                </a:solidFill>
              </a:defRPr>
            </a:lvl1pPr>
          </a:lstStyle>
          <a:p>
            <a:r>
              <a:rPr lang="cs-CZ"/>
              <a:t>Název prezentace</a:t>
            </a:r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900000" y="5454650"/>
            <a:ext cx="4608512" cy="360363"/>
          </a:xfrm>
          <a:prstGeom prst="rect">
            <a:avLst/>
          </a:prstGeom>
        </p:spPr>
        <p:txBody>
          <a:bodyPr lIns="90000" rIns="144000">
            <a:noAutofit/>
          </a:bodyPr>
          <a:lstStyle>
            <a:lvl1pPr>
              <a:buNone/>
              <a:defRPr sz="2000">
                <a:solidFill>
                  <a:srgbClr val="034EA2"/>
                </a:solidFill>
              </a:defRPr>
            </a:lvl1pPr>
          </a:lstStyle>
          <a:p>
            <a:pPr lvl="0"/>
            <a:r>
              <a:rPr lang="cs-CZ"/>
              <a:t>Datum a místo</a:t>
            </a:r>
          </a:p>
        </p:txBody>
      </p:sp>
      <p:pic>
        <p:nvPicPr>
          <p:cNvPr id="10" name="Obrázek 9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3" name="Obrázek 12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ázdný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type="ctrTitle" hasCustomPrompt="1"/>
          </p:nvPr>
        </p:nvSpPr>
        <p:spPr>
          <a:xfrm>
            <a:off x="815307" y="340587"/>
            <a:ext cx="7775852" cy="737249"/>
          </a:xfrm>
          <a:prstGeom prst="rect">
            <a:avLst/>
          </a:prstGeom>
        </p:spPr>
        <p:txBody>
          <a:bodyPr/>
          <a:lstStyle>
            <a:lvl1pPr algn="l">
              <a:defRPr sz="3481" b="1" i="0" cap="all" baseline="0">
                <a:solidFill>
                  <a:srgbClr val="2962A7"/>
                </a:solidFill>
              </a:defRPr>
            </a:lvl1pPr>
          </a:lstStyle>
          <a:p>
            <a:r>
              <a:rPr lang="cs-CZ"/>
              <a:t>Děkuji za pozornost!</a:t>
            </a:r>
          </a:p>
        </p:txBody>
      </p:sp>
      <p:sp>
        <p:nvSpPr>
          <p:cNvPr id="6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5615216" y="1299011"/>
            <a:ext cx="6143883" cy="2580370"/>
          </a:xfrm>
          <a:prstGeom prst="rect">
            <a:avLst/>
          </a:prstGeom>
        </p:spPr>
        <p:txBody>
          <a:bodyPr/>
          <a:lstStyle>
            <a:lvl1pPr marL="0" indent="0" algn="l">
              <a:buClr>
                <a:srgbClr val="2962A7"/>
              </a:buClr>
              <a:buFont typeface="Wingdings" pitchFamily="2" charset="2"/>
              <a:buNone/>
              <a:defRPr sz="2355" baseline="0">
                <a:solidFill>
                  <a:schemeClr val="tx1"/>
                </a:solidFill>
              </a:defRPr>
            </a:lvl1pPr>
            <a:lvl2pPr marL="46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4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0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jméno a příjmení</a:t>
            </a:r>
          </a:p>
          <a:p>
            <a:r>
              <a:rPr lang="cs-CZ"/>
              <a:t>funkce</a:t>
            </a:r>
          </a:p>
          <a:p>
            <a:r>
              <a:rPr lang="cs-CZ"/>
              <a:t>organizace</a:t>
            </a:r>
          </a:p>
          <a:p>
            <a:r>
              <a:rPr lang="cs-CZ"/>
              <a:t>e-mail:</a:t>
            </a:r>
          </a:p>
          <a:p>
            <a:r>
              <a:rPr lang="cs-CZ"/>
              <a:t>tel.: </a:t>
            </a:r>
          </a:p>
          <a:p>
            <a:r>
              <a:rPr lang="cs-CZ"/>
              <a:t>web:</a:t>
            </a:r>
          </a:p>
        </p:txBody>
      </p:sp>
      <p:sp>
        <p:nvSpPr>
          <p:cNvPr id="7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815307" y="1299011"/>
            <a:ext cx="4412444" cy="4202317"/>
          </a:xfrm>
          <a:prstGeom prst="rect">
            <a:avLst/>
          </a:prstGeom>
        </p:spPr>
        <p:txBody>
          <a:bodyPr/>
          <a:lstStyle>
            <a:lvl1pPr>
              <a:buNone/>
              <a:defRPr sz="2457" baseline="0"/>
            </a:lvl1pPr>
            <a:lvl2pPr>
              <a:defRPr sz="2048"/>
            </a:lvl2pPr>
            <a:lvl3pPr>
              <a:defRPr sz="1843"/>
            </a:lvl3pPr>
            <a:lvl4pPr>
              <a:defRPr sz="1638"/>
            </a:lvl4pPr>
            <a:lvl5pPr>
              <a:defRPr sz="1638"/>
            </a:lvl5pPr>
            <a:lvl6pPr>
              <a:defRPr sz="1638"/>
            </a:lvl6pPr>
            <a:lvl7pPr>
              <a:defRPr sz="1638"/>
            </a:lvl7pPr>
            <a:lvl8pPr>
              <a:defRPr sz="1638"/>
            </a:lvl8pPr>
            <a:lvl9pPr>
              <a:defRPr sz="1638"/>
            </a:lvl9pPr>
          </a:lstStyle>
          <a:p>
            <a:pPr lvl="0"/>
            <a:r>
              <a:rPr lang="cs-CZ"/>
              <a:t>Fotografie autora</a:t>
            </a:r>
          </a:p>
        </p:txBody>
      </p:sp>
    </p:spTree>
    <p:extLst>
      <p:ext uri="{BB962C8B-B14F-4D97-AF65-F5344CB8AC3E}">
        <p14:creationId xmlns:p14="http://schemas.microsoft.com/office/powerpoint/2010/main" val="412259228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3765" y="373830"/>
            <a:ext cx="2628558" cy="595040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091" y="373830"/>
            <a:ext cx="7682500" cy="595040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09.03.2021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430563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871287" y="4690354"/>
            <a:ext cx="9407821" cy="18431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spcBef>
                <a:spcPts val="1024"/>
              </a:spcBef>
              <a:spcAft>
                <a:spcPts val="1024"/>
              </a:spcAft>
              <a:buNone/>
              <a:defRPr sz="2048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6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4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0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autoři projektu</a:t>
            </a:r>
          </a:p>
        </p:txBody>
      </p:sp>
      <p:sp>
        <p:nvSpPr>
          <p:cNvPr id="6" name="Nadpis 13"/>
          <p:cNvSpPr>
            <a:spLocks noGrp="1" noChangeAspect="1"/>
          </p:cNvSpPr>
          <p:nvPr>
            <p:ph type="title" hasCustomPrompt="1"/>
          </p:nvPr>
        </p:nvSpPr>
        <p:spPr>
          <a:xfrm>
            <a:off x="1871287" y="2036259"/>
            <a:ext cx="9709605" cy="1916846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NÁZEV PREZENTACE</a:t>
            </a:r>
          </a:p>
        </p:txBody>
      </p:sp>
      <p:sp>
        <p:nvSpPr>
          <p:cNvPr id="7" name="Podnadpis 2"/>
          <p:cNvSpPr txBox="1">
            <a:spLocks/>
          </p:cNvSpPr>
          <p:nvPr userDrawn="1"/>
        </p:nvSpPr>
        <p:spPr>
          <a:xfrm>
            <a:off x="1871287" y="3879381"/>
            <a:ext cx="9610994" cy="5897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3616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2662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MINISTERSTVO PRO MÍSTNÍ ROZVOJ ČR</a:t>
            </a:r>
          </a:p>
        </p:txBody>
      </p:sp>
      <p:pic>
        <p:nvPicPr>
          <p:cNvPr id="8" name="Obrázek 7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31314" y="709212"/>
            <a:ext cx="3419555" cy="575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86561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527313" y="2109984"/>
            <a:ext cx="11053580" cy="449721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24"/>
              </a:spcBef>
              <a:spcAft>
                <a:spcPts val="1024"/>
              </a:spcAft>
              <a:buFontTx/>
              <a:buNone/>
              <a:defRPr sz="2867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57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48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43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43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Klepnutím vložíte text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527313" y="1446460"/>
            <a:ext cx="11053580" cy="516074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76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NADPIS</a:t>
            </a:r>
          </a:p>
        </p:txBody>
      </p:sp>
      <p:pic>
        <p:nvPicPr>
          <p:cNvPr id="4" name="Obrázek 3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3311" y="635487"/>
            <a:ext cx="2687949" cy="45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33983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527313" y="1520185"/>
            <a:ext cx="11053580" cy="5087016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24"/>
              </a:spcBef>
              <a:spcAft>
                <a:spcPts val="1024"/>
              </a:spcAft>
              <a:buFontTx/>
              <a:buNone/>
              <a:defRPr sz="2867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57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48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43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43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Klepnutím vložíte text</a:t>
            </a:r>
          </a:p>
        </p:txBody>
      </p:sp>
      <p:pic>
        <p:nvPicPr>
          <p:cNvPr id="3" name="Obrázek 2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3311" y="635487"/>
            <a:ext cx="2687949" cy="45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67530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527313" y="1446460"/>
            <a:ext cx="11053580" cy="516074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76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NADPIS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623311" y="2109985"/>
            <a:ext cx="10971372" cy="4497217"/>
          </a:xfrm>
          <a:prstGeom prst="rect">
            <a:avLst/>
          </a:prstGeom>
        </p:spPr>
        <p:txBody>
          <a:bodyPr/>
          <a:lstStyle>
            <a:lvl1pPr marL="351061" indent="-351061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60632" indent="-292551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70203" indent="-234041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38285" indent="-234041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106366" indent="-234041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pic>
        <p:nvPicPr>
          <p:cNvPr id="5" name="Obrázek 4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3311" y="635487"/>
            <a:ext cx="2687949" cy="45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56620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871287" y="4690355"/>
            <a:ext cx="9407821" cy="18431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spcBef>
                <a:spcPts val="1229"/>
              </a:spcBef>
              <a:spcAft>
                <a:spcPts val="1229"/>
              </a:spcAft>
              <a:buNone/>
              <a:defRPr sz="2457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561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23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85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468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08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370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932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493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autoři projektu</a:t>
            </a:r>
          </a:p>
        </p:txBody>
      </p:sp>
      <p:sp>
        <p:nvSpPr>
          <p:cNvPr id="6" name="Nadpis 13"/>
          <p:cNvSpPr>
            <a:spLocks noGrp="1" noChangeAspect="1"/>
          </p:cNvSpPr>
          <p:nvPr>
            <p:ph type="title" hasCustomPrompt="1"/>
          </p:nvPr>
        </p:nvSpPr>
        <p:spPr>
          <a:xfrm>
            <a:off x="1871287" y="2036260"/>
            <a:ext cx="9709605" cy="1916846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NÁZEV PREZENTACE</a:t>
            </a:r>
          </a:p>
        </p:txBody>
      </p:sp>
      <p:sp>
        <p:nvSpPr>
          <p:cNvPr id="7" name="Podnadpis 2"/>
          <p:cNvSpPr txBox="1">
            <a:spLocks/>
          </p:cNvSpPr>
          <p:nvPr userDrawn="1"/>
        </p:nvSpPr>
        <p:spPr>
          <a:xfrm>
            <a:off x="1871287" y="3879382"/>
            <a:ext cx="9610994" cy="58979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112343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3194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MINISTERSTVO PRO MÍSTNÍ ROZVOJ ČR</a:t>
            </a:r>
          </a:p>
        </p:txBody>
      </p:sp>
      <p:pic>
        <p:nvPicPr>
          <p:cNvPr id="9" name="Obrázek 8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31314" y="709214"/>
            <a:ext cx="3356094" cy="6782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346086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527313" y="2109984"/>
            <a:ext cx="11053580" cy="440874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229"/>
              </a:spcBef>
              <a:spcAft>
                <a:spcPts val="1229"/>
              </a:spcAft>
              <a:buFontTx/>
              <a:buNone/>
              <a:defRPr sz="344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949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457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2211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2211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Klepnutím vložíte text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527313" y="1446461"/>
            <a:ext cx="11053580" cy="516074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932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NADPIS</a:t>
            </a:r>
          </a:p>
        </p:txBody>
      </p:sp>
      <p:pic>
        <p:nvPicPr>
          <p:cNvPr id="5" name="Obrázek 4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3311" y="635487"/>
            <a:ext cx="2687949" cy="5432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86536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527313" y="1520185"/>
            <a:ext cx="11053580" cy="4998546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229"/>
              </a:spcBef>
              <a:spcAft>
                <a:spcPts val="1229"/>
              </a:spcAft>
              <a:buFontTx/>
              <a:buNone/>
              <a:defRPr sz="344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949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457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2211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2211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Klepnutím vložíte text</a:t>
            </a:r>
          </a:p>
        </p:txBody>
      </p:sp>
      <p:pic>
        <p:nvPicPr>
          <p:cNvPr id="4" name="Obrázek 3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3311" y="635487"/>
            <a:ext cx="2687949" cy="5432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9808136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527313" y="1446461"/>
            <a:ext cx="11053580" cy="516074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932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NADPIS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623311" y="2109986"/>
            <a:ext cx="10971372" cy="4408746"/>
          </a:xfrm>
          <a:prstGeom prst="rect">
            <a:avLst/>
          </a:prstGeom>
        </p:spPr>
        <p:txBody>
          <a:bodyPr/>
          <a:lstStyle>
            <a:lvl1pPr marL="421287" indent="-421287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912788" indent="-351072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404290" indent="-280858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966006" indent="-280858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527722" indent="-280858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pic>
        <p:nvPicPr>
          <p:cNvPr id="6" name="Obrázek 5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3311" y="635487"/>
            <a:ext cx="2687949" cy="5432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0385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Prázdný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type="ctrTitle" hasCustomPrompt="1"/>
          </p:nvPr>
        </p:nvSpPr>
        <p:spPr>
          <a:xfrm>
            <a:off x="1967285" y="1372735"/>
            <a:ext cx="8255843" cy="737249"/>
          </a:xfrm>
          <a:prstGeom prst="rect">
            <a:avLst/>
          </a:prstGeom>
        </p:spPr>
        <p:txBody>
          <a:bodyPr/>
          <a:lstStyle>
            <a:lvl1pPr algn="ctr">
              <a:defRPr sz="4505" b="1" i="0" cap="all" baseline="0">
                <a:solidFill>
                  <a:srgbClr val="2962A7"/>
                </a:solidFill>
              </a:defRPr>
            </a:lvl1pPr>
          </a:lstStyle>
          <a:p>
            <a:r>
              <a:rPr lang="cs-CZ"/>
              <a:t>Název prezentace</a:t>
            </a:r>
          </a:p>
        </p:txBody>
      </p:sp>
      <p:sp>
        <p:nvSpPr>
          <p:cNvPr id="6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5711214" y="6164852"/>
            <a:ext cx="6143883" cy="442349"/>
          </a:xfrm>
          <a:prstGeom prst="rect">
            <a:avLst/>
          </a:prstGeom>
        </p:spPr>
        <p:txBody>
          <a:bodyPr/>
          <a:lstStyle>
            <a:lvl1pPr marL="0" indent="0" algn="r">
              <a:buClr>
                <a:srgbClr val="2962A7"/>
              </a:buClr>
              <a:buFont typeface="Wingdings" pitchFamily="2" charset="2"/>
              <a:buNone/>
              <a:defRPr sz="1229" baseline="0">
                <a:solidFill>
                  <a:schemeClr val="bg1">
                    <a:lumMod val="50000"/>
                  </a:schemeClr>
                </a:solidFill>
              </a:defRPr>
            </a:lvl1pPr>
            <a:lvl2pPr marL="46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4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0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Jméno, funkce, organizace</a:t>
            </a:r>
          </a:p>
        </p:txBody>
      </p:sp>
      <p:sp>
        <p:nvSpPr>
          <p:cNvPr id="7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719309" y="6164852"/>
            <a:ext cx="4412444" cy="442349"/>
          </a:xfrm>
          <a:prstGeom prst="rect">
            <a:avLst/>
          </a:prstGeom>
        </p:spPr>
        <p:txBody>
          <a:bodyPr/>
          <a:lstStyle>
            <a:lvl1pPr>
              <a:buNone/>
              <a:defRPr sz="1229"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sz="2048"/>
            </a:lvl2pPr>
            <a:lvl3pPr>
              <a:defRPr sz="1843"/>
            </a:lvl3pPr>
            <a:lvl4pPr>
              <a:defRPr sz="1638"/>
            </a:lvl4pPr>
            <a:lvl5pPr>
              <a:defRPr sz="1638"/>
            </a:lvl5pPr>
            <a:lvl6pPr>
              <a:defRPr sz="1638"/>
            </a:lvl6pPr>
            <a:lvl7pPr>
              <a:defRPr sz="1638"/>
            </a:lvl7pPr>
            <a:lvl8pPr>
              <a:defRPr sz="1638"/>
            </a:lvl8pPr>
            <a:lvl9pPr>
              <a:defRPr sz="1638"/>
            </a:lvl9pPr>
          </a:lstStyle>
          <a:p>
            <a:pPr lvl="0"/>
            <a:r>
              <a:rPr lang="cs-CZ"/>
              <a:t>Místo, datum</a:t>
            </a:r>
          </a:p>
        </p:txBody>
      </p:sp>
    </p:spTree>
    <p:extLst>
      <p:ext uri="{BB962C8B-B14F-4D97-AF65-F5344CB8AC3E}">
        <p14:creationId xmlns:p14="http://schemas.microsoft.com/office/powerpoint/2010/main" val="2446601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815307" y="193139"/>
            <a:ext cx="9503819" cy="1105873"/>
          </a:xfrm>
          <a:prstGeom prst="rect">
            <a:avLst/>
          </a:prstGeom>
        </p:spPr>
        <p:txBody>
          <a:bodyPr/>
          <a:lstStyle>
            <a:lvl1pPr algn="l">
              <a:defRPr sz="3481" b="1" i="0" cap="all" baseline="0">
                <a:solidFill>
                  <a:srgbClr val="2962A7"/>
                </a:solidFill>
              </a:defRPr>
            </a:lvl1pPr>
          </a:lstStyle>
          <a:p>
            <a:r>
              <a:rPr lang="cs-CZ"/>
              <a:t>Název stránky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815307" y="1520185"/>
            <a:ext cx="10943791" cy="4276042"/>
          </a:xfrm>
          <a:prstGeom prst="rect">
            <a:avLst/>
          </a:prstGeom>
        </p:spPr>
        <p:txBody>
          <a:bodyPr/>
          <a:lstStyle>
            <a:lvl1pPr marL="0" indent="0" algn="l">
              <a:buClr>
                <a:srgbClr val="2962A7"/>
              </a:buClr>
              <a:buFont typeface="Wingdings" pitchFamily="2" charset="2"/>
              <a:buChar char="Ø"/>
              <a:defRPr sz="2764" baseline="0">
                <a:solidFill>
                  <a:schemeClr val="tx1"/>
                </a:solidFill>
              </a:defRPr>
            </a:lvl1pPr>
            <a:lvl2pPr marL="46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4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0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Obsah</a:t>
            </a:r>
          </a:p>
        </p:txBody>
      </p:sp>
      <p:sp>
        <p:nvSpPr>
          <p:cNvPr id="7" name="Zástupný symbol pro číslo snímku 5"/>
          <p:cNvSpPr txBox="1">
            <a:spLocks/>
          </p:cNvSpPr>
          <p:nvPr/>
        </p:nvSpPr>
        <p:spPr>
          <a:xfrm>
            <a:off x="0" y="5353878"/>
            <a:ext cx="815307" cy="373831"/>
          </a:xfrm>
          <a:prstGeom prst="rect">
            <a:avLst/>
          </a:prstGeom>
        </p:spPr>
        <p:txBody>
          <a:bodyPr vert="horz" lIns="93620" tIns="46810" rIns="93620" bIns="46810" rtlCol="0" anchor="ctr"/>
          <a:lstStyle/>
          <a:p>
            <a:pPr marL="0" marR="0" lvl="0" indent="0" algn="ctr" defTabSz="9361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B11120-8696-490F-9346-974D8CFD8E5D}" type="slidenum">
              <a:rPr kumimoji="0" lang="cs-CZ" sz="1229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361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sz="1229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19257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dpis a obsah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1"/>
          <p:cNvSpPr>
            <a:spLocks noGrp="1"/>
          </p:cNvSpPr>
          <p:nvPr>
            <p:ph type="ctrTitle" hasCustomPrompt="1"/>
          </p:nvPr>
        </p:nvSpPr>
        <p:spPr>
          <a:xfrm>
            <a:off x="2063283" y="193138"/>
            <a:ext cx="9503819" cy="1105873"/>
          </a:xfrm>
          <a:prstGeom prst="rect">
            <a:avLst/>
          </a:prstGeom>
        </p:spPr>
        <p:txBody>
          <a:bodyPr/>
          <a:lstStyle>
            <a:lvl1pPr algn="l">
              <a:defRPr sz="3481" b="1" i="0" cap="all" baseline="0">
                <a:solidFill>
                  <a:srgbClr val="2962A7"/>
                </a:solidFill>
              </a:defRPr>
            </a:lvl1pPr>
          </a:lstStyle>
          <a:p>
            <a:r>
              <a:rPr lang="cs-CZ"/>
              <a:t>Název stránky</a:t>
            </a:r>
          </a:p>
        </p:txBody>
      </p:sp>
      <p:sp>
        <p:nvSpPr>
          <p:cNvPr id="10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527313" y="1520185"/>
            <a:ext cx="11039789" cy="4202317"/>
          </a:xfrm>
          <a:prstGeom prst="rect">
            <a:avLst/>
          </a:prstGeom>
        </p:spPr>
        <p:txBody>
          <a:bodyPr/>
          <a:lstStyle>
            <a:lvl1pPr marL="0" indent="0" algn="l">
              <a:buClr>
                <a:srgbClr val="2962A7"/>
              </a:buClr>
              <a:buFont typeface="Wingdings" pitchFamily="2" charset="2"/>
              <a:buChar char="Ø"/>
              <a:defRPr sz="2764" baseline="0">
                <a:solidFill>
                  <a:schemeClr val="tx1"/>
                </a:solidFill>
              </a:defRPr>
            </a:lvl1pPr>
            <a:lvl2pPr marL="46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4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0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Obsah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1694187" y="5427603"/>
            <a:ext cx="496226" cy="281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C3B11120-8696-490F-9346-974D8CFD8E5D}" type="slidenum">
              <a:rPr kumimoji="0" lang="cs-CZ" sz="1229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algn="ctr"/>
              <a:t>‹#›</a:t>
            </a:fld>
            <a:endParaRPr lang="cs-CZ" sz="1229"/>
          </a:p>
        </p:txBody>
      </p:sp>
    </p:spTree>
    <p:extLst>
      <p:ext uri="{BB962C8B-B14F-4D97-AF65-F5344CB8AC3E}">
        <p14:creationId xmlns:p14="http://schemas.microsoft.com/office/powerpoint/2010/main" val="19857383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ázdný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type="ctrTitle" hasCustomPrompt="1"/>
          </p:nvPr>
        </p:nvSpPr>
        <p:spPr>
          <a:xfrm>
            <a:off x="815307" y="340587"/>
            <a:ext cx="7775852" cy="737249"/>
          </a:xfrm>
          <a:prstGeom prst="rect">
            <a:avLst/>
          </a:prstGeom>
        </p:spPr>
        <p:txBody>
          <a:bodyPr/>
          <a:lstStyle>
            <a:lvl1pPr algn="l">
              <a:defRPr sz="3481" b="1" i="0" cap="all" baseline="0">
                <a:solidFill>
                  <a:srgbClr val="2962A7"/>
                </a:solidFill>
              </a:defRPr>
            </a:lvl1pPr>
          </a:lstStyle>
          <a:p>
            <a:r>
              <a:rPr lang="cs-CZ"/>
              <a:t>Děkuji za pozornost!</a:t>
            </a:r>
          </a:p>
        </p:txBody>
      </p:sp>
      <p:sp>
        <p:nvSpPr>
          <p:cNvPr id="6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5615216" y="1299011"/>
            <a:ext cx="6143883" cy="2580370"/>
          </a:xfrm>
          <a:prstGeom prst="rect">
            <a:avLst/>
          </a:prstGeom>
        </p:spPr>
        <p:txBody>
          <a:bodyPr/>
          <a:lstStyle>
            <a:lvl1pPr marL="0" indent="0" algn="l">
              <a:buClr>
                <a:srgbClr val="2962A7"/>
              </a:buClr>
              <a:buFont typeface="Wingdings" pitchFamily="2" charset="2"/>
              <a:buNone/>
              <a:defRPr sz="2355" baseline="0">
                <a:solidFill>
                  <a:schemeClr val="tx1"/>
                </a:solidFill>
              </a:defRPr>
            </a:lvl1pPr>
            <a:lvl2pPr marL="46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4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0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jméno a příjmení</a:t>
            </a:r>
          </a:p>
          <a:p>
            <a:r>
              <a:rPr lang="cs-CZ"/>
              <a:t>funkce</a:t>
            </a:r>
          </a:p>
          <a:p>
            <a:r>
              <a:rPr lang="cs-CZ"/>
              <a:t>organizace</a:t>
            </a:r>
          </a:p>
          <a:p>
            <a:r>
              <a:rPr lang="cs-CZ"/>
              <a:t>e-mail:</a:t>
            </a:r>
          </a:p>
          <a:p>
            <a:r>
              <a:rPr lang="cs-CZ"/>
              <a:t>tel.: </a:t>
            </a:r>
          </a:p>
          <a:p>
            <a:r>
              <a:rPr lang="cs-CZ"/>
              <a:t>web:</a:t>
            </a:r>
          </a:p>
        </p:txBody>
      </p:sp>
      <p:sp>
        <p:nvSpPr>
          <p:cNvPr id="7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815307" y="1299011"/>
            <a:ext cx="4412444" cy="4202317"/>
          </a:xfrm>
          <a:prstGeom prst="rect">
            <a:avLst/>
          </a:prstGeom>
        </p:spPr>
        <p:txBody>
          <a:bodyPr/>
          <a:lstStyle>
            <a:lvl1pPr>
              <a:buNone/>
              <a:defRPr sz="2457" baseline="0"/>
            </a:lvl1pPr>
            <a:lvl2pPr>
              <a:defRPr sz="2048"/>
            </a:lvl2pPr>
            <a:lvl3pPr>
              <a:defRPr sz="1843"/>
            </a:lvl3pPr>
            <a:lvl4pPr>
              <a:defRPr sz="1638"/>
            </a:lvl4pPr>
            <a:lvl5pPr>
              <a:defRPr sz="1638"/>
            </a:lvl5pPr>
            <a:lvl6pPr>
              <a:defRPr sz="1638"/>
            </a:lvl6pPr>
            <a:lvl7pPr>
              <a:defRPr sz="1638"/>
            </a:lvl7pPr>
            <a:lvl8pPr>
              <a:defRPr sz="1638"/>
            </a:lvl8pPr>
            <a:lvl9pPr>
              <a:defRPr sz="1638"/>
            </a:lvl9pPr>
          </a:lstStyle>
          <a:p>
            <a:pPr lvl="0"/>
            <a:r>
              <a:rPr lang="cs-CZ"/>
              <a:t>Fotografie autora</a:t>
            </a:r>
          </a:p>
        </p:txBody>
      </p:sp>
    </p:spTree>
    <p:extLst>
      <p:ext uri="{BB962C8B-B14F-4D97-AF65-F5344CB8AC3E}">
        <p14:creationId xmlns:p14="http://schemas.microsoft.com/office/powerpoint/2010/main" val="42817300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Obdélník 9"/>
          <p:cNvSpPr/>
          <p:nvPr userDrawn="1"/>
        </p:nvSpPr>
        <p:spPr>
          <a:xfrm>
            <a:off x="0" y="0"/>
            <a:ext cx="12190413" cy="702151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>
          <a:xfrm>
            <a:off x="2015738" y="2672230"/>
            <a:ext cx="9694738" cy="1253183"/>
          </a:xfrm>
        </p:spPr>
        <p:txBody>
          <a:bodyPr anchor="t" anchorCtr="0"/>
          <a:lstStyle>
            <a:lvl1pPr>
              <a:defRPr sz="4095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sz="quarter" idx="13" hasCustomPrompt="1"/>
          </p:nvPr>
        </p:nvSpPr>
        <p:spPr>
          <a:xfrm>
            <a:off x="2014803" y="4187107"/>
            <a:ext cx="9694738" cy="552875"/>
          </a:xfrm>
        </p:spPr>
        <p:txBody>
          <a:bodyPr lIns="36000" tIns="0" rIns="3600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276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/>
              <a:t>Kliknutím vložíte jméno</a:t>
            </a:r>
          </a:p>
        </p:txBody>
      </p:sp>
      <p:sp>
        <p:nvSpPr>
          <p:cNvPr id="15" name="Zástupný symbol pro text 14"/>
          <p:cNvSpPr>
            <a:spLocks noGrp="1"/>
          </p:cNvSpPr>
          <p:nvPr>
            <p:ph type="body" sz="quarter" idx="14" hasCustomPrompt="1"/>
          </p:nvPr>
        </p:nvSpPr>
        <p:spPr>
          <a:xfrm>
            <a:off x="2015738" y="5001676"/>
            <a:ext cx="9694738" cy="552875"/>
          </a:xfrm>
        </p:spPr>
        <p:txBody>
          <a:bodyPr lIns="36000" tIns="0" rIns="3600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276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/>
              <a:t>Kliknutím vložíte datum a místo</a:t>
            </a:r>
          </a:p>
        </p:txBody>
      </p:sp>
      <p:sp>
        <p:nvSpPr>
          <p:cNvPr id="5" name="Zástupný symbol pro obrázek 4"/>
          <p:cNvSpPr>
            <a:spLocks noGrp="1" noChangeAspect="1"/>
          </p:cNvSpPr>
          <p:nvPr>
            <p:ph type="pic" sz="quarter" idx="15"/>
          </p:nvPr>
        </p:nvSpPr>
        <p:spPr>
          <a:xfrm>
            <a:off x="1127853" y="2699706"/>
            <a:ext cx="719906" cy="552875"/>
          </a:xfrm>
        </p:spPr>
        <p:txBody>
          <a:bodyPr wrap="none" anchor="ctr" anchorCtr="1"/>
          <a:lstStyle>
            <a:lvl1pPr marL="0" indent="0">
              <a:buFontTx/>
              <a:buNone/>
              <a:defRPr sz="614"/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14" name="Zástupný symbol pro obrázek 4"/>
          <p:cNvSpPr>
            <a:spLocks noGrp="1" noChangeAspect="1"/>
          </p:cNvSpPr>
          <p:nvPr>
            <p:ph type="pic" sz="quarter" idx="16"/>
          </p:nvPr>
        </p:nvSpPr>
        <p:spPr>
          <a:xfrm>
            <a:off x="1127853" y="4187107"/>
            <a:ext cx="719906" cy="552875"/>
          </a:xfrm>
        </p:spPr>
        <p:txBody>
          <a:bodyPr wrap="none" anchor="ctr" anchorCtr="1"/>
          <a:lstStyle>
            <a:lvl1pPr marL="0" indent="0">
              <a:buFontTx/>
              <a:buNone/>
              <a:defRPr sz="614"/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16" name="Zástupný symbol pro obrázek 4"/>
          <p:cNvSpPr>
            <a:spLocks noGrp="1" noChangeAspect="1"/>
          </p:cNvSpPr>
          <p:nvPr>
            <p:ph type="pic" sz="quarter" idx="17"/>
          </p:nvPr>
        </p:nvSpPr>
        <p:spPr>
          <a:xfrm>
            <a:off x="1127853" y="5001676"/>
            <a:ext cx="719906" cy="552875"/>
          </a:xfrm>
        </p:spPr>
        <p:txBody>
          <a:bodyPr wrap="none" anchor="ctr" anchorCtr="1"/>
          <a:lstStyle>
            <a:lvl1pPr marL="0" indent="0">
              <a:buFontTx/>
              <a:buNone/>
              <a:defRPr sz="614"/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20" name="Obdélník 19"/>
          <p:cNvSpPr/>
          <p:nvPr userDrawn="1"/>
        </p:nvSpPr>
        <p:spPr>
          <a:xfrm>
            <a:off x="0" y="0"/>
            <a:ext cx="12190413" cy="13674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cxnSp>
        <p:nvCxnSpPr>
          <p:cNvPr id="18" name="Přímá spojnice 17"/>
          <p:cNvCxnSpPr/>
          <p:nvPr userDrawn="1"/>
        </p:nvCxnSpPr>
        <p:spPr>
          <a:xfrm>
            <a:off x="527313" y="1164723"/>
            <a:ext cx="1113578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Obrázek 1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202406"/>
            <a:ext cx="3952627" cy="792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2820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eden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58870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19906" y="1842917"/>
            <a:ext cx="5279313" cy="44230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6191194" y="1842917"/>
            <a:ext cx="5279313" cy="44230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8054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nad seb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19907" y="1842917"/>
            <a:ext cx="10750600" cy="213778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719907" y="4128134"/>
            <a:ext cx="10750600" cy="213778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494101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 nebo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719907" y="2469508"/>
            <a:ext cx="10750600" cy="383326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1"/>
          </p:nvPr>
        </p:nvSpPr>
        <p:spPr>
          <a:xfrm>
            <a:off x="719907" y="1474334"/>
            <a:ext cx="10750600" cy="368583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7" name="Zástupný symbol pro text 5"/>
          <p:cNvSpPr>
            <a:spLocks noGrp="1"/>
          </p:cNvSpPr>
          <p:nvPr>
            <p:ph type="body" sz="quarter" idx="12"/>
          </p:nvPr>
        </p:nvSpPr>
        <p:spPr>
          <a:xfrm>
            <a:off x="719907" y="1879775"/>
            <a:ext cx="10750600" cy="442300"/>
          </a:xfrm>
        </p:spPr>
        <p:txBody>
          <a:bodyPr/>
          <a:lstStyle>
            <a:lvl1pPr marL="0" indent="0">
              <a:lnSpc>
                <a:spcPts val="1638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33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8427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/>
              <a:t>Nadpis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638353"/>
            <a:ext cx="10971372" cy="4633874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buFont typeface="Arial" pitchFamily="34" charset="0"/>
              <a:buChar char="»"/>
              <a:defRPr sz="3600"/>
            </a:lvl2pPr>
            <a:lvl4pPr>
              <a:buFont typeface="Arial" pitchFamily="34" charset="0"/>
              <a:buChar char="»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pic>
        <p:nvPicPr>
          <p:cNvPr id="8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  <p:sp>
        <p:nvSpPr>
          <p:cNvPr id="11" name="Zástupný symbol pro číslo snímku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0" y="0"/>
            <a:ext cx="12190413" cy="68925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>
          <a:xfrm>
            <a:off x="2015738" y="2672229"/>
            <a:ext cx="9694738" cy="3317250"/>
          </a:xfrm>
        </p:spPr>
        <p:txBody>
          <a:bodyPr anchor="t" anchorCtr="0"/>
          <a:lstStyle>
            <a:lvl1pPr>
              <a:defRPr sz="4095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9" name="Zástupný symbol pro obrázek 4"/>
          <p:cNvSpPr>
            <a:spLocks noGrp="1" noChangeAspect="1"/>
          </p:cNvSpPr>
          <p:nvPr>
            <p:ph type="pic" sz="quarter" idx="15"/>
          </p:nvPr>
        </p:nvSpPr>
        <p:spPr>
          <a:xfrm>
            <a:off x="1127853" y="2699706"/>
            <a:ext cx="719906" cy="552875"/>
          </a:xfrm>
        </p:spPr>
        <p:txBody>
          <a:bodyPr wrap="none" anchor="ctr" anchorCtr="1"/>
          <a:lstStyle>
            <a:lvl1pPr marL="0" indent="0">
              <a:buFontTx/>
              <a:buNone/>
              <a:defRPr sz="614"/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7" name="Obdélník 6"/>
          <p:cNvSpPr/>
          <p:nvPr userDrawn="1"/>
        </p:nvSpPr>
        <p:spPr>
          <a:xfrm>
            <a:off x="0" y="0"/>
            <a:ext cx="12190413" cy="13674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7314" y="207233"/>
            <a:ext cx="5269483" cy="811863"/>
          </a:xfrm>
          <a:prstGeom prst="rect">
            <a:avLst/>
          </a:prstGeom>
        </p:spPr>
      </p:pic>
      <p:cxnSp>
        <p:nvCxnSpPr>
          <p:cNvPr id="12" name="Přímá spojnice 11"/>
          <p:cNvCxnSpPr/>
          <p:nvPr userDrawn="1"/>
        </p:nvCxnSpPr>
        <p:spPr>
          <a:xfrm>
            <a:off x="527313" y="1164723"/>
            <a:ext cx="1113578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47627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eden obsah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42282" indent="-442282">
              <a:buFont typeface="Wingdings 3" panose="05040102010807070707" pitchFamily="18" charset="2"/>
              <a:buChar char=""/>
              <a:defRPr/>
            </a:lvl1pPr>
            <a:lvl2pPr marL="681851" indent="-257998">
              <a:buFont typeface="Wingdings 3" panose="05040102010807070707" pitchFamily="18" charset="2"/>
              <a:buChar char=""/>
              <a:defRPr/>
            </a:lvl2pPr>
            <a:lvl3pPr marL="939848" indent="-257998">
              <a:buFont typeface="Wingdings 3" panose="05040102010807070707" pitchFamily="18" charset="2"/>
              <a:buChar char=""/>
              <a:defRPr/>
            </a:lvl3pPr>
            <a:lvl4pPr marL="1197846" indent="-257998">
              <a:buFont typeface="Wingdings 3" panose="05040102010807070707" pitchFamily="18" charset="2"/>
              <a:buChar char=""/>
              <a:defRPr/>
            </a:lvl4pPr>
            <a:lvl5pPr marL="1455844" indent="-257998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05906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19906" y="1842917"/>
            <a:ext cx="5279313" cy="4423000"/>
          </a:xfrm>
        </p:spPr>
        <p:txBody>
          <a:bodyPr/>
          <a:lstStyle>
            <a:lvl1pPr marL="442282" indent="-442282">
              <a:buFont typeface="Wingdings 3" panose="05040102010807070707" pitchFamily="18" charset="2"/>
              <a:buChar char=""/>
              <a:defRPr/>
            </a:lvl1pPr>
            <a:lvl2pPr marL="681851" indent="-257998">
              <a:buFont typeface="Wingdings 3" panose="05040102010807070707" pitchFamily="18" charset="2"/>
              <a:buChar char=""/>
              <a:defRPr/>
            </a:lvl2pPr>
            <a:lvl3pPr marL="939848" indent="-257998">
              <a:buFont typeface="Wingdings 3" panose="05040102010807070707" pitchFamily="18" charset="2"/>
              <a:buChar char=""/>
              <a:defRPr/>
            </a:lvl3pPr>
            <a:lvl4pPr marL="1197846" indent="-257998">
              <a:buFont typeface="Wingdings 3" panose="05040102010807070707" pitchFamily="18" charset="2"/>
              <a:buChar char=""/>
              <a:defRPr/>
            </a:lvl4pPr>
            <a:lvl5pPr marL="1455844" indent="-257998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Zástupný symbol pro obsah 2"/>
          <p:cNvSpPr>
            <a:spLocks noGrp="1"/>
          </p:cNvSpPr>
          <p:nvPr>
            <p:ph idx="13"/>
          </p:nvPr>
        </p:nvSpPr>
        <p:spPr>
          <a:xfrm>
            <a:off x="6191194" y="1842917"/>
            <a:ext cx="5279313" cy="4423000"/>
          </a:xfrm>
        </p:spPr>
        <p:txBody>
          <a:bodyPr/>
          <a:lstStyle>
            <a:lvl1pPr marL="442282" indent="-442282">
              <a:buFont typeface="Wingdings 3" panose="05040102010807070707" pitchFamily="18" charset="2"/>
              <a:buChar char=""/>
              <a:defRPr/>
            </a:lvl1pPr>
            <a:lvl2pPr marL="681851" indent="-257998">
              <a:buFont typeface="Wingdings 3" panose="05040102010807070707" pitchFamily="18" charset="2"/>
              <a:buChar char=""/>
              <a:defRPr/>
            </a:lvl2pPr>
            <a:lvl3pPr marL="939848" indent="-257998">
              <a:buFont typeface="Wingdings 3" panose="05040102010807070707" pitchFamily="18" charset="2"/>
              <a:buChar char=""/>
              <a:defRPr/>
            </a:lvl3pPr>
            <a:lvl4pPr marL="1197846" indent="-257998">
              <a:buFont typeface="Wingdings 3" panose="05040102010807070707" pitchFamily="18" charset="2"/>
              <a:buChar char=""/>
              <a:defRPr/>
            </a:lvl4pPr>
            <a:lvl5pPr marL="1455844" indent="-257998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6569132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nad sebou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19907" y="1842917"/>
            <a:ext cx="10750600" cy="2137783"/>
          </a:xfrm>
        </p:spPr>
        <p:txBody>
          <a:bodyPr/>
          <a:lstStyle>
            <a:lvl1pPr marL="442282" indent="-442282">
              <a:buFont typeface="Wingdings 3" panose="05040102010807070707" pitchFamily="18" charset="2"/>
              <a:buChar char=""/>
              <a:defRPr/>
            </a:lvl1pPr>
            <a:lvl2pPr marL="681851" indent="-257998">
              <a:buFont typeface="Wingdings 3" panose="05040102010807070707" pitchFamily="18" charset="2"/>
              <a:buChar char=""/>
              <a:defRPr/>
            </a:lvl2pPr>
            <a:lvl3pPr marL="939848" indent="-257998">
              <a:buFont typeface="Wingdings 3" panose="05040102010807070707" pitchFamily="18" charset="2"/>
              <a:buChar char=""/>
              <a:defRPr/>
            </a:lvl3pPr>
            <a:lvl4pPr marL="1197846" indent="-257998">
              <a:buFont typeface="Wingdings 3" panose="05040102010807070707" pitchFamily="18" charset="2"/>
              <a:buChar char=""/>
              <a:defRPr/>
            </a:lvl4pPr>
            <a:lvl5pPr marL="1455844" indent="-257998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obsah 2"/>
          <p:cNvSpPr>
            <a:spLocks noGrp="1"/>
          </p:cNvSpPr>
          <p:nvPr>
            <p:ph idx="13"/>
          </p:nvPr>
        </p:nvSpPr>
        <p:spPr>
          <a:xfrm>
            <a:off x="719907" y="4128134"/>
            <a:ext cx="10750600" cy="2137783"/>
          </a:xfrm>
        </p:spPr>
        <p:txBody>
          <a:bodyPr/>
          <a:lstStyle>
            <a:lvl1pPr marL="442282" indent="-442282">
              <a:buFont typeface="Wingdings 3" panose="05040102010807070707" pitchFamily="18" charset="2"/>
              <a:buChar char=""/>
              <a:defRPr/>
            </a:lvl1pPr>
            <a:lvl2pPr marL="681851" indent="-257998">
              <a:buFont typeface="Wingdings 3" panose="05040102010807070707" pitchFamily="18" charset="2"/>
              <a:buChar char=""/>
              <a:defRPr/>
            </a:lvl2pPr>
            <a:lvl3pPr marL="939848" indent="-257998">
              <a:buFont typeface="Wingdings 3" panose="05040102010807070707" pitchFamily="18" charset="2"/>
              <a:buChar char=""/>
              <a:defRPr/>
            </a:lvl3pPr>
            <a:lvl4pPr marL="1197846" indent="-257998">
              <a:buFont typeface="Wingdings 3" panose="05040102010807070707" pitchFamily="18" charset="2"/>
              <a:buChar char=""/>
              <a:defRPr/>
            </a:lvl4pPr>
            <a:lvl5pPr marL="1455844" indent="-257998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11254946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 nebo graf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19907" y="2469508"/>
            <a:ext cx="10750600" cy="3833267"/>
          </a:xfrm>
        </p:spPr>
        <p:txBody>
          <a:bodyPr/>
          <a:lstStyle>
            <a:lvl1pPr marL="442282" indent="-442282">
              <a:buFont typeface="Wingdings 3" panose="05040102010807070707" pitchFamily="18" charset="2"/>
              <a:buChar char=""/>
              <a:defRPr/>
            </a:lvl1pPr>
            <a:lvl2pPr marL="681851" indent="-257998">
              <a:buFont typeface="Wingdings 3" panose="05040102010807070707" pitchFamily="18" charset="2"/>
              <a:buChar char=""/>
              <a:defRPr/>
            </a:lvl2pPr>
            <a:lvl3pPr marL="939848" indent="-257998">
              <a:buFont typeface="Wingdings 3" panose="05040102010807070707" pitchFamily="18" charset="2"/>
              <a:buChar char=""/>
              <a:defRPr/>
            </a:lvl3pPr>
            <a:lvl4pPr marL="1197846" indent="-257998">
              <a:buFont typeface="Wingdings 3" panose="05040102010807070707" pitchFamily="18" charset="2"/>
              <a:buChar char=""/>
              <a:defRPr/>
            </a:lvl4pPr>
            <a:lvl5pPr marL="1455844" indent="-257998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Zástupný symbol pro text 5"/>
          <p:cNvSpPr>
            <a:spLocks noGrp="1"/>
          </p:cNvSpPr>
          <p:nvPr>
            <p:ph type="body" sz="quarter" idx="13"/>
          </p:nvPr>
        </p:nvSpPr>
        <p:spPr>
          <a:xfrm>
            <a:off x="719907" y="1474334"/>
            <a:ext cx="10750600" cy="368583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8" name="Zástupný symbol pro text 5"/>
          <p:cNvSpPr>
            <a:spLocks noGrp="1"/>
          </p:cNvSpPr>
          <p:nvPr>
            <p:ph type="body" sz="quarter" idx="14"/>
          </p:nvPr>
        </p:nvSpPr>
        <p:spPr>
          <a:xfrm>
            <a:off x="719907" y="1879775"/>
            <a:ext cx="10750600" cy="442300"/>
          </a:xfrm>
        </p:spPr>
        <p:txBody>
          <a:bodyPr/>
          <a:lstStyle>
            <a:lvl1pPr marL="0" indent="0">
              <a:lnSpc>
                <a:spcPts val="1638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33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2581025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solidFill>
          <a:srgbClr val="004B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952" y="-1"/>
            <a:ext cx="12190412" cy="7021512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sp>
        <p:nvSpPr>
          <p:cNvPr id="8" name="Obdélník 7"/>
          <p:cNvSpPr/>
          <p:nvPr userDrawn="1"/>
        </p:nvSpPr>
        <p:spPr>
          <a:xfrm>
            <a:off x="6467692" y="2912628"/>
            <a:ext cx="5723672" cy="4108884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sp>
        <p:nvSpPr>
          <p:cNvPr id="9" name="Obdélník 8"/>
          <p:cNvSpPr/>
          <p:nvPr userDrawn="1"/>
        </p:nvSpPr>
        <p:spPr>
          <a:xfrm>
            <a:off x="1" y="5789498"/>
            <a:ext cx="3094164" cy="1232015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pic>
        <p:nvPicPr>
          <p:cNvPr id="11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517" y="6059310"/>
            <a:ext cx="1214100" cy="57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rázek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9" t="17235" r="6248" b="17262"/>
          <a:stretch>
            <a:fillRect/>
          </a:stretch>
        </p:blipFill>
        <p:spPr bwMode="auto">
          <a:xfrm>
            <a:off x="439266" y="6057900"/>
            <a:ext cx="25003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7334" y="3086916"/>
            <a:ext cx="4944030" cy="3934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2405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05">
          <p15:clr>
            <a:srgbClr val="FBAE40"/>
          </p15:clr>
        </p15:guide>
        <p15:guide id="2" pos="2222">
          <p15:clr>
            <a:srgbClr val="FBAE40"/>
          </p15:clr>
        </p15:guide>
        <p15:guide id="3" pos="2925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Úvodní snímek">
    <p:bg>
      <p:bgPr>
        <a:solidFill>
          <a:srgbClr val="004B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952" y="0"/>
            <a:ext cx="12190412" cy="6353970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sp>
        <p:nvSpPr>
          <p:cNvPr id="8" name="Obdélník 7"/>
          <p:cNvSpPr/>
          <p:nvPr userDrawn="1"/>
        </p:nvSpPr>
        <p:spPr>
          <a:xfrm>
            <a:off x="6467692" y="2912628"/>
            <a:ext cx="5723672" cy="4108884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sp>
        <p:nvSpPr>
          <p:cNvPr id="9" name="Obdélník 8"/>
          <p:cNvSpPr/>
          <p:nvPr userDrawn="1"/>
        </p:nvSpPr>
        <p:spPr>
          <a:xfrm>
            <a:off x="1" y="5789498"/>
            <a:ext cx="4752004" cy="1232015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693" y="3150716"/>
            <a:ext cx="4195415" cy="197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Obrázek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9" t="17235" r="6248" b="17262"/>
          <a:stretch>
            <a:fillRect/>
          </a:stretch>
        </p:blipFill>
        <p:spPr bwMode="auto">
          <a:xfrm>
            <a:off x="7292693" y="5649069"/>
            <a:ext cx="3041694" cy="704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27074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92590" y="456725"/>
            <a:ext cx="10988301" cy="504184"/>
          </a:xfrm>
        </p:spPr>
        <p:txBody>
          <a:bodyPr anchor="t" anchorCtr="0"/>
          <a:lstStyle>
            <a:lvl1pPr>
              <a:defRPr sz="3276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592589" y="1023931"/>
            <a:ext cx="10988303" cy="4765567"/>
          </a:xfrm>
        </p:spPr>
        <p:txBody>
          <a:bodyPr/>
          <a:lstStyle>
            <a:lvl1pPr algn="just">
              <a:spcBef>
                <a:spcPts val="307"/>
              </a:spcBef>
              <a:spcAft>
                <a:spcPts val="614"/>
              </a:spcAft>
              <a:defRPr/>
            </a:lvl1pPr>
            <a:lvl2pPr algn="just">
              <a:spcBef>
                <a:spcPts val="307"/>
              </a:spcBef>
              <a:spcAft>
                <a:spcPts val="614"/>
              </a:spcAft>
              <a:defRPr/>
            </a:lvl2pPr>
            <a:lvl3pPr algn="just">
              <a:spcBef>
                <a:spcPts val="307"/>
              </a:spcBef>
              <a:spcAft>
                <a:spcPts val="614"/>
              </a:spcAft>
              <a:defRPr/>
            </a:lvl3pPr>
            <a:lvl4pPr algn="just">
              <a:spcBef>
                <a:spcPts val="307"/>
              </a:spcBef>
              <a:spcAft>
                <a:spcPts val="614"/>
              </a:spcAft>
              <a:defRPr/>
            </a:lvl4pPr>
            <a:lvl5pPr algn="just">
              <a:spcBef>
                <a:spcPts val="307"/>
              </a:spcBef>
              <a:spcAft>
                <a:spcPts val="614"/>
              </a:spcAft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18996956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 userDrawn="1"/>
        </p:nvSpPr>
        <p:spPr>
          <a:xfrm>
            <a:off x="0" y="0"/>
            <a:ext cx="12190413" cy="7021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</p:spTree>
    <p:extLst>
      <p:ext uri="{BB962C8B-B14F-4D97-AF65-F5344CB8AC3E}">
        <p14:creationId xmlns:p14="http://schemas.microsoft.com/office/powerpoint/2010/main" val="37373500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kt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87267" y="456725"/>
            <a:ext cx="4812673" cy="441160"/>
          </a:xfrm>
        </p:spPr>
        <p:txBody>
          <a:bodyPr lIns="0" tIns="0" rIns="0" bIns="0" anchor="t" anchorCtr="0">
            <a:spAutoFit/>
          </a:bodyPr>
          <a:lstStyle>
            <a:lvl1pPr algn="l">
              <a:defRPr sz="2867">
                <a:solidFill>
                  <a:schemeClr val="accent2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4"/>
          </p:nvPr>
        </p:nvSpPr>
        <p:spPr>
          <a:xfrm>
            <a:off x="592589" y="456724"/>
            <a:ext cx="5604204" cy="5332774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5"/>
          </p:nvPr>
        </p:nvSpPr>
        <p:spPr>
          <a:xfrm>
            <a:off x="6787268" y="897884"/>
            <a:ext cx="4812673" cy="4891613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1135682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ov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550590" y="2204112"/>
            <a:ext cx="10971372" cy="11702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6000" baseline="0">
                <a:solidFill>
                  <a:srgbClr val="034EA2"/>
                </a:solidFill>
              </a:defRPr>
            </a:lvl1pPr>
          </a:lstStyle>
          <a:p>
            <a:r>
              <a:rPr lang="cs-CZ"/>
              <a:t>Název tématu/předělu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758" y="3582764"/>
            <a:ext cx="8092440" cy="68580"/>
          </a:xfrm>
          <a:prstGeom prst="rect">
            <a:avLst/>
          </a:prstGeom>
        </p:spPr>
      </p:pic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0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1322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sz="quarter" idx="10"/>
          </p:nvPr>
        </p:nvSpPr>
        <p:spPr>
          <a:xfrm>
            <a:off x="592590" y="1023930"/>
            <a:ext cx="11007351" cy="4765567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40394854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nímek">
    <p:bg>
      <p:bgPr>
        <a:solidFill>
          <a:srgbClr val="004B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952" y="0"/>
            <a:ext cx="12190412" cy="6790713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sp>
        <p:nvSpPr>
          <p:cNvPr id="8" name="Obdélník 7"/>
          <p:cNvSpPr/>
          <p:nvPr userDrawn="1"/>
        </p:nvSpPr>
        <p:spPr>
          <a:xfrm>
            <a:off x="6467692" y="2912628"/>
            <a:ext cx="5723672" cy="4108884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sp>
        <p:nvSpPr>
          <p:cNvPr id="9" name="Obdélník 8"/>
          <p:cNvSpPr/>
          <p:nvPr userDrawn="1"/>
        </p:nvSpPr>
        <p:spPr>
          <a:xfrm>
            <a:off x="1" y="5789498"/>
            <a:ext cx="3094164" cy="1232015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592590" y="1842918"/>
            <a:ext cx="10988301" cy="630229"/>
          </a:xfrm>
        </p:spPr>
        <p:txBody>
          <a:bodyPr anchor="t" anchorCtr="0"/>
          <a:lstStyle>
            <a:lvl1pPr>
              <a:defRPr sz="4095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pic>
        <p:nvPicPr>
          <p:cNvPr id="13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317" y="3718631"/>
            <a:ext cx="5404096" cy="3302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5184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Skupina 10"/>
          <p:cNvGrpSpPr/>
          <p:nvPr userDrawn="1"/>
        </p:nvGrpSpPr>
        <p:grpSpPr>
          <a:xfrm>
            <a:off x="0" y="0"/>
            <a:ext cx="12190413" cy="7021513"/>
            <a:chOff x="0" y="-73024"/>
            <a:chExt cx="9144000" cy="6931024"/>
          </a:xfrm>
        </p:grpSpPr>
        <p:sp>
          <p:nvSpPr>
            <p:cNvPr id="6" name="Rectangle 7"/>
            <p:cNvSpPr/>
            <p:nvPr userDrawn="1"/>
          </p:nvSpPr>
          <p:spPr>
            <a:xfrm>
              <a:off x="0" y="5884881"/>
              <a:ext cx="9144000" cy="973119"/>
            </a:xfrm>
            <a:prstGeom prst="rect">
              <a:avLst/>
            </a:prstGeom>
            <a:solidFill>
              <a:srgbClr val="004B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 sz="1382">
                <a:solidFill>
                  <a:prstClr val="white"/>
                </a:solidFill>
                <a:latin typeface="Calibri" pitchFamily="34" charset="0"/>
              </a:endParaRPr>
            </a:p>
          </p:txBody>
        </p:sp>
        <p:sp>
          <p:nvSpPr>
            <p:cNvPr id="10" name="Obdélník 11"/>
            <p:cNvSpPr/>
            <p:nvPr userDrawn="1"/>
          </p:nvSpPr>
          <p:spPr>
            <a:xfrm>
              <a:off x="0" y="-73024"/>
              <a:ext cx="9144000" cy="59508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 sz="1382">
                <a:solidFill>
                  <a:prstClr val="white"/>
                </a:solidFill>
                <a:latin typeface="Calibri" pitchFamily="34" charset="0"/>
              </a:endParaRPr>
            </a:p>
          </p:txBody>
        </p:sp>
      </p:grpSp>
      <p:sp>
        <p:nvSpPr>
          <p:cNvPr id="12" name="Zástupný symbol pro číslo snímku 4"/>
          <p:cNvSpPr>
            <a:spLocks noGrp="1"/>
          </p:cNvSpPr>
          <p:nvPr userDrawn="1"/>
        </p:nvSpPr>
        <p:spPr>
          <a:xfrm>
            <a:off x="10853517" y="6486931"/>
            <a:ext cx="614444" cy="373831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840746-E84D-450F-9CEF-85632363BC31}" type="slidenum">
              <a:rPr lang="cs-CZ" sz="1843" baseline="0" smtClean="0">
                <a:solidFill>
                  <a:schemeClr val="bg1"/>
                </a:solidFill>
              </a:rPr>
              <a:pPr/>
              <a:t>‹#›</a:t>
            </a:fld>
            <a:endParaRPr lang="cs-CZ" sz="1843" baseline="0">
              <a:solidFill>
                <a:schemeClr val="bg1"/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70" y="6165841"/>
            <a:ext cx="2009620" cy="725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 descr="D:\3 Projekty\MPO\prezentace OPPI\podklady\EU2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127" y="6363122"/>
            <a:ext cx="3894160" cy="528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4801362"/>
      </p:ext>
    </p:extLst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/>
              <a:t>Nadpis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638353"/>
            <a:ext cx="10971372" cy="4633874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buFont typeface="Arial" pitchFamily="34" charset="0"/>
              <a:buChar char="»"/>
              <a:defRPr sz="3600"/>
            </a:lvl2pPr>
            <a:lvl4pPr>
              <a:buFont typeface="Arial" pitchFamily="34" charset="0"/>
              <a:buChar char="»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pic>
        <p:nvPicPr>
          <p:cNvPr id="8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  <p:sp>
        <p:nvSpPr>
          <p:cNvPr id="11" name="Zástupný symbol pro číslo snímku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269949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3802" y="1149123"/>
            <a:ext cx="9142810" cy="2444527"/>
          </a:xfrm>
        </p:spPr>
        <p:txBody>
          <a:bodyPr anchor="b"/>
          <a:lstStyle>
            <a:lvl1pPr algn="ctr">
              <a:defRPr sz="6143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3802" y="3687920"/>
            <a:ext cx="9142810" cy="1695240"/>
          </a:xfrm>
        </p:spPr>
        <p:txBody>
          <a:bodyPr/>
          <a:lstStyle>
            <a:lvl1pPr marL="0" indent="0" algn="ctr">
              <a:buNone/>
              <a:defRPr sz="2457"/>
            </a:lvl1pPr>
            <a:lvl2pPr marL="468081" indent="0" algn="ctr">
              <a:buNone/>
              <a:defRPr sz="2048"/>
            </a:lvl2pPr>
            <a:lvl3pPr marL="936163" indent="0" algn="ctr">
              <a:buNone/>
              <a:defRPr sz="1843"/>
            </a:lvl3pPr>
            <a:lvl4pPr marL="1404244" indent="0" algn="ctr">
              <a:buNone/>
              <a:defRPr sz="1638"/>
            </a:lvl4pPr>
            <a:lvl5pPr marL="1872325" indent="0" algn="ctr">
              <a:buNone/>
              <a:defRPr sz="1638"/>
            </a:lvl5pPr>
            <a:lvl6pPr marL="2340407" indent="0" algn="ctr">
              <a:buNone/>
              <a:defRPr sz="1638"/>
            </a:lvl6pPr>
            <a:lvl7pPr marL="2808488" indent="0" algn="ctr">
              <a:buNone/>
              <a:defRPr sz="1638"/>
            </a:lvl7pPr>
            <a:lvl8pPr marL="3276570" indent="0" algn="ctr">
              <a:buNone/>
              <a:defRPr sz="1638"/>
            </a:lvl8pPr>
            <a:lvl9pPr marL="3744651" indent="0" algn="ctr">
              <a:buNone/>
              <a:defRPr sz="1638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09.03.2021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238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4505"/>
            </a:lvl1pPr>
          </a:lstStyle>
          <a:p>
            <a:r>
              <a:rPr lang="cs-CZ" sz="3686" b="1">
                <a:solidFill>
                  <a:srgbClr val="7EA2D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838091" y="1869153"/>
            <a:ext cx="10514231" cy="4099133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Předepsané písmo </a:t>
            </a:r>
            <a:r>
              <a:rPr lang="cs-CZ" err="1"/>
              <a:t>Arial</a:t>
            </a:r>
            <a:endParaRPr lang="cs-CZ"/>
          </a:p>
        </p:txBody>
      </p:sp>
      <p:pic>
        <p:nvPicPr>
          <p:cNvPr id="6" name="Obráze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1181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742" y="1750503"/>
            <a:ext cx="10514231" cy="2920754"/>
          </a:xfrm>
        </p:spPr>
        <p:txBody>
          <a:bodyPr anchor="b"/>
          <a:lstStyle>
            <a:lvl1pPr>
              <a:defRPr sz="6143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742" y="4698889"/>
            <a:ext cx="10514231" cy="1535955"/>
          </a:xfrm>
        </p:spPr>
        <p:txBody>
          <a:bodyPr/>
          <a:lstStyle>
            <a:lvl1pPr marL="0" indent="0">
              <a:buNone/>
              <a:defRPr sz="2457">
                <a:solidFill>
                  <a:schemeClr val="tx1">
                    <a:tint val="75000"/>
                  </a:schemeClr>
                </a:solidFill>
              </a:defRPr>
            </a:lvl1pPr>
            <a:lvl2pPr marL="468081" indent="0">
              <a:buNone/>
              <a:defRPr sz="2048">
                <a:solidFill>
                  <a:schemeClr val="tx1">
                    <a:tint val="75000"/>
                  </a:schemeClr>
                </a:solidFill>
              </a:defRPr>
            </a:lvl2pPr>
            <a:lvl3pPr marL="936163" indent="0">
              <a:buNone/>
              <a:defRPr sz="1843">
                <a:solidFill>
                  <a:schemeClr val="tx1">
                    <a:tint val="75000"/>
                  </a:schemeClr>
                </a:solidFill>
              </a:defRPr>
            </a:lvl3pPr>
            <a:lvl4pPr marL="1404244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4pPr>
            <a:lvl5pPr marL="1872325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5pPr>
            <a:lvl6pPr marL="2340407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6pPr>
            <a:lvl7pPr marL="2808488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7pPr>
            <a:lvl8pPr marL="3276570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8pPr>
            <a:lvl9pPr marL="3744651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09.03.2021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2315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091" y="1869153"/>
            <a:ext cx="5155529" cy="445508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6793" y="1869153"/>
            <a:ext cx="5155529" cy="445508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09.03.2021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5640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0208" y="373831"/>
            <a:ext cx="10514231" cy="1357168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40208" y="1721247"/>
            <a:ext cx="5157645" cy="843556"/>
          </a:xfrm>
        </p:spPr>
        <p:txBody>
          <a:bodyPr anchor="b"/>
          <a:lstStyle>
            <a:lvl1pPr marL="0" indent="0">
              <a:buNone/>
              <a:defRPr sz="2457" b="1"/>
            </a:lvl1pPr>
            <a:lvl2pPr marL="468081" indent="0">
              <a:buNone/>
              <a:defRPr sz="2048" b="1"/>
            </a:lvl2pPr>
            <a:lvl3pPr marL="936163" indent="0">
              <a:buNone/>
              <a:defRPr sz="1843" b="1"/>
            </a:lvl3pPr>
            <a:lvl4pPr marL="1404244" indent="0">
              <a:buNone/>
              <a:defRPr sz="1638" b="1"/>
            </a:lvl4pPr>
            <a:lvl5pPr marL="1872325" indent="0">
              <a:buNone/>
              <a:defRPr sz="1638" b="1"/>
            </a:lvl5pPr>
            <a:lvl6pPr marL="2340407" indent="0">
              <a:buNone/>
              <a:defRPr sz="1638" b="1"/>
            </a:lvl6pPr>
            <a:lvl7pPr marL="2808488" indent="0">
              <a:buNone/>
              <a:defRPr sz="1638" b="1"/>
            </a:lvl7pPr>
            <a:lvl8pPr marL="3276570" indent="0">
              <a:buNone/>
              <a:defRPr sz="1638" b="1"/>
            </a:lvl8pPr>
            <a:lvl9pPr marL="3744651" indent="0">
              <a:buNone/>
              <a:defRPr sz="1638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40208" y="2564803"/>
            <a:ext cx="5157645" cy="37724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1396" y="1721247"/>
            <a:ext cx="5183043" cy="843556"/>
          </a:xfrm>
        </p:spPr>
        <p:txBody>
          <a:bodyPr anchor="b"/>
          <a:lstStyle>
            <a:lvl1pPr marL="0" indent="0">
              <a:buNone/>
              <a:defRPr sz="2457" b="1"/>
            </a:lvl1pPr>
            <a:lvl2pPr marL="468081" indent="0">
              <a:buNone/>
              <a:defRPr sz="2048" b="1"/>
            </a:lvl2pPr>
            <a:lvl3pPr marL="936163" indent="0">
              <a:buNone/>
              <a:defRPr sz="1843" b="1"/>
            </a:lvl3pPr>
            <a:lvl4pPr marL="1404244" indent="0">
              <a:buNone/>
              <a:defRPr sz="1638" b="1"/>
            </a:lvl4pPr>
            <a:lvl5pPr marL="1872325" indent="0">
              <a:buNone/>
              <a:defRPr sz="1638" b="1"/>
            </a:lvl5pPr>
            <a:lvl6pPr marL="2340407" indent="0">
              <a:buNone/>
              <a:defRPr sz="1638" b="1"/>
            </a:lvl6pPr>
            <a:lvl7pPr marL="2808488" indent="0">
              <a:buNone/>
              <a:defRPr sz="1638" b="1"/>
            </a:lvl7pPr>
            <a:lvl8pPr marL="3276570" indent="0">
              <a:buNone/>
              <a:defRPr sz="1638" b="1"/>
            </a:lvl8pPr>
            <a:lvl9pPr marL="3744651" indent="0">
              <a:buNone/>
              <a:defRPr sz="1638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1396" y="2564803"/>
            <a:ext cx="5183043" cy="37724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09.03.2021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710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09.03.2021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690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/>
              <a:t>Nadpis</a:t>
            </a:r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0" name="Zástupný symbol pro graf 9"/>
          <p:cNvSpPr>
            <a:spLocks noGrp="1"/>
          </p:cNvSpPr>
          <p:nvPr>
            <p:ph type="chart" sz="quarter" idx="13"/>
          </p:nvPr>
        </p:nvSpPr>
        <p:spPr>
          <a:xfrm>
            <a:off x="622300" y="1566863"/>
            <a:ext cx="10945813" cy="4392612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na ikonu přidáte graf.</a:t>
            </a: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1" name="Obrázek 10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2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09.03.2021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3868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0208" y="468101"/>
            <a:ext cx="3932255" cy="1638353"/>
          </a:xfrm>
        </p:spPr>
        <p:txBody>
          <a:bodyPr anchor="b"/>
          <a:lstStyle>
            <a:lvl1pPr>
              <a:defRPr sz="3276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042" y="1010968"/>
            <a:ext cx="6171397" cy="4989825"/>
          </a:xfrm>
        </p:spPr>
        <p:txBody>
          <a:bodyPr/>
          <a:lstStyle>
            <a:lvl1pPr>
              <a:defRPr sz="3276"/>
            </a:lvl1pPr>
            <a:lvl2pPr>
              <a:defRPr sz="2867"/>
            </a:lvl2pPr>
            <a:lvl3pPr>
              <a:defRPr sz="2457"/>
            </a:lvl3pPr>
            <a:lvl4pPr>
              <a:defRPr sz="2048"/>
            </a:lvl4pPr>
            <a:lvl5pPr>
              <a:defRPr sz="2048"/>
            </a:lvl5pPr>
            <a:lvl6pPr>
              <a:defRPr sz="2048"/>
            </a:lvl6pPr>
            <a:lvl7pPr>
              <a:defRPr sz="2048"/>
            </a:lvl7pPr>
            <a:lvl8pPr>
              <a:defRPr sz="2048"/>
            </a:lvl8pPr>
            <a:lvl9pPr>
              <a:defRPr sz="2048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40208" y="2106454"/>
            <a:ext cx="3932255" cy="3902466"/>
          </a:xfrm>
        </p:spPr>
        <p:txBody>
          <a:bodyPr/>
          <a:lstStyle>
            <a:lvl1pPr marL="0" indent="0">
              <a:buNone/>
              <a:defRPr sz="1638"/>
            </a:lvl1pPr>
            <a:lvl2pPr marL="468081" indent="0">
              <a:buNone/>
              <a:defRPr sz="1433"/>
            </a:lvl2pPr>
            <a:lvl3pPr marL="936163" indent="0">
              <a:buNone/>
              <a:defRPr sz="1229"/>
            </a:lvl3pPr>
            <a:lvl4pPr marL="1404244" indent="0">
              <a:buNone/>
              <a:defRPr sz="1024"/>
            </a:lvl4pPr>
            <a:lvl5pPr marL="1872325" indent="0">
              <a:buNone/>
              <a:defRPr sz="1024"/>
            </a:lvl5pPr>
            <a:lvl6pPr marL="2340407" indent="0">
              <a:buNone/>
              <a:defRPr sz="1024"/>
            </a:lvl6pPr>
            <a:lvl7pPr marL="2808488" indent="0">
              <a:buNone/>
              <a:defRPr sz="1024"/>
            </a:lvl7pPr>
            <a:lvl8pPr marL="3276570" indent="0">
              <a:buNone/>
              <a:defRPr sz="1024"/>
            </a:lvl8pPr>
            <a:lvl9pPr marL="3744651" indent="0">
              <a:buNone/>
              <a:defRPr sz="1024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09.03.2021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89975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0208" y="468101"/>
            <a:ext cx="3932255" cy="1638353"/>
          </a:xfrm>
        </p:spPr>
        <p:txBody>
          <a:bodyPr anchor="b"/>
          <a:lstStyle>
            <a:lvl1pPr>
              <a:defRPr sz="3276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042" y="1010968"/>
            <a:ext cx="6171397" cy="4989825"/>
          </a:xfrm>
        </p:spPr>
        <p:txBody>
          <a:bodyPr/>
          <a:lstStyle>
            <a:lvl1pPr marL="0" indent="0">
              <a:buNone/>
              <a:defRPr sz="3276"/>
            </a:lvl1pPr>
            <a:lvl2pPr marL="468081" indent="0">
              <a:buNone/>
              <a:defRPr sz="2867"/>
            </a:lvl2pPr>
            <a:lvl3pPr marL="936163" indent="0">
              <a:buNone/>
              <a:defRPr sz="2457"/>
            </a:lvl3pPr>
            <a:lvl4pPr marL="1404244" indent="0">
              <a:buNone/>
              <a:defRPr sz="2048"/>
            </a:lvl4pPr>
            <a:lvl5pPr marL="1872325" indent="0">
              <a:buNone/>
              <a:defRPr sz="2048"/>
            </a:lvl5pPr>
            <a:lvl6pPr marL="2340407" indent="0">
              <a:buNone/>
              <a:defRPr sz="2048"/>
            </a:lvl6pPr>
            <a:lvl7pPr marL="2808488" indent="0">
              <a:buNone/>
              <a:defRPr sz="2048"/>
            </a:lvl7pPr>
            <a:lvl8pPr marL="3276570" indent="0">
              <a:buNone/>
              <a:defRPr sz="2048"/>
            </a:lvl8pPr>
            <a:lvl9pPr marL="3744651" indent="0">
              <a:buNone/>
              <a:defRPr sz="2048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40208" y="2106454"/>
            <a:ext cx="3932255" cy="3902466"/>
          </a:xfrm>
        </p:spPr>
        <p:txBody>
          <a:bodyPr/>
          <a:lstStyle>
            <a:lvl1pPr marL="0" indent="0">
              <a:buNone/>
              <a:defRPr sz="1638"/>
            </a:lvl1pPr>
            <a:lvl2pPr marL="468081" indent="0">
              <a:buNone/>
              <a:defRPr sz="1433"/>
            </a:lvl2pPr>
            <a:lvl3pPr marL="936163" indent="0">
              <a:buNone/>
              <a:defRPr sz="1229"/>
            </a:lvl3pPr>
            <a:lvl4pPr marL="1404244" indent="0">
              <a:buNone/>
              <a:defRPr sz="1024"/>
            </a:lvl4pPr>
            <a:lvl5pPr marL="1872325" indent="0">
              <a:buNone/>
              <a:defRPr sz="1024"/>
            </a:lvl5pPr>
            <a:lvl6pPr marL="2340407" indent="0">
              <a:buNone/>
              <a:defRPr sz="1024"/>
            </a:lvl6pPr>
            <a:lvl7pPr marL="2808488" indent="0">
              <a:buNone/>
              <a:defRPr sz="1024"/>
            </a:lvl7pPr>
            <a:lvl8pPr marL="3276570" indent="0">
              <a:buNone/>
              <a:defRPr sz="1024"/>
            </a:lvl8pPr>
            <a:lvl9pPr marL="3744651" indent="0">
              <a:buNone/>
              <a:defRPr sz="1024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09.03.2021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97503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09.03.2021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7780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3765" y="373830"/>
            <a:ext cx="2628558" cy="595040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091" y="373830"/>
            <a:ext cx="7682500" cy="595040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09.03.2021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270226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330236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solidFill>
          <a:srgbClr val="004B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952" y="-1"/>
            <a:ext cx="12190412" cy="7021512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>
              <a:solidFill>
                <a:srgbClr val="FFFFFF"/>
              </a:solidFill>
            </a:endParaRPr>
          </a:p>
        </p:txBody>
      </p:sp>
      <p:sp>
        <p:nvSpPr>
          <p:cNvPr id="8" name="Obdélník 7"/>
          <p:cNvSpPr/>
          <p:nvPr userDrawn="1"/>
        </p:nvSpPr>
        <p:spPr>
          <a:xfrm>
            <a:off x="6467692" y="2912629"/>
            <a:ext cx="5723672" cy="4108884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>
              <a:solidFill>
                <a:srgbClr val="FFFFFF"/>
              </a:solidFill>
            </a:endParaRPr>
          </a:p>
        </p:txBody>
      </p:sp>
      <p:sp>
        <p:nvSpPr>
          <p:cNvPr id="9" name="Obdélník 8"/>
          <p:cNvSpPr/>
          <p:nvPr userDrawn="1"/>
        </p:nvSpPr>
        <p:spPr>
          <a:xfrm>
            <a:off x="1" y="5789499"/>
            <a:ext cx="3094164" cy="1232015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>
              <a:solidFill>
                <a:srgbClr val="FFFFFF"/>
              </a:solidFill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317" y="3718631"/>
            <a:ext cx="5404096" cy="3302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744" y="6203780"/>
            <a:ext cx="1618589" cy="58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ek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9" t="17235" r="6248" b="17262"/>
          <a:stretch>
            <a:fillRect/>
          </a:stretch>
        </p:blipFill>
        <p:spPr bwMode="auto">
          <a:xfrm>
            <a:off x="585613" y="6202337"/>
            <a:ext cx="3333317" cy="59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32153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05">
          <p15:clr>
            <a:srgbClr val="FBAE40"/>
          </p15:clr>
        </p15:guide>
        <p15:guide id="2" pos="2222">
          <p15:clr>
            <a:srgbClr val="FBAE40"/>
          </p15:clr>
        </p15:guide>
        <p15:guide id="3" pos="2925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Úvodní snímek">
    <p:bg>
      <p:bgPr>
        <a:solidFill>
          <a:srgbClr val="004B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952" y="0"/>
            <a:ext cx="12190412" cy="6353970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>
              <a:solidFill>
                <a:srgbClr val="FFFFFF"/>
              </a:solidFill>
            </a:endParaRPr>
          </a:p>
        </p:txBody>
      </p:sp>
      <p:sp>
        <p:nvSpPr>
          <p:cNvPr id="8" name="Obdélník 7"/>
          <p:cNvSpPr/>
          <p:nvPr userDrawn="1"/>
        </p:nvSpPr>
        <p:spPr>
          <a:xfrm>
            <a:off x="6467692" y="2912629"/>
            <a:ext cx="5723672" cy="4108884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>
              <a:solidFill>
                <a:srgbClr val="FFFFFF"/>
              </a:solidFill>
            </a:endParaRPr>
          </a:p>
        </p:txBody>
      </p:sp>
      <p:sp>
        <p:nvSpPr>
          <p:cNvPr id="9" name="Obdélník 8"/>
          <p:cNvSpPr/>
          <p:nvPr userDrawn="1"/>
        </p:nvSpPr>
        <p:spPr>
          <a:xfrm>
            <a:off x="2" y="5789499"/>
            <a:ext cx="4752004" cy="1232015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>
              <a:solidFill>
                <a:srgbClr val="FFFFFF"/>
              </a:solidFill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108" y="4035744"/>
            <a:ext cx="4597649" cy="165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Obrázek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9" t="17235" r="6248" b="17262"/>
          <a:stretch>
            <a:fillRect/>
          </a:stretch>
        </p:blipFill>
        <p:spPr bwMode="auto">
          <a:xfrm>
            <a:off x="7040047" y="6056866"/>
            <a:ext cx="3333317" cy="59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007412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92590" y="456726"/>
            <a:ext cx="10988301" cy="504184"/>
          </a:xfrm>
        </p:spPr>
        <p:txBody>
          <a:bodyPr anchor="t" anchorCtr="0"/>
          <a:lstStyle>
            <a:lvl1pPr>
              <a:defRPr sz="32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592591" y="1023932"/>
            <a:ext cx="10988302" cy="4765567"/>
          </a:xfrm>
        </p:spPr>
        <p:txBody>
          <a:bodyPr/>
          <a:lstStyle>
            <a:lvl1pPr algn="just">
              <a:spcBef>
                <a:spcPts val="300"/>
              </a:spcBef>
              <a:spcAft>
                <a:spcPts val="600"/>
              </a:spcAft>
              <a:defRPr/>
            </a:lvl1pPr>
            <a:lvl2pPr algn="just">
              <a:spcBef>
                <a:spcPts val="300"/>
              </a:spcBef>
              <a:spcAft>
                <a:spcPts val="600"/>
              </a:spcAft>
              <a:defRPr/>
            </a:lvl2pPr>
            <a:lvl3pPr algn="just">
              <a:spcBef>
                <a:spcPts val="300"/>
              </a:spcBef>
              <a:spcAft>
                <a:spcPts val="600"/>
              </a:spcAft>
              <a:defRPr/>
            </a:lvl3pPr>
            <a:lvl4pPr algn="just">
              <a:spcBef>
                <a:spcPts val="300"/>
              </a:spcBef>
              <a:spcAft>
                <a:spcPts val="600"/>
              </a:spcAft>
              <a:defRPr/>
            </a:lvl4pPr>
            <a:lvl5pPr algn="just">
              <a:spcBef>
                <a:spcPts val="30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25342410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92590" y="456726"/>
            <a:ext cx="10988301" cy="504184"/>
          </a:xfrm>
        </p:spPr>
        <p:txBody>
          <a:bodyPr anchor="t" anchorCtr="0"/>
          <a:lstStyle>
            <a:lvl1pPr>
              <a:defRPr sz="32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592591" y="1023932"/>
            <a:ext cx="10988302" cy="4765567"/>
          </a:xfrm>
        </p:spPr>
        <p:txBody>
          <a:bodyPr/>
          <a:lstStyle>
            <a:lvl1pPr algn="just">
              <a:defRPr/>
            </a:lvl1pPr>
            <a:lvl2pPr algn="just">
              <a:defRPr/>
            </a:lvl2pPr>
            <a:lvl3pPr algn="just">
              <a:defRPr/>
            </a:lvl3pPr>
            <a:lvl4pPr algn="just">
              <a:defRPr/>
            </a:lvl4pPr>
            <a:lvl5pPr algn="just"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991515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/>
              <a:t>Nadpis</a:t>
            </a:r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5" name="Zástupný symbol pro tabulku 14"/>
          <p:cNvSpPr>
            <a:spLocks noGrp="1"/>
          </p:cNvSpPr>
          <p:nvPr>
            <p:ph type="tbl" sz="quarter" idx="13"/>
          </p:nvPr>
        </p:nvSpPr>
        <p:spPr>
          <a:xfrm>
            <a:off x="622300" y="1638300"/>
            <a:ext cx="11017250" cy="4321175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na ikonu přidáte tabulku.</a:t>
            </a:r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2" name="Obrázek 11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3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 userDrawn="1"/>
        </p:nvSpPr>
        <p:spPr>
          <a:xfrm>
            <a:off x="0" y="0"/>
            <a:ext cx="12190413" cy="7021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6817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kt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87267" y="456726"/>
            <a:ext cx="4812673" cy="441160"/>
          </a:xfrm>
        </p:spPr>
        <p:txBody>
          <a:bodyPr lIns="0" tIns="0" rIns="0" bIns="0" anchor="t" anchorCtr="0">
            <a:spAutoFit/>
          </a:bodyPr>
          <a:lstStyle>
            <a:lvl1pPr algn="l">
              <a:defRPr sz="2800">
                <a:solidFill>
                  <a:schemeClr val="accent2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4"/>
          </p:nvPr>
        </p:nvSpPr>
        <p:spPr>
          <a:xfrm>
            <a:off x="592591" y="456725"/>
            <a:ext cx="5604203" cy="5332774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5"/>
          </p:nvPr>
        </p:nvSpPr>
        <p:spPr>
          <a:xfrm>
            <a:off x="6787268" y="897884"/>
            <a:ext cx="4812673" cy="489161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49381944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sz="quarter" idx="10"/>
          </p:nvPr>
        </p:nvSpPr>
        <p:spPr>
          <a:xfrm>
            <a:off x="592590" y="1023931"/>
            <a:ext cx="11007351" cy="4765567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11043004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nímek">
    <p:bg>
      <p:bgPr>
        <a:solidFill>
          <a:srgbClr val="004B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952" y="0"/>
            <a:ext cx="12190412" cy="6790713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>
              <a:solidFill>
                <a:srgbClr val="FFFFFF"/>
              </a:solidFill>
            </a:endParaRPr>
          </a:p>
        </p:txBody>
      </p:sp>
      <p:sp>
        <p:nvSpPr>
          <p:cNvPr id="8" name="Obdélník 7"/>
          <p:cNvSpPr/>
          <p:nvPr userDrawn="1"/>
        </p:nvSpPr>
        <p:spPr>
          <a:xfrm>
            <a:off x="6467692" y="2912629"/>
            <a:ext cx="5723672" cy="4108884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>
              <a:solidFill>
                <a:srgbClr val="FFFFFF"/>
              </a:solidFill>
            </a:endParaRPr>
          </a:p>
        </p:txBody>
      </p:sp>
      <p:sp>
        <p:nvSpPr>
          <p:cNvPr id="9" name="Obdélník 8"/>
          <p:cNvSpPr/>
          <p:nvPr userDrawn="1"/>
        </p:nvSpPr>
        <p:spPr>
          <a:xfrm>
            <a:off x="1" y="5789499"/>
            <a:ext cx="3094164" cy="1232015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>
              <a:solidFill>
                <a:srgbClr val="FFFFFF"/>
              </a:solidFill>
            </a:endParaRPr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592590" y="1842919"/>
            <a:ext cx="10988301" cy="630229"/>
          </a:xfrm>
        </p:spPr>
        <p:txBody>
          <a:bodyPr anchor="t" anchorCtr="0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pic>
        <p:nvPicPr>
          <p:cNvPr id="13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317" y="3718631"/>
            <a:ext cx="5404096" cy="3302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127507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Skupina 10"/>
          <p:cNvGrpSpPr/>
          <p:nvPr userDrawn="1"/>
        </p:nvGrpSpPr>
        <p:grpSpPr>
          <a:xfrm>
            <a:off x="0" y="0"/>
            <a:ext cx="12190413" cy="7021513"/>
            <a:chOff x="0" y="-73024"/>
            <a:chExt cx="9144000" cy="6931024"/>
          </a:xfrm>
        </p:grpSpPr>
        <p:sp>
          <p:nvSpPr>
            <p:cNvPr id="6" name="Rectangle 7"/>
            <p:cNvSpPr/>
            <p:nvPr userDrawn="1"/>
          </p:nvSpPr>
          <p:spPr>
            <a:xfrm>
              <a:off x="0" y="5884881"/>
              <a:ext cx="9144000" cy="973119"/>
            </a:xfrm>
            <a:prstGeom prst="rect">
              <a:avLst/>
            </a:prstGeom>
            <a:solidFill>
              <a:srgbClr val="004B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 sz="1350">
                <a:solidFill>
                  <a:prstClr val="white"/>
                </a:solidFill>
              </a:endParaRPr>
            </a:p>
          </p:txBody>
        </p:sp>
        <p:sp>
          <p:nvSpPr>
            <p:cNvPr id="10" name="Obdélník 11"/>
            <p:cNvSpPr/>
            <p:nvPr userDrawn="1"/>
          </p:nvSpPr>
          <p:spPr>
            <a:xfrm>
              <a:off x="0" y="-73024"/>
              <a:ext cx="9144000" cy="59508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 sz="1350">
                <a:solidFill>
                  <a:prstClr val="white"/>
                </a:solidFill>
              </a:endParaRPr>
            </a:p>
          </p:txBody>
        </p:sp>
      </p:grpSp>
      <p:sp>
        <p:nvSpPr>
          <p:cNvPr id="12" name="Zástupný symbol pro číslo snímku 4"/>
          <p:cNvSpPr>
            <a:spLocks noGrp="1"/>
          </p:cNvSpPr>
          <p:nvPr userDrawn="1"/>
        </p:nvSpPr>
        <p:spPr>
          <a:xfrm>
            <a:off x="10853517" y="6486932"/>
            <a:ext cx="614444" cy="373831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840746-E84D-450F-9CEF-85632363BC31}" type="slidenum">
              <a:rPr lang="cs-CZ" sz="1800" smtClean="0">
                <a:solidFill>
                  <a:srgbClr val="FFFFFF"/>
                </a:solidFill>
              </a:rPr>
              <a:pPr/>
              <a:t>‹#›</a:t>
            </a:fld>
            <a:endParaRPr lang="cs-CZ" sz="1800">
              <a:solidFill>
                <a:srgbClr val="FFFFFF"/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72" y="6165842"/>
            <a:ext cx="2009619" cy="725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 descr="D:\3 Projekty\MPO\prezentace OPPI\podklady\EU2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127" y="6363122"/>
            <a:ext cx="3894160" cy="528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9524742"/>
      </p:ext>
    </p:extLst>
  </p:cSld>
  <p:clrMapOvr>
    <a:masterClrMapping/>
  </p:clrMapOvr>
  <p:transition spd="slow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7" y="5973163"/>
            <a:ext cx="6146000" cy="10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3802" y="1149123"/>
            <a:ext cx="9142810" cy="2444527"/>
          </a:xfrm>
        </p:spPr>
        <p:txBody>
          <a:bodyPr anchor="b">
            <a:normAutofit/>
          </a:bodyPr>
          <a:lstStyle>
            <a:lvl1pPr algn="l">
              <a:defRPr sz="4505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3802" y="3687920"/>
            <a:ext cx="9142810" cy="1695240"/>
          </a:xfrm>
        </p:spPr>
        <p:txBody>
          <a:bodyPr>
            <a:normAutofit/>
          </a:bodyPr>
          <a:lstStyle>
            <a:lvl1pPr marL="0" indent="0" algn="l">
              <a:buNone/>
              <a:defRPr sz="717">
                <a:solidFill>
                  <a:schemeClr val="tx1"/>
                </a:solidFill>
                <a:latin typeface="+mj-lt"/>
              </a:defRPr>
            </a:lvl1pPr>
            <a:lvl2pPr marL="468081" indent="0" algn="ctr">
              <a:buNone/>
              <a:defRPr sz="2048"/>
            </a:lvl2pPr>
            <a:lvl3pPr marL="936163" indent="0" algn="ctr">
              <a:buNone/>
              <a:defRPr sz="1843"/>
            </a:lvl3pPr>
            <a:lvl4pPr marL="1404244" indent="0" algn="ctr">
              <a:buNone/>
              <a:defRPr sz="1638"/>
            </a:lvl4pPr>
            <a:lvl5pPr marL="1872325" indent="0" algn="ctr">
              <a:buNone/>
              <a:defRPr sz="1638"/>
            </a:lvl5pPr>
            <a:lvl6pPr marL="2340407" indent="0" algn="ctr">
              <a:buNone/>
              <a:defRPr sz="1638"/>
            </a:lvl6pPr>
            <a:lvl7pPr marL="2808488" indent="0" algn="ctr">
              <a:buNone/>
              <a:defRPr sz="1638"/>
            </a:lvl7pPr>
            <a:lvl8pPr marL="3276570" indent="0" algn="ctr">
              <a:buNone/>
              <a:defRPr sz="1638"/>
            </a:lvl8pPr>
            <a:lvl9pPr marL="3744651" indent="0" algn="ctr">
              <a:buNone/>
              <a:defRPr sz="1638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75B9B-FFF1-412D-872D-3B83CEB62C1F}" type="datetimeFigureOut">
              <a:rPr lang="cs-CZ"/>
              <a:pPr>
                <a:defRPr/>
              </a:pPr>
              <a:t>09.03.2021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29008-F47C-4CF9-BAFB-8272125A8AF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998485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7" y="5968286"/>
            <a:ext cx="6150233" cy="1046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lang="cs-CZ" sz="2867" b="1" kern="1200" dirty="0">
                <a:solidFill>
                  <a:srgbClr val="428D96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091" y="1869153"/>
            <a:ext cx="10514231" cy="4099133"/>
          </a:xfrm>
        </p:spPr>
        <p:txBody>
          <a:bodyPr>
            <a:normAutofit/>
          </a:bodyPr>
          <a:lstStyle>
            <a:lvl1pPr marL="0" indent="0">
              <a:buNone/>
              <a:defRPr sz="2048" b="0" baseline="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</p:txBody>
      </p:sp>
    </p:spTree>
    <p:extLst>
      <p:ext uri="{BB962C8B-B14F-4D97-AF65-F5344CB8AC3E}">
        <p14:creationId xmlns:p14="http://schemas.microsoft.com/office/powerpoint/2010/main" val="128220597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7" y="5973163"/>
            <a:ext cx="6146000" cy="10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742" y="1750503"/>
            <a:ext cx="10514231" cy="2920754"/>
          </a:xfrm>
        </p:spPr>
        <p:txBody>
          <a:bodyPr anchor="b"/>
          <a:lstStyle>
            <a:lvl1pPr>
              <a:defRPr sz="6143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742" y="4698889"/>
            <a:ext cx="10514231" cy="1535955"/>
          </a:xfrm>
        </p:spPr>
        <p:txBody>
          <a:bodyPr/>
          <a:lstStyle>
            <a:lvl1pPr marL="0" indent="0">
              <a:buNone/>
              <a:defRPr sz="2457">
                <a:solidFill>
                  <a:schemeClr val="tx1">
                    <a:tint val="75000"/>
                  </a:schemeClr>
                </a:solidFill>
              </a:defRPr>
            </a:lvl1pPr>
            <a:lvl2pPr marL="468081" indent="0">
              <a:buNone/>
              <a:defRPr sz="2048">
                <a:solidFill>
                  <a:schemeClr val="tx1">
                    <a:tint val="75000"/>
                  </a:schemeClr>
                </a:solidFill>
              </a:defRPr>
            </a:lvl2pPr>
            <a:lvl3pPr marL="936163" indent="0">
              <a:buNone/>
              <a:defRPr sz="1843">
                <a:solidFill>
                  <a:schemeClr val="tx1">
                    <a:tint val="75000"/>
                  </a:schemeClr>
                </a:solidFill>
              </a:defRPr>
            </a:lvl3pPr>
            <a:lvl4pPr marL="1404244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4pPr>
            <a:lvl5pPr marL="1872325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5pPr>
            <a:lvl6pPr marL="2340407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6pPr>
            <a:lvl7pPr marL="2808488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7pPr>
            <a:lvl8pPr marL="3276570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8pPr>
            <a:lvl9pPr marL="3744651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CAB31-5AAA-4772-B1B4-78B2F31E0F69}" type="datetimeFigureOut">
              <a:rPr lang="cs-CZ"/>
              <a:pPr>
                <a:defRPr/>
              </a:pPr>
              <a:t>09.03.2021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EC3C9-7561-45D5-81EE-D20C1639F3B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020957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7" y="5973163"/>
            <a:ext cx="6146000" cy="10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091" y="1869153"/>
            <a:ext cx="5155529" cy="4455085"/>
          </a:xfrm>
        </p:spPr>
        <p:txBody>
          <a:bodyPr/>
          <a:lstStyle>
            <a:lvl2pPr>
              <a:defRPr sz="2048" b="1">
                <a:latin typeface="+mn-lt"/>
              </a:defRPr>
            </a:lvl2pPr>
            <a:lvl3pPr>
              <a:defRPr sz="2048">
                <a:latin typeface="+mj-lt"/>
              </a:defRPr>
            </a:lvl3pPr>
            <a:lvl4pPr>
              <a:defRPr sz="2048">
                <a:latin typeface="+mj-lt"/>
              </a:defRPr>
            </a:lvl4pPr>
            <a:lvl5pPr>
              <a:defRPr sz="2048">
                <a:latin typeface="+mj-lt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6793" y="1869153"/>
            <a:ext cx="5155529" cy="4455085"/>
          </a:xfrm>
        </p:spPr>
        <p:txBody>
          <a:bodyPr>
            <a:normAutofit/>
          </a:bodyPr>
          <a:lstStyle>
            <a:lvl1pPr marL="234041" indent="-234041" algn="l" defTabSz="936163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48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702122" indent="-234041" algn="l" defTabSz="936163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48" b="1" kern="1200" dirty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70203" indent="-234041" algn="l" defTabSz="936163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48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38285" indent="-234041" algn="l" defTabSz="936163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48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106366" indent="-234041" algn="l" defTabSz="936163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48" b="0" kern="1200" dirty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04599-B071-4118-BE50-DFDB9B874EE1}" type="datetimeFigureOut">
              <a:rPr lang="cs-CZ"/>
              <a:pPr>
                <a:defRPr/>
              </a:pPr>
              <a:t>09.03.2021</a:t>
            </a:fld>
            <a:endParaRPr lang="cs-CZ"/>
          </a:p>
        </p:txBody>
      </p:sp>
      <p:sp>
        <p:nvSpPr>
          <p:cNvPr id="7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18EA9-CE57-4EB4-A435-E511634B0E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390513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7" y="5973163"/>
            <a:ext cx="6146000" cy="10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0208" y="373831"/>
            <a:ext cx="10514231" cy="1357168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40208" y="1721247"/>
            <a:ext cx="5157645" cy="843556"/>
          </a:xfrm>
        </p:spPr>
        <p:txBody>
          <a:bodyPr anchor="b">
            <a:normAutofit/>
          </a:bodyPr>
          <a:lstStyle>
            <a:lvl1pPr marL="0" indent="0">
              <a:buNone/>
              <a:defRPr sz="2048" b="1">
                <a:latin typeface="+mn-lt"/>
              </a:defRPr>
            </a:lvl1pPr>
            <a:lvl2pPr marL="468081" indent="0">
              <a:buNone/>
              <a:defRPr sz="2048" b="1"/>
            </a:lvl2pPr>
            <a:lvl3pPr marL="936163" indent="0">
              <a:buNone/>
              <a:defRPr sz="1843" b="1"/>
            </a:lvl3pPr>
            <a:lvl4pPr marL="1404244" indent="0">
              <a:buNone/>
              <a:defRPr sz="1638" b="1"/>
            </a:lvl4pPr>
            <a:lvl5pPr marL="1872325" indent="0">
              <a:buNone/>
              <a:defRPr sz="1638" b="1"/>
            </a:lvl5pPr>
            <a:lvl6pPr marL="2340407" indent="0">
              <a:buNone/>
              <a:defRPr sz="1638" b="1"/>
            </a:lvl6pPr>
            <a:lvl7pPr marL="2808488" indent="0">
              <a:buNone/>
              <a:defRPr sz="1638" b="1"/>
            </a:lvl7pPr>
            <a:lvl8pPr marL="3276570" indent="0">
              <a:buNone/>
              <a:defRPr sz="1638" b="1"/>
            </a:lvl8pPr>
            <a:lvl9pPr marL="3744651" indent="0">
              <a:buNone/>
              <a:defRPr sz="1638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40208" y="2564803"/>
            <a:ext cx="5157645" cy="3772438"/>
          </a:xfrm>
        </p:spPr>
        <p:txBody>
          <a:bodyPr>
            <a:normAutofit/>
          </a:bodyPr>
          <a:lstStyle>
            <a:lvl1pPr>
              <a:defRPr sz="2048">
                <a:latin typeface="+mj-lt"/>
              </a:defRPr>
            </a:lvl1pPr>
            <a:lvl2pPr>
              <a:defRPr sz="2048">
                <a:latin typeface="+mj-lt"/>
              </a:defRPr>
            </a:lvl2pPr>
            <a:lvl3pPr>
              <a:defRPr sz="2048">
                <a:latin typeface="+mj-lt"/>
              </a:defRPr>
            </a:lvl3pPr>
            <a:lvl4pPr>
              <a:defRPr sz="2048">
                <a:latin typeface="+mj-lt"/>
              </a:defRPr>
            </a:lvl4pPr>
            <a:lvl5pPr>
              <a:defRPr sz="2048">
                <a:latin typeface="+mj-lt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1396" y="1721247"/>
            <a:ext cx="5183043" cy="843556"/>
          </a:xfrm>
        </p:spPr>
        <p:txBody>
          <a:bodyPr anchor="b">
            <a:normAutofit/>
          </a:bodyPr>
          <a:lstStyle>
            <a:lvl1pPr marL="0" indent="0">
              <a:buNone/>
              <a:defRPr lang="cs-CZ" sz="2048" b="1" kern="1200" dirty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68081" indent="0">
              <a:buNone/>
              <a:defRPr sz="2048" b="1"/>
            </a:lvl2pPr>
            <a:lvl3pPr marL="936163" indent="0">
              <a:buNone/>
              <a:defRPr sz="1843" b="1"/>
            </a:lvl3pPr>
            <a:lvl4pPr marL="1404244" indent="0">
              <a:buNone/>
              <a:defRPr sz="1638" b="1"/>
            </a:lvl4pPr>
            <a:lvl5pPr marL="1872325" indent="0">
              <a:buNone/>
              <a:defRPr sz="1638" b="1"/>
            </a:lvl5pPr>
            <a:lvl6pPr marL="2340407" indent="0">
              <a:buNone/>
              <a:defRPr sz="1638" b="1"/>
            </a:lvl6pPr>
            <a:lvl7pPr marL="2808488" indent="0">
              <a:buNone/>
              <a:defRPr sz="1638" b="1"/>
            </a:lvl7pPr>
            <a:lvl8pPr marL="3276570" indent="0">
              <a:buNone/>
              <a:defRPr sz="1638" b="1"/>
            </a:lvl8pPr>
            <a:lvl9pPr marL="3744651" indent="0">
              <a:buNone/>
              <a:defRPr sz="1638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1396" y="2564803"/>
            <a:ext cx="5183043" cy="3772438"/>
          </a:xfrm>
        </p:spPr>
        <p:txBody>
          <a:bodyPr>
            <a:normAutofit/>
          </a:bodyPr>
          <a:lstStyle>
            <a:lvl1pPr marL="234041" indent="-234041" algn="l" defTabSz="936163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48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702122" indent="-234041" algn="l" defTabSz="936163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48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70203" indent="-234041" algn="l" defTabSz="936163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48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38285" indent="-234041" algn="l" defTabSz="936163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48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106366" indent="-234041" algn="l" defTabSz="936163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48" b="0" kern="1200" dirty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8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1F601-E375-4C0C-9410-56D49040AE45}" type="datetimeFigureOut">
              <a:rPr lang="cs-CZ"/>
              <a:pPr>
                <a:defRPr/>
              </a:pPr>
              <a:t>09.03.2021</a:t>
            </a:fld>
            <a:endParaRPr lang="cs-CZ"/>
          </a:p>
        </p:txBody>
      </p:sp>
      <p:sp>
        <p:nvSpPr>
          <p:cNvPr id="9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77BE2-683F-47CD-A2BC-E881F7C806D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5753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846735" y="4806900"/>
            <a:ext cx="8496944" cy="1008112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ctr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Jméno autora/autorů a kontakt</a:t>
            </a:r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1054100" y="2789238"/>
            <a:ext cx="10081666" cy="1225574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ctr">
              <a:defRPr sz="5400" b="0" baseline="0">
                <a:solidFill>
                  <a:srgbClr val="034EA2"/>
                </a:solidFill>
              </a:defRPr>
            </a:lvl1pPr>
          </a:lstStyle>
          <a:p>
            <a:r>
              <a:rPr lang="cs-CZ"/>
              <a:t>Rozloučení</a:t>
            </a:r>
          </a:p>
        </p:txBody>
      </p:sp>
      <p:pic>
        <p:nvPicPr>
          <p:cNvPr id="9" name="Obrázek 8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0" name="Obrázek 9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7" y="5973163"/>
            <a:ext cx="6146000" cy="10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4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0F12F-816F-4079-81CF-C510234AB3B2}" type="datetimeFigureOut">
              <a:rPr lang="cs-CZ"/>
              <a:pPr>
                <a:defRPr/>
              </a:pPr>
              <a:t>09.03.2021</a:t>
            </a:fld>
            <a:endParaRPr lang="cs-CZ"/>
          </a:p>
        </p:txBody>
      </p:sp>
      <p:sp>
        <p:nvSpPr>
          <p:cNvPr id="5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8E04F-8525-4AD0-84F9-3A3C1579E29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420948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7" y="5973163"/>
            <a:ext cx="6146000" cy="10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5018F-C100-41C6-9599-2ED70525B769}" type="datetimeFigureOut">
              <a:rPr lang="cs-CZ"/>
              <a:pPr>
                <a:defRPr/>
              </a:pPr>
              <a:t>09.03.2021</a:t>
            </a:fld>
            <a:endParaRPr lang="cs-CZ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08270-F709-406F-9923-B39031B13CC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000774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7" y="5973163"/>
            <a:ext cx="6146000" cy="10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0208" y="468101"/>
            <a:ext cx="3932255" cy="1638353"/>
          </a:xfrm>
        </p:spPr>
        <p:txBody>
          <a:bodyPr anchor="b">
            <a:normAutofit/>
          </a:bodyPr>
          <a:lstStyle>
            <a:lvl1pPr>
              <a:defRPr sz="2867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042" y="1010968"/>
            <a:ext cx="6171397" cy="4989825"/>
          </a:xfrm>
        </p:spPr>
        <p:txBody>
          <a:bodyPr>
            <a:normAutofit/>
          </a:bodyPr>
          <a:lstStyle>
            <a:lvl1pPr>
              <a:defRPr sz="2048">
                <a:latin typeface="+mj-lt"/>
              </a:defRPr>
            </a:lvl1pPr>
            <a:lvl2pPr>
              <a:defRPr sz="2048">
                <a:latin typeface="+mj-lt"/>
              </a:defRPr>
            </a:lvl2pPr>
            <a:lvl3pPr>
              <a:defRPr sz="2048">
                <a:latin typeface="+mj-lt"/>
              </a:defRPr>
            </a:lvl3pPr>
            <a:lvl4pPr>
              <a:defRPr sz="2048">
                <a:latin typeface="+mj-lt"/>
              </a:defRPr>
            </a:lvl4pPr>
            <a:lvl5pPr>
              <a:defRPr sz="2048">
                <a:latin typeface="+mj-lt"/>
              </a:defRPr>
            </a:lvl5pPr>
            <a:lvl6pPr>
              <a:defRPr sz="2048"/>
            </a:lvl6pPr>
            <a:lvl7pPr>
              <a:defRPr sz="2048"/>
            </a:lvl7pPr>
            <a:lvl8pPr>
              <a:defRPr sz="2048"/>
            </a:lvl8pPr>
            <a:lvl9pPr>
              <a:defRPr sz="2048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40208" y="2106454"/>
            <a:ext cx="3932255" cy="3902466"/>
          </a:xfrm>
        </p:spPr>
        <p:txBody>
          <a:bodyPr>
            <a:normAutofit/>
          </a:bodyPr>
          <a:lstStyle>
            <a:lvl1pPr marL="0" indent="0">
              <a:buNone/>
              <a:defRPr sz="2048"/>
            </a:lvl1pPr>
            <a:lvl2pPr marL="468081" indent="0">
              <a:buNone/>
              <a:defRPr sz="1433"/>
            </a:lvl2pPr>
            <a:lvl3pPr marL="936163" indent="0">
              <a:buNone/>
              <a:defRPr sz="1229"/>
            </a:lvl3pPr>
            <a:lvl4pPr marL="1404244" indent="0">
              <a:buNone/>
              <a:defRPr sz="1024"/>
            </a:lvl4pPr>
            <a:lvl5pPr marL="1872325" indent="0">
              <a:buNone/>
              <a:defRPr sz="1024"/>
            </a:lvl5pPr>
            <a:lvl6pPr marL="2340407" indent="0">
              <a:buNone/>
              <a:defRPr sz="1024"/>
            </a:lvl6pPr>
            <a:lvl7pPr marL="2808488" indent="0">
              <a:buNone/>
              <a:defRPr sz="1024"/>
            </a:lvl7pPr>
            <a:lvl8pPr marL="3276570" indent="0">
              <a:buNone/>
              <a:defRPr sz="1024"/>
            </a:lvl8pPr>
            <a:lvl9pPr marL="3744651" indent="0">
              <a:buNone/>
              <a:defRPr sz="1024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8FDD9-8B92-452A-8EED-E8E0F60668DD}" type="datetimeFigureOut">
              <a:rPr lang="cs-CZ"/>
              <a:pPr>
                <a:defRPr/>
              </a:pPr>
              <a:t>09.03.2021</a:t>
            </a:fld>
            <a:endParaRPr lang="cs-CZ"/>
          </a:p>
        </p:txBody>
      </p:sp>
      <p:sp>
        <p:nvSpPr>
          <p:cNvPr id="7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38BFB-D8E2-4437-9539-8887162E5AC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782388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7" y="5973163"/>
            <a:ext cx="6146000" cy="10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0208" y="468101"/>
            <a:ext cx="3932255" cy="1638353"/>
          </a:xfrm>
        </p:spPr>
        <p:txBody>
          <a:bodyPr anchor="b">
            <a:normAutofit/>
          </a:bodyPr>
          <a:lstStyle>
            <a:lvl1pPr>
              <a:defRPr sz="2867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042" y="1010968"/>
            <a:ext cx="6171397" cy="4989825"/>
          </a:xfrm>
        </p:spPr>
        <p:txBody>
          <a:bodyPr rtlCol="0">
            <a:normAutofit/>
          </a:bodyPr>
          <a:lstStyle>
            <a:lvl1pPr marL="0" indent="0">
              <a:buNone/>
              <a:defRPr sz="3276"/>
            </a:lvl1pPr>
            <a:lvl2pPr marL="468081" indent="0">
              <a:buNone/>
              <a:defRPr sz="2867"/>
            </a:lvl2pPr>
            <a:lvl3pPr marL="936163" indent="0">
              <a:buNone/>
              <a:defRPr sz="2457"/>
            </a:lvl3pPr>
            <a:lvl4pPr marL="1404244" indent="0">
              <a:buNone/>
              <a:defRPr sz="2048"/>
            </a:lvl4pPr>
            <a:lvl5pPr marL="1872325" indent="0">
              <a:buNone/>
              <a:defRPr sz="2048"/>
            </a:lvl5pPr>
            <a:lvl6pPr marL="2340407" indent="0">
              <a:buNone/>
              <a:defRPr sz="2048"/>
            </a:lvl6pPr>
            <a:lvl7pPr marL="2808488" indent="0">
              <a:buNone/>
              <a:defRPr sz="2048"/>
            </a:lvl7pPr>
            <a:lvl8pPr marL="3276570" indent="0">
              <a:buNone/>
              <a:defRPr sz="2048"/>
            </a:lvl8pPr>
            <a:lvl9pPr marL="3744651" indent="0">
              <a:buNone/>
              <a:defRPr sz="2048"/>
            </a:lvl9pPr>
          </a:lstStyle>
          <a:p>
            <a:pPr lvl="0"/>
            <a:r>
              <a:rPr lang="cs-CZ" noProof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40208" y="2106454"/>
            <a:ext cx="3932255" cy="3902466"/>
          </a:xfrm>
        </p:spPr>
        <p:txBody>
          <a:bodyPr>
            <a:normAutofit/>
          </a:bodyPr>
          <a:lstStyle>
            <a:lvl1pPr marL="0" indent="0">
              <a:buNone/>
              <a:defRPr sz="2048"/>
            </a:lvl1pPr>
            <a:lvl2pPr marL="468081" indent="0">
              <a:buNone/>
              <a:defRPr sz="1433"/>
            </a:lvl2pPr>
            <a:lvl3pPr marL="936163" indent="0">
              <a:buNone/>
              <a:defRPr sz="1229"/>
            </a:lvl3pPr>
            <a:lvl4pPr marL="1404244" indent="0">
              <a:buNone/>
              <a:defRPr sz="1024"/>
            </a:lvl4pPr>
            <a:lvl5pPr marL="1872325" indent="0">
              <a:buNone/>
              <a:defRPr sz="1024"/>
            </a:lvl5pPr>
            <a:lvl6pPr marL="2340407" indent="0">
              <a:buNone/>
              <a:defRPr sz="1024"/>
            </a:lvl6pPr>
            <a:lvl7pPr marL="2808488" indent="0">
              <a:buNone/>
              <a:defRPr sz="1024"/>
            </a:lvl7pPr>
            <a:lvl8pPr marL="3276570" indent="0">
              <a:buNone/>
              <a:defRPr sz="1024"/>
            </a:lvl8pPr>
            <a:lvl9pPr marL="3744651" indent="0">
              <a:buNone/>
              <a:defRPr sz="1024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AFB51-E0CE-4803-9B95-E9709CC1D4DD}" type="datetimeFigureOut">
              <a:rPr lang="cs-CZ"/>
              <a:pPr>
                <a:defRPr/>
              </a:pPr>
              <a:t>09.03.2021</a:t>
            </a:fld>
            <a:endParaRPr lang="cs-CZ"/>
          </a:p>
        </p:txBody>
      </p:sp>
      <p:sp>
        <p:nvSpPr>
          <p:cNvPr id="7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B36A6-701A-4486-B9E8-27562DEDC0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656181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7" y="5973163"/>
            <a:ext cx="6146000" cy="10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048">
                <a:latin typeface="+mj-lt"/>
              </a:defRPr>
            </a:lvl1pPr>
            <a:lvl2pPr>
              <a:defRPr sz="2048">
                <a:latin typeface="+mj-lt"/>
              </a:defRPr>
            </a:lvl2pPr>
            <a:lvl3pPr>
              <a:defRPr sz="2048">
                <a:latin typeface="+mj-lt"/>
              </a:defRPr>
            </a:lvl3pPr>
            <a:lvl4pPr>
              <a:defRPr sz="2048">
                <a:latin typeface="+mj-lt"/>
              </a:defRPr>
            </a:lvl4pPr>
            <a:lvl5pPr>
              <a:defRPr sz="2048">
                <a:latin typeface="+mj-lt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C1577-E2BD-432E-BABE-A30566F334E0}" type="datetimeFigureOut">
              <a:rPr lang="cs-CZ"/>
              <a:pPr>
                <a:defRPr/>
              </a:pPr>
              <a:t>09.03.2021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73F24-D3FA-4629-ABCB-C8DB6EA646E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125244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3765" y="373830"/>
            <a:ext cx="2628558" cy="595040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091" y="373830"/>
            <a:ext cx="7682500" cy="5950408"/>
          </a:xfrm>
        </p:spPr>
        <p:txBody>
          <a:bodyPr vert="eaVert">
            <a:normAutofit/>
          </a:bodyPr>
          <a:lstStyle>
            <a:lvl1pPr>
              <a:defRPr sz="2048">
                <a:latin typeface="+mj-lt"/>
              </a:defRPr>
            </a:lvl1pPr>
            <a:lvl2pPr>
              <a:defRPr sz="2048">
                <a:latin typeface="+mj-lt"/>
              </a:defRPr>
            </a:lvl2pPr>
            <a:lvl3pPr>
              <a:defRPr sz="2048">
                <a:latin typeface="+mj-lt"/>
              </a:defRPr>
            </a:lvl3pPr>
            <a:lvl4pPr>
              <a:defRPr sz="2048">
                <a:latin typeface="+mj-lt"/>
              </a:defRPr>
            </a:lvl4pPr>
            <a:lvl5pPr>
              <a:defRPr sz="2048">
                <a:latin typeface="+mj-lt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6B136-8731-4490-9265-07E2F61BDFA7}" type="datetimeFigureOut">
              <a:rPr lang="cs-CZ"/>
              <a:pPr>
                <a:defRPr/>
              </a:pPr>
              <a:t>09.03.2021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60819-CD15-44D9-934A-E10965D4871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58134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407810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pic>
        <p:nvPicPr>
          <p:cNvPr id="6" name="Obrázek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093" y="3"/>
            <a:ext cx="6950229" cy="2948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e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7" y="5973165"/>
            <a:ext cx="6146000" cy="10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Zástupný symbol pro text 10"/>
          <p:cNvSpPr>
            <a:spLocks noGrp="1"/>
          </p:cNvSpPr>
          <p:nvPr>
            <p:ph type="body" sz="quarter" idx="11" hasCustomPrompt="1"/>
          </p:nvPr>
        </p:nvSpPr>
        <p:spPr>
          <a:xfrm>
            <a:off x="986239" y="3218193"/>
            <a:ext cx="10192540" cy="2615189"/>
          </a:xfrm>
        </p:spPr>
        <p:txBody>
          <a:bodyPr lIns="54000" tIns="54000" rIns="54000" bIns="54000"/>
          <a:lstStyle>
            <a:lvl1pPr marL="0" indent="0">
              <a:lnSpc>
                <a:spcPct val="100000"/>
              </a:lnSpc>
              <a:spcBef>
                <a:spcPts val="1024"/>
              </a:spcBef>
              <a:buNone/>
              <a:defRPr sz="4095" b="1"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1024"/>
              </a:spcBef>
              <a:buNone/>
              <a:defRPr sz="2048" b="1">
                <a:latin typeface="+mn-lt"/>
              </a:defRPr>
            </a:lvl2pPr>
          </a:lstStyle>
          <a:p>
            <a:pPr lvl="0"/>
            <a:r>
              <a:rPr lang="cs-CZ"/>
              <a:t>X. zasedání Monitorovacího výboru Operačního programu Výzkum, vývoj a vzdělávání</a:t>
            </a:r>
          </a:p>
          <a:p>
            <a:pPr lvl="1"/>
            <a:r>
              <a:rPr lang="cs-CZ"/>
              <a:t>Místo, datum</a:t>
            </a:r>
          </a:p>
        </p:txBody>
      </p:sp>
    </p:spTree>
    <p:extLst>
      <p:ext uri="{BB962C8B-B14F-4D97-AF65-F5344CB8AC3E}">
        <p14:creationId xmlns:p14="http://schemas.microsoft.com/office/powerpoint/2010/main" val="107518992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ělic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7" y="5973165"/>
            <a:ext cx="6146000" cy="10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0C1B5-C3EC-4F58-8959-76611B89E82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pic>
        <p:nvPicPr>
          <p:cNvPr id="6" name="Obrázek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0413" cy="5488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ástupný symbol pro text 7"/>
          <p:cNvSpPr>
            <a:spLocks noGrp="1"/>
          </p:cNvSpPr>
          <p:nvPr>
            <p:ph type="body" sz="quarter" idx="13"/>
          </p:nvPr>
        </p:nvSpPr>
        <p:spPr>
          <a:xfrm>
            <a:off x="766135" y="1576314"/>
            <a:ext cx="10658146" cy="1570088"/>
          </a:xfrm>
        </p:spPr>
        <p:txBody>
          <a:bodyPr lIns="54000" tIns="54000" rIns="54000" bIns="54000" anchor="ctr" anchorCtr="0"/>
          <a:lstStyle>
            <a:lvl1pPr marL="0" indent="0" algn="ctr">
              <a:lnSpc>
                <a:spcPct val="100000"/>
              </a:lnSpc>
              <a:spcBef>
                <a:spcPts val="1024"/>
              </a:spcBef>
              <a:buNone/>
              <a:defRPr lang="cs-CZ" sz="2867" b="1" kern="1200" dirty="0" smtClean="0">
                <a:solidFill>
                  <a:srgbClr val="428D96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0" indent="0" algn="ctr">
              <a:lnSpc>
                <a:spcPct val="100000"/>
              </a:lnSpc>
              <a:spcBef>
                <a:spcPts val="1024"/>
              </a:spcBef>
              <a:buNone/>
              <a:defRPr sz="1433" i="1">
                <a:latin typeface="+mn-lt"/>
              </a:defRPr>
            </a:lvl2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</p:txBody>
      </p:sp>
    </p:spTree>
    <p:extLst>
      <p:ext uri="{BB962C8B-B14F-4D97-AF65-F5344CB8AC3E}">
        <p14:creationId xmlns:p14="http://schemas.microsoft.com/office/powerpoint/2010/main" val="168116116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Běžný snímek (tex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8" y="5968286"/>
            <a:ext cx="6150233" cy="1046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838091" y="570920"/>
            <a:ext cx="10514231" cy="918089"/>
          </a:xfrm>
        </p:spPr>
        <p:txBody>
          <a:bodyPr lIns="54000" tIns="54000" rIns="54000" bIns="54000">
            <a:noAutofit/>
          </a:bodyPr>
          <a:lstStyle>
            <a:lvl1pPr>
              <a:defRPr lang="cs-CZ" sz="2867" b="1" kern="1200" baseline="0" dirty="0">
                <a:solidFill>
                  <a:srgbClr val="428D96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cs-CZ"/>
              <a:t>Nadpis podle dělicího snímku (příp. zkratka)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838091" y="1667332"/>
            <a:ext cx="10514231" cy="4235198"/>
          </a:xfrm>
        </p:spPr>
        <p:txBody>
          <a:bodyPr lIns="54000" tIns="54000" rIns="54000" bIns="54000">
            <a:noAutofit/>
          </a:bodyPr>
          <a:lstStyle>
            <a:lvl1pPr marL="0" indent="0">
              <a:lnSpc>
                <a:spcPct val="100000"/>
              </a:lnSpc>
              <a:spcBef>
                <a:spcPts val="1024"/>
              </a:spcBef>
              <a:buFont typeface="Arial" panose="020B0604020202020204" pitchFamily="34" charset="0"/>
              <a:buNone/>
              <a:defRPr sz="2048" b="1" baseline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  <a:lvl2pPr marL="273047" marR="0" indent="-273047" algn="l" defTabSz="936163" rtl="0" eaLnBrk="1" fontAlgn="base" latinLnBrk="0" hangingPunct="1">
              <a:lnSpc>
                <a:spcPct val="100000"/>
              </a:lnSpc>
              <a:spcBef>
                <a:spcPts val="1024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48" b="0">
                <a:latin typeface="+mj-lt"/>
                <a:cs typeface="Arial" panose="020B0604020202020204" pitchFamily="34" charset="0"/>
              </a:defRPr>
            </a:lvl2pPr>
            <a:lvl3pPr marL="554222" indent="-281174">
              <a:lnSpc>
                <a:spcPct val="100000"/>
              </a:lnSpc>
              <a:spcBef>
                <a:spcPts val="1024"/>
              </a:spcBef>
              <a:buFont typeface="Calibri Light" panose="020F0302020204030204" pitchFamily="34" charset="0"/>
              <a:buChar char="»"/>
              <a:defRPr lang="cs-CZ" sz="2048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827269" indent="-273047">
              <a:lnSpc>
                <a:spcPct val="100000"/>
              </a:lnSpc>
              <a:spcBef>
                <a:spcPts val="1024"/>
              </a:spcBef>
              <a:buFont typeface="Calibri Light" panose="020F0302020204030204" pitchFamily="34" charset="0"/>
              <a:buChar char="-"/>
              <a:defRPr lang="cs-CZ" sz="2048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1100317" indent="-273047">
              <a:lnSpc>
                <a:spcPct val="100000"/>
              </a:lnSpc>
              <a:spcBef>
                <a:spcPts val="1024"/>
              </a:spcBef>
              <a:buFont typeface="Calibri Light" panose="020F0302020204030204" pitchFamily="34" charset="0"/>
              <a:buChar char="▫"/>
              <a:defRPr sz="2048"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První úroveň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609479" y="6507905"/>
            <a:ext cx="2742843" cy="37383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30C74-F07A-421C-AE68-69AA47F8DB3C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9035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Prázdný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type="ctrTitle" hasCustomPrompt="1"/>
          </p:nvPr>
        </p:nvSpPr>
        <p:spPr>
          <a:xfrm>
            <a:off x="1967285" y="1372735"/>
            <a:ext cx="8255843" cy="737249"/>
          </a:xfrm>
          <a:prstGeom prst="rect">
            <a:avLst/>
          </a:prstGeom>
        </p:spPr>
        <p:txBody>
          <a:bodyPr/>
          <a:lstStyle>
            <a:lvl1pPr algn="ctr">
              <a:defRPr sz="4505" b="1" i="0" cap="all" baseline="0">
                <a:solidFill>
                  <a:srgbClr val="2962A7"/>
                </a:solidFill>
              </a:defRPr>
            </a:lvl1pPr>
          </a:lstStyle>
          <a:p>
            <a:r>
              <a:rPr lang="cs-CZ"/>
              <a:t>Název prezentace</a:t>
            </a:r>
          </a:p>
        </p:txBody>
      </p:sp>
      <p:sp>
        <p:nvSpPr>
          <p:cNvPr id="6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5711214" y="6164852"/>
            <a:ext cx="6143883" cy="442349"/>
          </a:xfrm>
          <a:prstGeom prst="rect">
            <a:avLst/>
          </a:prstGeom>
        </p:spPr>
        <p:txBody>
          <a:bodyPr/>
          <a:lstStyle>
            <a:lvl1pPr marL="0" indent="0" algn="r">
              <a:buClr>
                <a:srgbClr val="2962A7"/>
              </a:buClr>
              <a:buFont typeface="Wingdings" pitchFamily="2" charset="2"/>
              <a:buNone/>
              <a:defRPr sz="1229" baseline="0">
                <a:solidFill>
                  <a:schemeClr val="bg1">
                    <a:lumMod val="50000"/>
                  </a:schemeClr>
                </a:solidFill>
              </a:defRPr>
            </a:lvl1pPr>
            <a:lvl2pPr marL="46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4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0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Jméno, funkce, organizace</a:t>
            </a:r>
          </a:p>
        </p:txBody>
      </p:sp>
      <p:sp>
        <p:nvSpPr>
          <p:cNvPr id="7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719309" y="6164852"/>
            <a:ext cx="4412444" cy="442349"/>
          </a:xfrm>
          <a:prstGeom prst="rect">
            <a:avLst/>
          </a:prstGeom>
        </p:spPr>
        <p:txBody>
          <a:bodyPr/>
          <a:lstStyle>
            <a:lvl1pPr>
              <a:buNone/>
              <a:defRPr sz="1229"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sz="2048"/>
            </a:lvl2pPr>
            <a:lvl3pPr>
              <a:defRPr sz="1843"/>
            </a:lvl3pPr>
            <a:lvl4pPr>
              <a:defRPr sz="1638"/>
            </a:lvl4pPr>
            <a:lvl5pPr>
              <a:defRPr sz="1638"/>
            </a:lvl5pPr>
            <a:lvl6pPr>
              <a:defRPr sz="1638"/>
            </a:lvl6pPr>
            <a:lvl7pPr>
              <a:defRPr sz="1638"/>
            </a:lvl7pPr>
            <a:lvl8pPr>
              <a:defRPr sz="1638"/>
            </a:lvl8pPr>
            <a:lvl9pPr>
              <a:defRPr sz="1638"/>
            </a:lvl9pPr>
          </a:lstStyle>
          <a:p>
            <a:pPr lvl="0"/>
            <a:r>
              <a:rPr lang="cs-CZ"/>
              <a:t>Místo, datum</a:t>
            </a:r>
          </a:p>
        </p:txBody>
      </p:sp>
    </p:spTree>
    <p:extLst>
      <p:ext uri="{BB962C8B-B14F-4D97-AF65-F5344CB8AC3E}">
        <p14:creationId xmlns:p14="http://schemas.microsoft.com/office/powerpoint/2010/main" val="269144105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7" y="5973165"/>
            <a:ext cx="6146000" cy="10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091" y="570917"/>
            <a:ext cx="10514231" cy="927006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838091" y="1667332"/>
            <a:ext cx="5155529" cy="4305832"/>
          </a:xfrm>
        </p:spPr>
        <p:txBody>
          <a:bodyPr lIns="54000" tIns="54000" rIns="54000" bIns="54000"/>
          <a:lstStyle>
            <a:lvl1pPr marL="0" indent="0">
              <a:lnSpc>
                <a:spcPct val="100000"/>
              </a:lnSpc>
              <a:spcBef>
                <a:spcPts val="1024"/>
              </a:spcBef>
              <a:buNone/>
              <a:defRPr b="1">
                <a:latin typeface="+mn-lt"/>
              </a:defRPr>
            </a:lvl1pPr>
            <a:lvl2pPr marL="276298" indent="-276298">
              <a:lnSpc>
                <a:spcPct val="100000"/>
              </a:lnSpc>
              <a:spcBef>
                <a:spcPts val="1024"/>
              </a:spcBef>
              <a:defRPr sz="2048" b="0">
                <a:latin typeface="+mj-lt"/>
              </a:defRPr>
            </a:lvl2pPr>
            <a:lvl3pPr marL="552596" indent="-276298">
              <a:lnSpc>
                <a:spcPct val="100000"/>
              </a:lnSpc>
              <a:spcBef>
                <a:spcPts val="1024"/>
              </a:spcBef>
              <a:buFont typeface="Calibri Light" panose="020F0302020204030204" pitchFamily="34" charset="0"/>
              <a:buChar char="»"/>
              <a:defRPr sz="2048">
                <a:latin typeface="+mj-lt"/>
              </a:defRPr>
            </a:lvl3pPr>
            <a:lvl4pPr marL="828894" indent="-276298">
              <a:lnSpc>
                <a:spcPct val="100000"/>
              </a:lnSpc>
              <a:spcBef>
                <a:spcPts val="1024"/>
              </a:spcBef>
              <a:buFont typeface="Calibri Light" panose="020F0302020204030204" pitchFamily="34" charset="0"/>
              <a:buChar char="-"/>
              <a:defRPr sz="2048">
                <a:latin typeface="+mj-lt"/>
              </a:defRPr>
            </a:lvl4pPr>
            <a:lvl5pPr marL="1105192" indent="-276298">
              <a:lnSpc>
                <a:spcPct val="100000"/>
              </a:lnSpc>
              <a:spcBef>
                <a:spcPts val="1024"/>
              </a:spcBef>
              <a:buFont typeface="Calibri Light" panose="020F0302020204030204" pitchFamily="34" charset="0"/>
              <a:buChar char="▫"/>
              <a:defRPr sz="2048">
                <a:latin typeface="+mj-lt"/>
              </a:defRPr>
            </a:lvl5pPr>
          </a:lstStyle>
          <a:p>
            <a:pPr lvl="0"/>
            <a:r>
              <a:rPr lang="cs-CZ"/>
              <a:t>První úroveň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3B106-464B-48A1-9F1A-C7C9FBEA208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1" name="Zástupný symbol pro obsah 2"/>
          <p:cNvSpPr>
            <a:spLocks noGrp="1"/>
          </p:cNvSpPr>
          <p:nvPr>
            <p:ph sz="half" idx="13" hasCustomPrompt="1"/>
          </p:nvPr>
        </p:nvSpPr>
        <p:spPr>
          <a:xfrm>
            <a:off x="6196793" y="1667332"/>
            <a:ext cx="5155529" cy="4305832"/>
          </a:xfrm>
        </p:spPr>
        <p:txBody>
          <a:bodyPr lIns="54000" tIns="54000" rIns="54000" bIns="54000"/>
          <a:lstStyle>
            <a:lvl1pPr marL="0" indent="0">
              <a:lnSpc>
                <a:spcPct val="100000"/>
              </a:lnSpc>
              <a:spcBef>
                <a:spcPts val="1024"/>
              </a:spcBef>
              <a:buNone/>
              <a:defRPr b="1">
                <a:latin typeface="+mn-lt"/>
              </a:defRPr>
            </a:lvl1pPr>
            <a:lvl2pPr marL="276298" indent="-276298">
              <a:lnSpc>
                <a:spcPct val="100000"/>
              </a:lnSpc>
              <a:spcBef>
                <a:spcPts val="1024"/>
              </a:spcBef>
              <a:defRPr sz="2048" b="0">
                <a:latin typeface="+mj-lt"/>
              </a:defRPr>
            </a:lvl2pPr>
            <a:lvl3pPr marL="552596" indent="-276298">
              <a:lnSpc>
                <a:spcPct val="100000"/>
              </a:lnSpc>
              <a:spcBef>
                <a:spcPts val="1024"/>
              </a:spcBef>
              <a:buFont typeface="Calibri Light" panose="020F0302020204030204" pitchFamily="34" charset="0"/>
              <a:buChar char="»"/>
              <a:defRPr sz="2048">
                <a:latin typeface="+mj-lt"/>
              </a:defRPr>
            </a:lvl3pPr>
            <a:lvl4pPr marL="828894" indent="-276298">
              <a:lnSpc>
                <a:spcPct val="100000"/>
              </a:lnSpc>
              <a:spcBef>
                <a:spcPts val="1024"/>
              </a:spcBef>
              <a:buFont typeface="Calibri Light" panose="020F0302020204030204" pitchFamily="34" charset="0"/>
              <a:buChar char="-"/>
              <a:defRPr sz="2048">
                <a:latin typeface="+mj-lt"/>
              </a:defRPr>
            </a:lvl4pPr>
            <a:lvl5pPr marL="1105192" indent="-276298">
              <a:lnSpc>
                <a:spcPct val="100000"/>
              </a:lnSpc>
              <a:spcBef>
                <a:spcPts val="1024"/>
              </a:spcBef>
              <a:buFont typeface="Calibri Light" panose="020F0302020204030204" pitchFamily="34" charset="0"/>
              <a:buChar char="▫"/>
              <a:defRPr sz="2048">
                <a:latin typeface="+mj-lt"/>
              </a:defRPr>
            </a:lvl5pPr>
          </a:lstStyle>
          <a:p>
            <a:pPr lvl="0"/>
            <a:r>
              <a:rPr lang="cs-CZ"/>
              <a:t>První úroveň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64482693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5_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7" y="5973165"/>
            <a:ext cx="6146000" cy="10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5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05E3D-4B47-4C6D-9A69-964BED74B55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024849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Prázdný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type="ctrTitle" hasCustomPrompt="1"/>
          </p:nvPr>
        </p:nvSpPr>
        <p:spPr>
          <a:xfrm>
            <a:off x="1967285" y="1372735"/>
            <a:ext cx="8255843" cy="737249"/>
          </a:xfrm>
          <a:prstGeom prst="rect">
            <a:avLst/>
          </a:prstGeom>
        </p:spPr>
        <p:txBody>
          <a:bodyPr/>
          <a:lstStyle>
            <a:lvl1pPr algn="ctr">
              <a:defRPr sz="4505" b="1" i="0" cap="all" baseline="0">
                <a:solidFill>
                  <a:srgbClr val="2962A7"/>
                </a:solidFill>
              </a:defRPr>
            </a:lvl1pPr>
          </a:lstStyle>
          <a:p>
            <a:r>
              <a:rPr lang="cs-CZ"/>
              <a:t>Název prezentace</a:t>
            </a:r>
          </a:p>
        </p:txBody>
      </p:sp>
      <p:sp>
        <p:nvSpPr>
          <p:cNvPr id="6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5711214" y="6164852"/>
            <a:ext cx="6143883" cy="442349"/>
          </a:xfrm>
          <a:prstGeom prst="rect">
            <a:avLst/>
          </a:prstGeom>
        </p:spPr>
        <p:txBody>
          <a:bodyPr/>
          <a:lstStyle>
            <a:lvl1pPr marL="0" indent="0" algn="r">
              <a:buClr>
                <a:srgbClr val="2962A7"/>
              </a:buClr>
              <a:buFont typeface="Wingdings" pitchFamily="2" charset="2"/>
              <a:buNone/>
              <a:defRPr sz="1229" baseline="0">
                <a:solidFill>
                  <a:schemeClr val="bg1">
                    <a:lumMod val="50000"/>
                  </a:schemeClr>
                </a:solidFill>
              </a:defRPr>
            </a:lvl1pPr>
            <a:lvl2pPr marL="46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4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0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Jméno, funkce, organizace</a:t>
            </a:r>
          </a:p>
        </p:txBody>
      </p:sp>
      <p:sp>
        <p:nvSpPr>
          <p:cNvPr id="7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719309" y="6164852"/>
            <a:ext cx="4412444" cy="442349"/>
          </a:xfrm>
          <a:prstGeom prst="rect">
            <a:avLst/>
          </a:prstGeom>
        </p:spPr>
        <p:txBody>
          <a:bodyPr/>
          <a:lstStyle>
            <a:lvl1pPr>
              <a:buNone/>
              <a:defRPr sz="1229"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sz="2048"/>
            </a:lvl2pPr>
            <a:lvl3pPr>
              <a:defRPr sz="1843"/>
            </a:lvl3pPr>
            <a:lvl4pPr>
              <a:defRPr sz="1638"/>
            </a:lvl4pPr>
            <a:lvl5pPr>
              <a:defRPr sz="1638"/>
            </a:lvl5pPr>
            <a:lvl6pPr>
              <a:defRPr sz="1638"/>
            </a:lvl6pPr>
            <a:lvl7pPr>
              <a:defRPr sz="1638"/>
            </a:lvl7pPr>
            <a:lvl8pPr>
              <a:defRPr sz="1638"/>
            </a:lvl8pPr>
            <a:lvl9pPr>
              <a:defRPr sz="1638"/>
            </a:lvl9pPr>
          </a:lstStyle>
          <a:p>
            <a:pPr lvl="0"/>
            <a:r>
              <a:rPr lang="cs-CZ"/>
              <a:t>Místo, datum</a:t>
            </a:r>
          </a:p>
        </p:txBody>
      </p:sp>
    </p:spTree>
    <p:extLst>
      <p:ext uri="{BB962C8B-B14F-4D97-AF65-F5344CB8AC3E}">
        <p14:creationId xmlns:p14="http://schemas.microsoft.com/office/powerpoint/2010/main" val="75324455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815307" y="193139"/>
            <a:ext cx="9503819" cy="1105873"/>
          </a:xfrm>
          <a:prstGeom prst="rect">
            <a:avLst/>
          </a:prstGeom>
        </p:spPr>
        <p:txBody>
          <a:bodyPr/>
          <a:lstStyle>
            <a:lvl1pPr algn="l">
              <a:defRPr sz="3481" b="1" i="0" cap="all" baseline="0">
                <a:solidFill>
                  <a:srgbClr val="2962A7"/>
                </a:solidFill>
              </a:defRPr>
            </a:lvl1pPr>
          </a:lstStyle>
          <a:p>
            <a:r>
              <a:rPr lang="cs-CZ"/>
              <a:t>Název stránky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815307" y="1520185"/>
            <a:ext cx="10943791" cy="4276042"/>
          </a:xfrm>
          <a:prstGeom prst="rect">
            <a:avLst/>
          </a:prstGeom>
        </p:spPr>
        <p:txBody>
          <a:bodyPr/>
          <a:lstStyle>
            <a:lvl1pPr marL="0" indent="0" algn="l">
              <a:buClr>
                <a:srgbClr val="2962A7"/>
              </a:buClr>
              <a:buFont typeface="Wingdings" pitchFamily="2" charset="2"/>
              <a:buChar char="Ø"/>
              <a:defRPr sz="2764" baseline="0">
                <a:solidFill>
                  <a:schemeClr val="tx1"/>
                </a:solidFill>
              </a:defRPr>
            </a:lvl1pPr>
            <a:lvl2pPr marL="46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4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0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Obsah</a:t>
            </a:r>
          </a:p>
        </p:txBody>
      </p:sp>
      <p:sp>
        <p:nvSpPr>
          <p:cNvPr id="7" name="Zástupný symbol pro číslo snímku 5"/>
          <p:cNvSpPr txBox="1">
            <a:spLocks/>
          </p:cNvSpPr>
          <p:nvPr/>
        </p:nvSpPr>
        <p:spPr>
          <a:xfrm>
            <a:off x="0" y="5353878"/>
            <a:ext cx="815307" cy="373831"/>
          </a:xfrm>
          <a:prstGeom prst="rect">
            <a:avLst/>
          </a:prstGeom>
        </p:spPr>
        <p:txBody>
          <a:bodyPr vert="horz" lIns="93620" tIns="46810" rIns="93620" bIns="46810" rtlCol="0" anchor="ctr"/>
          <a:lstStyle/>
          <a:p>
            <a:pPr algn="ctr">
              <a:defRPr/>
            </a:pPr>
            <a:fld id="{C3B11120-8696-490F-9346-974D8CFD8E5D}" type="slidenum">
              <a:rPr lang="cs-CZ" sz="1229">
                <a:solidFill>
                  <a:prstClr val="black">
                    <a:tint val="75000"/>
                  </a:prstClr>
                </a:solidFill>
              </a:rPr>
              <a:pPr algn="ctr">
                <a:defRPr/>
              </a:pPr>
              <a:t>‹#›</a:t>
            </a:fld>
            <a:endParaRPr lang="cs-CZ" sz="1229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69713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dpis a obsah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1"/>
          <p:cNvSpPr>
            <a:spLocks noGrp="1"/>
          </p:cNvSpPr>
          <p:nvPr>
            <p:ph type="ctrTitle" hasCustomPrompt="1"/>
          </p:nvPr>
        </p:nvSpPr>
        <p:spPr>
          <a:xfrm>
            <a:off x="2063283" y="193138"/>
            <a:ext cx="9503819" cy="1105873"/>
          </a:xfrm>
          <a:prstGeom prst="rect">
            <a:avLst/>
          </a:prstGeom>
        </p:spPr>
        <p:txBody>
          <a:bodyPr/>
          <a:lstStyle>
            <a:lvl1pPr algn="l">
              <a:defRPr sz="3481" b="1" i="0" cap="all" baseline="0">
                <a:solidFill>
                  <a:srgbClr val="2962A7"/>
                </a:solidFill>
              </a:defRPr>
            </a:lvl1pPr>
          </a:lstStyle>
          <a:p>
            <a:r>
              <a:rPr lang="cs-CZ"/>
              <a:t>Název stránky</a:t>
            </a:r>
          </a:p>
        </p:txBody>
      </p:sp>
      <p:sp>
        <p:nvSpPr>
          <p:cNvPr id="10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527313" y="1520185"/>
            <a:ext cx="11039789" cy="4202317"/>
          </a:xfrm>
          <a:prstGeom prst="rect">
            <a:avLst/>
          </a:prstGeom>
        </p:spPr>
        <p:txBody>
          <a:bodyPr/>
          <a:lstStyle>
            <a:lvl1pPr marL="0" indent="0" algn="l">
              <a:buClr>
                <a:srgbClr val="2962A7"/>
              </a:buClr>
              <a:buFont typeface="Wingdings" pitchFamily="2" charset="2"/>
              <a:buChar char="Ø"/>
              <a:defRPr sz="2764" baseline="0">
                <a:solidFill>
                  <a:schemeClr val="tx1"/>
                </a:solidFill>
              </a:defRPr>
            </a:lvl1pPr>
            <a:lvl2pPr marL="46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4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0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Obsah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1694187" y="5427603"/>
            <a:ext cx="496226" cy="281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C3B11120-8696-490F-9346-974D8CFD8E5D}" type="slidenum">
              <a:rPr lang="cs-CZ" sz="1229">
                <a:solidFill>
                  <a:prstClr val="black">
                    <a:tint val="75000"/>
                  </a:prstClr>
                </a:solidFill>
              </a:rPr>
              <a:pPr algn="ctr"/>
              <a:t>‹#›</a:t>
            </a:fld>
            <a:endParaRPr lang="cs-CZ" sz="1229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43607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ázdný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type="ctrTitle" hasCustomPrompt="1"/>
          </p:nvPr>
        </p:nvSpPr>
        <p:spPr>
          <a:xfrm>
            <a:off x="815307" y="340587"/>
            <a:ext cx="7775852" cy="737249"/>
          </a:xfrm>
          <a:prstGeom prst="rect">
            <a:avLst/>
          </a:prstGeom>
        </p:spPr>
        <p:txBody>
          <a:bodyPr/>
          <a:lstStyle>
            <a:lvl1pPr algn="l">
              <a:defRPr sz="3481" b="1" i="0" cap="all" baseline="0">
                <a:solidFill>
                  <a:srgbClr val="2962A7"/>
                </a:solidFill>
              </a:defRPr>
            </a:lvl1pPr>
          </a:lstStyle>
          <a:p>
            <a:r>
              <a:rPr lang="cs-CZ"/>
              <a:t>Děkuji za pozornost!</a:t>
            </a:r>
          </a:p>
        </p:txBody>
      </p:sp>
      <p:sp>
        <p:nvSpPr>
          <p:cNvPr id="6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5615216" y="1299011"/>
            <a:ext cx="6143883" cy="2580370"/>
          </a:xfrm>
          <a:prstGeom prst="rect">
            <a:avLst/>
          </a:prstGeom>
        </p:spPr>
        <p:txBody>
          <a:bodyPr/>
          <a:lstStyle>
            <a:lvl1pPr marL="0" indent="0" algn="l">
              <a:buClr>
                <a:srgbClr val="2962A7"/>
              </a:buClr>
              <a:buFont typeface="Wingdings" pitchFamily="2" charset="2"/>
              <a:buNone/>
              <a:defRPr sz="2355" baseline="0">
                <a:solidFill>
                  <a:schemeClr val="tx1"/>
                </a:solidFill>
              </a:defRPr>
            </a:lvl1pPr>
            <a:lvl2pPr marL="46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4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0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jméno a příjmení</a:t>
            </a:r>
          </a:p>
          <a:p>
            <a:r>
              <a:rPr lang="cs-CZ"/>
              <a:t>funkce</a:t>
            </a:r>
          </a:p>
          <a:p>
            <a:r>
              <a:rPr lang="cs-CZ"/>
              <a:t>organizace</a:t>
            </a:r>
          </a:p>
          <a:p>
            <a:r>
              <a:rPr lang="cs-CZ"/>
              <a:t>e-mail:</a:t>
            </a:r>
          </a:p>
          <a:p>
            <a:r>
              <a:rPr lang="cs-CZ"/>
              <a:t>tel.: </a:t>
            </a:r>
          </a:p>
          <a:p>
            <a:r>
              <a:rPr lang="cs-CZ"/>
              <a:t>web:</a:t>
            </a:r>
          </a:p>
        </p:txBody>
      </p:sp>
      <p:sp>
        <p:nvSpPr>
          <p:cNvPr id="7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815307" y="1299011"/>
            <a:ext cx="4412444" cy="4202317"/>
          </a:xfrm>
          <a:prstGeom prst="rect">
            <a:avLst/>
          </a:prstGeom>
        </p:spPr>
        <p:txBody>
          <a:bodyPr/>
          <a:lstStyle>
            <a:lvl1pPr>
              <a:buNone/>
              <a:defRPr sz="2457" baseline="0"/>
            </a:lvl1pPr>
            <a:lvl2pPr>
              <a:defRPr sz="2048"/>
            </a:lvl2pPr>
            <a:lvl3pPr>
              <a:defRPr sz="1843"/>
            </a:lvl3pPr>
            <a:lvl4pPr>
              <a:defRPr sz="1638"/>
            </a:lvl4pPr>
            <a:lvl5pPr>
              <a:defRPr sz="1638"/>
            </a:lvl5pPr>
            <a:lvl6pPr>
              <a:defRPr sz="1638"/>
            </a:lvl6pPr>
            <a:lvl7pPr>
              <a:defRPr sz="1638"/>
            </a:lvl7pPr>
            <a:lvl8pPr>
              <a:defRPr sz="1638"/>
            </a:lvl8pPr>
            <a:lvl9pPr>
              <a:defRPr sz="1638"/>
            </a:lvl9pPr>
          </a:lstStyle>
          <a:p>
            <a:pPr lvl="0"/>
            <a:r>
              <a:rPr lang="cs-CZ"/>
              <a:t>Fotografie autora</a:t>
            </a:r>
          </a:p>
        </p:txBody>
      </p:sp>
    </p:spTree>
    <p:extLst>
      <p:ext uri="{BB962C8B-B14F-4D97-AF65-F5344CB8AC3E}">
        <p14:creationId xmlns:p14="http://schemas.microsoft.com/office/powerpoint/2010/main" val="248195198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153" y="1888657"/>
            <a:ext cx="7487792" cy="5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délník 4"/>
          <p:cNvSpPr>
            <a:spLocks noChangeAspect="1"/>
          </p:cNvSpPr>
          <p:nvPr userDrawn="1"/>
        </p:nvSpPr>
        <p:spPr>
          <a:xfrm>
            <a:off x="0" y="0"/>
            <a:ext cx="12190413" cy="266557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sz="2457">
              <a:noFill/>
            </a:endParaRPr>
          </a:p>
        </p:txBody>
      </p:sp>
      <p:sp>
        <p:nvSpPr>
          <p:cNvPr id="6" name="Obdélník 5"/>
          <p:cNvSpPr/>
          <p:nvPr userDrawn="1"/>
        </p:nvSpPr>
        <p:spPr>
          <a:xfrm>
            <a:off x="0" y="266863"/>
            <a:ext cx="12190413" cy="147450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sz="2457">
              <a:noFill/>
            </a:endParaRPr>
          </a:p>
        </p:txBody>
      </p:sp>
      <p:pic>
        <p:nvPicPr>
          <p:cNvPr id="7" name="Obrázek 11" descr="mmr_cr_rgb.e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391" y="708653"/>
            <a:ext cx="1919567" cy="323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ázek 6" descr="optp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62663" y="6312860"/>
            <a:ext cx="1113222" cy="456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ázek 7" descr="eu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99162" y="6312860"/>
            <a:ext cx="3039138" cy="455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odnadpis 2"/>
          <p:cNvSpPr txBox="1">
            <a:spLocks/>
          </p:cNvSpPr>
          <p:nvPr userDrawn="1"/>
        </p:nvSpPr>
        <p:spPr>
          <a:xfrm>
            <a:off x="1870890" y="3216569"/>
            <a:ext cx="9610533" cy="1178378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cs-CZ" sz="2662">
              <a:cs typeface="Arial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871287" y="4542904"/>
            <a:ext cx="9407821" cy="1327048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2048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6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4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0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Klepnutím lze upravit styl předlohy podnadpisů.</a:t>
            </a:r>
            <a:endParaRPr lang="cs-CZ"/>
          </a:p>
        </p:txBody>
      </p:sp>
      <p:sp>
        <p:nvSpPr>
          <p:cNvPr id="14" name="Nadpis 13"/>
          <p:cNvSpPr>
            <a:spLocks noGrp="1" noChangeAspect="1"/>
          </p:cNvSpPr>
          <p:nvPr>
            <p:ph type="title"/>
          </p:nvPr>
        </p:nvSpPr>
        <p:spPr>
          <a:xfrm>
            <a:off x="1871287" y="2036259"/>
            <a:ext cx="9709605" cy="1105873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Klepnutím lze upravit styl předlohy nadpisů.</a:t>
            </a:r>
            <a:endParaRPr lang="cs-CZ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192" y="6303994"/>
            <a:ext cx="4611724" cy="610812"/>
          </a:xfrm>
          <a:prstGeom prst="rect">
            <a:avLst/>
          </a:prstGeom>
        </p:spPr>
      </p:pic>
      <p:sp>
        <p:nvSpPr>
          <p:cNvPr id="13" name="Obdélník 12"/>
          <p:cNvSpPr/>
          <p:nvPr userDrawn="1"/>
        </p:nvSpPr>
        <p:spPr>
          <a:xfrm>
            <a:off x="239318" y="635487"/>
            <a:ext cx="2303956" cy="5160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</p:spTree>
    <p:extLst>
      <p:ext uri="{BB962C8B-B14F-4D97-AF65-F5344CB8AC3E}">
        <p14:creationId xmlns:p14="http://schemas.microsoft.com/office/powerpoint/2010/main" val="368861048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192" y="6303994"/>
            <a:ext cx="4611724" cy="610812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27313" y="1593910"/>
            <a:ext cx="11053580" cy="471839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buFontTx/>
              <a:buNone/>
              <a:defRPr sz="2867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57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48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43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43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en-US"/>
              <a:t>Klepnutím lze upravit styly předlohy textu.</a:t>
            </a:r>
          </a:p>
        </p:txBody>
      </p:sp>
      <p:sp>
        <p:nvSpPr>
          <p:cNvPr id="5" name="Obdélník 4"/>
          <p:cNvSpPr/>
          <p:nvPr userDrawn="1"/>
        </p:nvSpPr>
        <p:spPr>
          <a:xfrm>
            <a:off x="239318" y="635487"/>
            <a:ext cx="2303956" cy="5160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527313" y="709212"/>
            <a:ext cx="11053580" cy="516074"/>
          </a:xfrm>
          <a:prstGeom prst="rect">
            <a:avLst/>
          </a:prstGeom>
        </p:spPr>
        <p:txBody>
          <a:bodyPr anchor="t"/>
          <a:lstStyle>
            <a:lvl1pPr algn="l">
              <a:defRPr sz="3276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Klepnutím lze upravit styl předlohy nadpisů.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667248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2">
            <a:extLst>
              <a:ext uri="{FF2B5EF4-FFF2-40B4-BE49-F238E27FC236}">
                <a16:creationId xmlns:a16="http://schemas.microsoft.com/office/drawing/2014/main" id="{B42A2E06-F1E5-4833-A1CA-24FEAF78DDAF}"/>
              </a:ext>
            </a:extLst>
          </p:cNvPr>
          <p:cNvSpPr txBox="1">
            <a:spLocks/>
          </p:cNvSpPr>
          <p:nvPr userDrawn="1"/>
        </p:nvSpPr>
        <p:spPr>
          <a:xfrm>
            <a:off x="1870890" y="3879711"/>
            <a:ext cx="9610533" cy="59000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662"/>
              <a:t>MINISTERSTVO PRO MÍSTNÍ ROZVOJ ČR</a:t>
            </a:r>
          </a:p>
        </p:txBody>
      </p:sp>
      <p:pic>
        <p:nvPicPr>
          <p:cNvPr id="7" name="Obrázek 5" descr="mmr_cr_rgb.emf">
            <a:extLst>
              <a:ext uri="{FF2B5EF4-FFF2-40B4-BE49-F238E27FC236}">
                <a16:creationId xmlns:a16="http://schemas.microsoft.com/office/drawing/2014/main" id="{2A4857C1-FFB3-46C7-9F27-C90801F67D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744" y="708653"/>
            <a:ext cx="3420088" cy="5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1871287" y="4690354"/>
            <a:ext cx="9407821" cy="18431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spcBef>
                <a:spcPts val="1024"/>
              </a:spcBef>
              <a:spcAft>
                <a:spcPts val="1024"/>
              </a:spcAft>
              <a:buNone/>
              <a:defRPr sz="2048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6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4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0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1871287" y="2036259"/>
            <a:ext cx="9709605" cy="1916846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68241953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5" descr="mmr_cr_rgb.emf">
            <a:extLst>
              <a:ext uri="{FF2B5EF4-FFF2-40B4-BE49-F238E27FC236}">
                <a16:creationId xmlns:a16="http://schemas.microsoft.com/office/drawing/2014/main" id="{2A4857C1-FFB3-46C7-9F27-C90801F67D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744" y="708653"/>
            <a:ext cx="3420088" cy="5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527313" y="1446460"/>
            <a:ext cx="6815870" cy="2138021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682037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815307" y="193139"/>
            <a:ext cx="9503819" cy="1105873"/>
          </a:xfrm>
          <a:prstGeom prst="rect">
            <a:avLst/>
          </a:prstGeom>
        </p:spPr>
        <p:txBody>
          <a:bodyPr/>
          <a:lstStyle>
            <a:lvl1pPr algn="l">
              <a:defRPr sz="3481" b="1" i="0" cap="all" baseline="0">
                <a:solidFill>
                  <a:srgbClr val="2962A7"/>
                </a:solidFill>
              </a:defRPr>
            </a:lvl1pPr>
          </a:lstStyle>
          <a:p>
            <a:r>
              <a:rPr lang="cs-CZ"/>
              <a:t>Název stránky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815307" y="1520185"/>
            <a:ext cx="10943791" cy="4276042"/>
          </a:xfrm>
          <a:prstGeom prst="rect">
            <a:avLst/>
          </a:prstGeom>
        </p:spPr>
        <p:txBody>
          <a:bodyPr/>
          <a:lstStyle>
            <a:lvl1pPr marL="0" indent="0" algn="l">
              <a:buClr>
                <a:srgbClr val="2962A7"/>
              </a:buClr>
              <a:buFont typeface="Wingdings" pitchFamily="2" charset="2"/>
              <a:buChar char="Ø"/>
              <a:defRPr sz="2764" baseline="0">
                <a:solidFill>
                  <a:schemeClr val="tx1"/>
                </a:solidFill>
              </a:defRPr>
            </a:lvl1pPr>
            <a:lvl2pPr marL="46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4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0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Obsah</a:t>
            </a:r>
          </a:p>
        </p:txBody>
      </p:sp>
      <p:sp>
        <p:nvSpPr>
          <p:cNvPr id="7" name="Zástupný symbol pro číslo snímku 5"/>
          <p:cNvSpPr txBox="1">
            <a:spLocks/>
          </p:cNvSpPr>
          <p:nvPr/>
        </p:nvSpPr>
        <p:spPr>
          <a:xfrm>
            <a:off x="0" y="5353878"/>
            <a:ext cx="815307" cy="373831"/>
          </a:xfrm>
          <a:prstGeom prst="rect">
            <a:avLst/>
          </a:prstGeom>
        </p:spPr>
        <p:txBody>
          <a:bodyPr vert="horz" lIns="93620" tIns="46810" rIns="93620" bIns="46810" rtlCol="0" anchor="ctr"/>
          <a:lstStyle/>
          <a:p>
            <a:pPr marL="0" marR="0" lvl="0" indent="0" algn="ctr" defTabSz="9361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B11120-8696-490F-9346-974D8CFD8E5D}" type="slidenum">
              <a:rPr kumimoji="0" lang="cs-CZ" sz="1229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361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sz="1229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74724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4" descr="mmr_cr_rgb.emf">
            <a:extLst>
              <a:ext uri="{FF2B5EF4-FFF2-40B4-BE49-F238E27FC236}">
                <a16:creationId xmlns:a16="http://schemas.microsoft.com/office/drawing/2014/main" id="{9236852B-1E75-425D-862B-40DDE00167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37" y="635513"/>
            <a:ext cx="2687817" cy="453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27313" y="2109984"/>
            <a:ext cx="11053580" cy="449721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24"/>
              </a:spcBef>
              <a:spcAft>
                <a:spcPts val="1024"/>
              </a:spcAft>
              <a:buFontTx/>
              <a:buNone/>
              <a:defRPr sz="2867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57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48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43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43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527313" y="1446460"/>
            <a:ext cx="11053580" cy="516074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76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189603211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4" descr="mmr_cr_rgb.emf">
            <a:extLst>
              <a:ext uri="{FF2B5EF4-FFF2-40B4-BE49-F238E27FC236}">
                <a16:creationId xmlns:a16="http://schemas.microsoft.com/office/drawing/2014/main" id="{9236852B-1E75-425D-862B-40DDE00167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37" y="635513"/>
            <a:ext cx="2687817" cy="453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27313" y="3142132"/>
            <a:ext cx="11053580" cy="346506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24"/>
              </a:spcBef>
              <a:spcAft>
                <a:spcPts val="1024"/>
              </a:spcAft>
              <a:buFontTx/>
              <a:buNone/>
              <a:defRPr sz="2048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57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48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43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43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527313" y="1446460"/>
            <a:ext cx="11053580" cy="1032148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76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5" name="Nadpis 9">
            <a:extLst>
              <a:ext uri="{FF2B5EF4-FFF2-40B4-BE49-F238E27FC236}">
                <a16:creationId xmlns:a16="http://schemas.microsoft.com/office/drawing/2014/main" id="{A40CA578-DB87-457E-8398-898FFF496C4B}"/>
              </a:ext>
            </a:extLst>
          </p:cNvPr>
          <p:cNvSpPr txBox="1">
            <a:spLocks/>
          </p:cNvSpPr>
          <p:nvPr userDrawn="1"/>
        </p:nvSpPr>
        <p:spPr>
          <a:xfrm>
            <a:off x="527313" y="2478608"/>
            <a:ext cx="11053580" cy="663524"/>
          </a:xfrm>
          <a:prstGeom prst="rect">
            <a:avLst/>
          </a:prstGeom>
        </p:spPr>
        <p:txBody>
          <a:bodyPr anchor="t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cs-CZ" sz="2048">
                <a:solidFill>
                  <a:schemeClr val="accent1"/>
                </a:solidFill>
              </a:rPr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247053295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4" descr="mmr_cr_rgb.emf">
            <a:extLst>
              <a:ext uri="{FF2B5EF4-FFF2-40B4-BE49-F238E27FC236}">
                <a16:creationId xmlns:a16="http://schemas.microsoft.com/office/drawing/2014/main" id="{CD0D8852-358E-4301-B2CD-3AD03D2B59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37" y="635513"/>
            <a:ext cx="2687817" cy="453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527313" y="1520185"/>
            <a:ext cx="11053580" cy="5087016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24"/>
              </a:spcBef>
              <a:spcAft>
                <a:spcPts val="1024"/>
              </a:spcAft>
              <a:buFontTx/>
              <a:buNone/>
              <a:defRPr sz="2867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57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48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43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43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52852141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mmr_cr_rgb.emf">
            <a:extLst>
              <a:ext uri="{FF2B5EF4-FFF2-40B4-BE49-F238E27FC236}">
                <a16:creationId xmlns:a16="http://schemas.microsoft.com/office/drawing/2014/main" id="{752F7945-D924-4C38-A8A5-FC9A797EDAB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37" y="635513"/>
            <a:ext cx="2687817" cy="453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35317" y="1299011"/>
            <a:ext cx="11519780" cy="516074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76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377671737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952" y="0"/>
            <a:ext cx="12190412" cy="6353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sp>
        <p:nvSpPr>
          <p:cNvPr id="8" name="Obdélník 7"/>
          <p:cNvSpPr/>
          <p:nvPr userDrawn="1"/>
        </p:nvSpPr>
        <p:spPr>
          <a:xfrm>
            <a:off x="6467692" y="2912628"/>
            <a:ext cx="5723672" cy="4108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sp>
        <p:nvSpPr>
          <p:cNvPr id="9" name="Obdélník 8"/>
          <p:cNvSpPr/>
          <p:nvPr userDrawn="1"/>
        </p:nvSpPr>
        <p:spPr>
          <a:xfrm>
            <a:off x="1" y="5789498"/>
            <a:ext cx="3094164" cy="12320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92589" y="1086952"/>
            <a:ext cx="10988303" cy="1842917"/>
          </a:xfrm>
        </p:spPr>
        <p:txBody>
          <a:bodyPr wrap="square" lIns="0" tIns="360000" rIns="0" bIns="0">
            <a:noAutofit/>
          </a:bodyPr>
          <a:lstStyle>
            <a:lvl1pPr marL="0" indent="0" algn="l">
              <a:buNone/>
              <a:defRPr sz="2867">
                <a:solidFill>
                  <a:srgbClr val="004B8D"/>
                </a:solidFill>
              </a:defRPr>
            </a:lvl1pPr>
            <a:lvl2pPr marL="46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4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0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90" y="5945195"/>
            <a:ext cx="2264539" cy="817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267" y="3723541"/>
            <a:ext cx="5404096" cy="3302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10991113" y="6507903"/>
            <a:ext cx="589779" cy="373831"/>
          </a:xfrm>
          <a:prstGeom prst="rect">
            <a:avLst/>
          </a:prstGeom>
        </p:spPr>
        <p:txBody>
          <a:bodyPr/>
          <a:lstStyle>
            <a:lvl1pPr>
              <a:defRPr sz="1638"/>
            </a:lvl1pPr>
          </a:lstStyle>
          <a:p>
            <a:fld id="{E8840746-E84D-450F-9CEF-85632363BC3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59603795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0746-E84D-450F-9CEF-85632363BC3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230438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cs-CZ"/>
              <a:t>Kliknutím lze upravit styl.</a:t>
            </a:r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592589" y="1023931"/>
            <a:ext cx="10988303" cy="476556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číslo snímku 4"/>
          <p:cNvSpPr txBox="1">
            <a:spLocks/>
          </p:cNvSpPr>
          <p:nvPr userDrawn="1"/>
        </p:nvSpPr>
        <p:spPr>
          <a:xfrm>
            <a:off x="10991113" y="6498750"/>
            <a:ext cx="589779" cy="373831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sz="1638"/>
          </a:p>
        </p:txBody>
      </p:sp>
      <p:sp>
        <p:nvSpPr>
          <p:cNvPr id="7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10991113" y="6507903"/>
            <a:ext cx="589779" cy="373831"/>
          </a:xfrm>
          <a:prstGeom prst="rect">
            <a:avLst/>
          </a:prstGeom>
        </p:spPr>
        <p:txBody>
          <a:bodyPr/>
          <a:lstStyle>
            <a:lvl1pPr>
              <a:defRPr sz="1638"/>
            </a:lvl1pPr>
          </a:lstStyle>
          <a:p>
            <a:fld id="{E8840746-E84D-450F-9CEF-85632363BC3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číslo snímku 4"/>
          <p:cNvSpPr txBox="1">
            <a:spLocks/>
          </p:cNvSpPr>
          <p:nvPr userDrawn="1"/>
        </p:nvSpPr>
        <p:spPr>
          <a:xfrm>
            <a:off x="10991113" y="6507903"/>
            <a:ext cx="589779" cy="373831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840746-E84D-450F-9CEF-85632363BC31}" type="slidenum">
              <a:rPr lang="cs-CZ" sz="1638" smtClean="0"/>
              <a:pPr/>
              <a:t>‹#›</a:t>
            </a:fld>
            <a:endParaRPr lang="cs-CZ" sz="1638"/>
          </a:p>
        </p:txBody>
      </p:sp>
    </p:spTree>
    <p:extLst>
      <p:ext uri="{BB962C8B-B14F-4D97-AF65-F5344CB8AC3E}">
        <p14:creationId xmlns:p14="http://schemas.microsoft.com/office/powerpoint/2010/main" val="122642263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kt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87267" y="456725"/>
            <a:ext cx="4812673" cy="441160"/>
          </a:xfrm>
        </p:spPr>
        <p:txBody>
          <a:bodyPr lIns="0" tIns="0" rIns="0" bIns="0" anchor="t" anchorCtr="0">
            <a:spAutoFit/>
          </a:bodyPr>
          <a:lstStyle>
            <a:lvl1pPr algn="l">
              <a:defRPr sz="2867">
                <a:solidFill>
                  <a:srgbClr val="B9E0F7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4"/>
          </p:nvPr>
        </p:nvSpPr>
        <p:spPr>
          <a:xfrm>
            <a:off x="592589" y="456724"/>
            <a:ext cx="5604204" cy="5332774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5"/>
          </p:nvPr>
        </p:nvSpPr>
        <p:spPr>
          <a:xfrm>
            <a:off x="6787268" y="897884"/>
            <a:ext cx="4812673" cy="4891613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10991113" y="6507903"/>
            <a:ext cx="589779" cy="373831"/>
          </a:xfrm>
          <a:prstGeom prst="rect">
            <a:avLst/>
          </a:prstGeom>
        </p:spPr>
        <p:txBody>
          <a:bodyPr/>
          <a:lstStyle>
            <a:lvl1pPr>
              <a:defRPr sz="1638"/>
            </a:lvl1pPr>
          </a:lstStyle>
          <a:p>
            <a:fld id="{E8840746-E84D-450F-9CEF-85632363BC3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656469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sz="quarter" idx="10"/>
          </p:nvPr>
        </p:nvSpPr>
        <p:spPr>
          <a:xfrm>
            <a:off x="592590" y="1023930"/>
            <a:ext cx="11007351" cy="4765567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4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10991113" y="6507903"/>
            <a:ext cx="589779" cy="373831"/>
          </a:xfrm>
          <a:prstGeom prst="rect">
            <a:avLst/>
          </a:prstGeom>
        </p:spPr>
        <p:txBody>
          <a:bodyPr/>
          <a:lstStyle>
            <a:lvl1pPr>
              <a:defRPr sz="1638"/>
            </a:lvl1pPr>
          </a:lstStyle>
          <a:p>
            <a:fld id="{E8840746-E84D-450F-9CEF-85632363BC3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844679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níme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952" y="0"/>
            <a:ext cx="12190412" cy="6353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sp>
        <p:nvSpPr>
          <p:cNvPr id="8" name="Obdélník 7"/>
          <p:cNvSpPr/>
          <p:nvPr userDrawn="1"/>
        </p:nvSpPr>
        <p:spPr>
          <a:xfrm>
            <a:off x="6467692" y="2912628"/>
            <a:ext cx="5723672" cy="4108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sp>
        <p:nvSpPr>
          <p:cNvPr id="9" name="Obdélník 8"/>
          <p:cNvSpPr/>
          <p:nvPr userDrawn="1"/>
        </p:nvSpPr>
        <p:spPr>
          <a:xfrm>
            <a:off x="1" y="5789498"/>
            <a:ext cx="3094164" cy="12320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90" y="5945195"/>
            <a:ext cx="2264539" cy="817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267" y="3723541"/>
            <a:ext cx="5404096" cy="3302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592590" y="1842918"/>
            <a:ext cx="10988301" cy="630229"/>
          </a:xfrm>
        </p:spPr>
        <p:txBody>
          <a:bodyPr anchor="t" anchorCtr="0"/>
          <a:lstStyle>
            <a:lvl1pPr>
              <a:defRPr sz="4095">
                <a:solidFill>
                  <a:srgbClr val="004B8D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11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10991113" y="6507903"/>
            <a:ext cx="589779" cy="373831"/>
          </a:xfrm>
          <a:prstGeom prst="rect">
            <a:avLst/>
          </a:prstGeom>
        </p:spPr>
        <p:txBody>
          <a:bodyPr/>
          <a:lstStyle>
            <a:lvl1pPr>
              <a:defRPr sz="1638"/>
            </a:lvl1pPr>
          </a:lstStyle>
          <a:p>
            <a:fld id="{E8840746-E84D-450F-9CEF-85632363BC3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7587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dpis a obsah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1"/>
          <p:cNvSpPr>
            <a:spLocks noGrp="1"/>
          </p:cNvSpPr>
          <p:nvPr>
            <p:ph type="ctrTitle" hasCustomPrompt="1"/>
          </p:nvPr>
        </p:nvSpPr>
        <p:spPr>
          <a:xfrm>
            <a:off x="2063283" y="193138"/>
            <a:ext cx="9503819" cy="1105873"/>
          </a:xfrm>
          <a:prstGeom prst="rect">
            <a:avLst/>
          </a:prstGeom>
        </p:spPr>
        <p:txBody>
          <a:bodyPr/>
          <a:lstStyle>
            <a:lvl1pPr algn="l">
              <a:defRPr sz="3481" b="1" i="0" cap="all" baseline="0">
                <a:solidFill>
                  <a:srgbClr val="2962A7"/>
                </a:solidFill>
              </a:defRPr>
            </a:lvl1pPr>
          </a:lstStyle>
          <a:p>
            <a:r>
              <a:rPr lang="cs-CZ"/>
              <a:t>Název stránky</a:t>
            </a:r>
          </a:p>
        </p:txBody>
      </p:sp>
      <p:sp>
        <p:nvSpPr>
          <p:cNvPr id="10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527313" y="1520185"/>
            <a:ext cx="11039789" cy="4202317"/>
          </a:xfrm>
          <a:prstGeom prst="rect">
            <a:avLst/>
          </a:prstGeom>
        </p:spPr>
        <p:txBody>
          <a:bodyPr/>
          <a:lstStyle>
            <a:lvl1pPr marL="0" indent="0" algn="l">
              <a:buClr>
                <a:srgbClr val="2962A7"/>
              </a:buClr>
              <a:buFont typeface="Wingdings" pitchFamily="2" charset="2"/>
              <a:buChar char="Ø"/>
              <a:defRPr sz="2764" baseline="0">
                <a:solidFill>
                  <a:schemeClr val="tx1"/>
                </a:solidFill>
              </a:defRPr>
            </a:lvl1pPr>
            <a:lvl2pPr marL="46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4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0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Obsah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1694187" y="5427603"/>
            <a:ext cx="496226" cy="281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C3B11120-8696-490F-9346-974D8CFD8E5D}" type="slidenum">
              <a:rPr kumimoji="0" lang="cs-CZ" sz="1229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algn="ctr"/>
              <a:t>‹#›</a:t>
            </a:fld>
            <a:endParaRPr lang="cs-CZ" sz="1229"/>
          </a:p>
        </p:txBody>
      </p:sp>
    </p:spTree>
    <p:extLst>
      <p:ext uri="{BB962C8B-B14F-4D97-AF65-F5344CB8AC3E}">
        <p14:creationId xmlns:p14="http://schemas.microsoft.com/office/powerpoint/2010/main" val="206677088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3802" y="1149123"/>
            <a:ext cx="9142810" cy="2444527"/>
          </a:xfrm>
        </p:spPr>
        <p:txBody>
          <a:bodyPr anchor="b"/>
          <a:lstStyle>
            <a:lvl1pPr algn="ctr">
              <a:defRPr sz="6143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3802" y="3687920"/>
            <a:ext cx="9142810" cy="1695240"/>
          </a:xfrm>
        </p:spPr>
        <p:txBody>
          <a:bodyPr/>
          <a:lstStyle>
            <a:lvl1pPr marL="0" indent="0" algn="ctr">
              <a:buNone/>
              <a:defRPr sz="2457"/>
            </a:lvl1pPr>
            <a:lvl2pPr marL="468081" indent="0" algn="ctr">
              <a:buNone/>
              <a:defRPr sz="2048"/>
            </a:lvl2pPr>
            <a:lvl3pPr marL="936163" indent="0" algn="ctr">
              <a:buNone/>
              <a:defRPr sz="1843"/>
            </a:lvl3pPr>
            <a:lvl4pPr marL="1404244" indent="0" algn="ctr">
              <a:buNone/>
              <a:defRPr sz="1638"/>
            </a:lvl4pPr>
            <a:lvl5pPr marL="1872325" indent="0" algn="ctr">
              <a:buNone/>
              <a:defRPr sz="1638"/>
            </a:lvl5pPr>
            <a:lvl6pPr marL="2340407" indent="0" algn="ctr">
              <a:buNone/>
              <a:defRPr sz="1638"/>
            </a:lvl6pPr>
            <a:lvl7pPr marL="2808488" indent="0" algn="ctr">
              <a:buNone/>
              <a:defRPr sz="1638"/>
            </a:lvl7pPr>
            <a:lvl8pPr marL="3276570" indent="0" algn="ctr">
              <a:buNone/>
              <a:defRPr sz="1638"/>
            </a:lvl8pPr>
            <a:lvl9pPr marL="3744651" indent="0" algn="ctr">
              <a:buNone/>
              <a:defRPr sz="1638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09.03.2021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60986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4505"/>
            </a:lvl1pPr>
          </a:lstStyle>
          <a:p>
            <a:r>
              <a:rPr lang="cs-CZ" sz="3686" b="1">
                <a:solidFill>
                  <a:srgbClr val="7EA2D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838091" y="1869153"/>
            <a:ext cx="10514231" cy="4099133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Předepsané písmo </a:t>
            </a:r>
            <a:r>
              <a:rPr lang="cs-CZ" err="1"/>
              <a:t>Arial</a:t>
            </a:r>
            <a:endParaRPr lang="cs-CZ"/>
          </a:p>
        </p:txBody>
      </p:sp>
      <p:pic>
        <p:nvPicPr>
          <p:cNvPr id="6" name="Obráze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51703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742" y="1750503"/>
            <a:ext cx="10514231" cy="2920754"/>
          </a:xfrm>
        </p:spPr>
        <p:txBody>
          <a:bodyPr anchor="b"/>
          <a:lstStyle>
            <a:lvl1pPr>
              <a:defRPr sz="6143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742" y="4698889"/>
            <a:ext cx="10514231" cy="1535955"/>
          </a:xfrm>
        </p:spPr>
        <p:txBody>
          <a:bodyPr/>
          <a:lstStyle>
            <a:lvl1pPr marL="0" indent="0">
              <a:buNone/>
              <a:defRPr sz="2457">
                <a:solidFill>
                  <a:schemeClr val="tx1">
                    <a:tint val="75000"/>
                  </a:schemeClr>
                </a:solidFill>
              </a:defRPr>
            </a:lvl1pPr>
            <a:lvl2pPr marL="468081" indent="0">
              <a:buNone/>
              <a:defRPr sz="2048">
                <a:solidFill>
                  <a:schemeClr val="tx1">
                    <a:tint val="75000"/>
                  </a:schemeClr>
                </a:solidFill>
              </a:defRPr>
            </a:lvl2pPr>
            <a:lvl3pPr marL="936163" indent="0">
              <a:buNone/>
              <a:defRPr sz="1843">
                <a:solidFill>
                  <a:schemeClr val="tx1">
                    <a:tint val="75000"/>
                  </a:schemeClr>
                </a:solidFill>
              </a:defRPr>
            </a:lvl3pPr>
            <a:lvl4pPr marL="1404244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4pPr>
            <a:lvl5pPr marL="1872325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5pPr>
            <a:lvl6pPr marL="2340407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6pPr>
            <a:lvl7pPr marL="2808488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7pPr>
            <a:lvl8pPr marL="3276570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8pPr>
            <a:lvl9pPr marL="3744651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09.03.2021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03051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091" y="1869153"/>
            <a:ext cx="5155529" cy="445508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6793" y="1869153"/>
            <a:ext cx="5155529" cy="445508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09.03.2021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0115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0208" y="373831"/>
            <a:ext cx="10514231" cy="1357168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40208" y="1721247"/>
            <a:ext cx="5157645" cy="843556"/>
          </a:xfrm>
        </p:spPr>
        <p:txBody>
          <a:bodyPr anchor="b"/>
          <a:lstStyle>
            <a:lvl1pPr marL="0" indent="0">
              <a:buNone/>
              <a:defRPr sz="2457" b="1"/>
            </a:lvl1pPr>
            <a:lvl2pPr marL="468081" indent="0">
              <a:buNone/>
              <a:defRPr sz="2048" b="1"/>
            </a:lvl2pPr>
            <a:lvl3pPr marL="936163" indent="0">
              <a:buNone/>
              <a:defRPr sz="1843" b="1"/>
            </a:lvl3pPr>
            <a:lvl4pPr marL="1404244" indent="0">
              <a:buNone/>
              <a:defRPr sz="1638" b="1"/>
            </a:lvl4pPr>
            <a:lvl5pPr marL="1872325" indent="0">
              <a:buNone/>
              <a:defRPr sz="1638" b="1"/>
            </a:lvl5pPr>
            <a:lvl6pPr marL="2340407" indent="0">
              <a:buNone/>
              <a:defRPr sz="1638" b="1"/>
            </a:lvl6pPr>
            <a:lvl7pPr marL="2808488" indent="0">
              <a:buNone/>
              <a:defRPr sz="1638" b="1"/>
            </a:lvl7pPr>
            <a:lvl8pPr marL="3276570" indent="0">
              <a:buNone/>
              <a:defRPr sz="1638" b="1"/>
            </a:lvl8pPr>
            <a:lvl9pPr marL="3744651" indent="0">
              <a:buNone/>
              <a:defRPr sz="1638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40208" y="2564803"/>
            <a:ext cx="5157645" cy="37724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1396" y="1721247"/>
            <a:ext cx="5183043" cy="843556"/>
          </a:xfrm>
        </p:spPr>
        <p:txBody>
          <a:bodyPr anchor="b"/>
          <a:lstStyle>
            <a:lvl1pPr marL="0" indent="0">
              <a:buNone/>
              <a:defRPr sz="2457" b="1"/>
            </a:lvl1pPr>
            <a:lvl2pPr marL="468081" indent="0">
              <a:buNone/>
              <a:defRPr sz="2048" b="1"/>
            </a:lvl2pPr>
            <a:lvl3pPr marL="936163" indent="0">
              <a:buNone/>
              <a:defRPr sz="1843" b="1"/>
            </a:lvl3pPr>
            <a:lvl4pPr marL="1404244" indent="0">
              <a:buNone/>
              <a:defRPr sz="1638" b="1"/>
            </a:lvl4pPr>
            <a:lvl5pPr marL="1872325" indent="0">
              <a:buNone/>
              <a:defRPr sz="1638" b="1"/>
            </a:lvl5pPr>
            <a:lvl6pPr marL="2340407" indent="0">
              <a:buNone/>
              <a:defRPr sz="1638" b="1"/>
            </a:lvl6pPr>
            <a:lvl7pPr marL="2808488" indent="0">
              <a:buNone/>
              <a:defRPr sz="1638" b="1"/>
            </a:lvl7pPr>
            <a:lvl8pPr marL="3276570" indent="0">
              <a:buNone/>
              <a:defRPr sz="1638" b="1"/>
            </a:lvl8pPr>
            <a:lvl9pPr marL="3744651" indent="0">
              <a:buNone/>
              <a:defRPr sz="1638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1396" y="2564803"/>
            <a:ext cx="5183043" cy="37724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09.03.2021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9637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09.03.2021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4739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09.03.2021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79996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0208" y="468101"/>
            <a:ext cx="3932255" cy="1638353"/>
          </a:xfrm>
        </p:spPr>
        <p:txBody>
          <a:bodyPr anchor="b"/>
          <a:lstStyle>
            <a:lvl1pPr>
              <a:defRPr sz="3276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042" y="1010968"/>
            <a:ext cx="6171397" cy="4989825"/>
          </a:xfrm>
        </p:spPr>
        <p:txBody>
          <a:bodyPr/>
          <a:lstStyle>
            <a:lvl1pPr>
              <a:defRPr sz="3276"/>
            </a:lvl1pPr>
            <a:lvl2pPr>
              <a:defRPr sz="2867"/>
            </a:lvl2pPr>
            <a:lvl3pPr>
              <a:defRPr sz="2457"/>
            </a:lvl3pPr>
            <a:lvl4pPr>
              <a:defRPr sz="2048"/>
            </a:lvl4pPr>
            <a:lvl5pPr>
              <a:defRPr sz="2048"/>
            </a:lvl5pPr>
            <a:lvl6pPr>
              <a:defRPr sz="2048"/>
            </a:lvl6pPr>
            <a:lvl7pPr>
              <a:defRPr sz="2048"/>
            </a:lvl7pPr>
            <a:lvl8pPr>
              <a:defRPr sz="2048"/>
            </a:lvl8pPr>
            <a:lvl9pPr>
              <a:defRPr sz="2048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40208" y="2106454"/>
            <a:ext cx="3932255" cy="3902466"/>
          </a:xfrm>
        </p:spPr>
        <p:txBody>
          <a:bodyPr/>
          <a:lstStyle>
            <a:lvl1pPr marL="0" indent="0">
              <a:buNone/>
              <a:defRPr sz="1638"/>
            </a:lvl1pPr>
            <a:lvl2pPr marL="468081" indent="0">
              <a:buNone/>
              <a:defRPr sz="1433"/>
            </a:lvl2pPr>
            <a:lvl3pPr marL="936163" indent="0">
              <a:buNone/>
              <a:defRPr sz="1229"/>
            </a:lvl3pPr>
            <a:lvl4pPr marL="1404244" indent="0">
              <a:buNone/>
              <a:defRPr sz="1024"/>
            </a:lvl4pPr>
            <a:lvl5pPr marL="1872325" indent="0">
              <a:buNone/>
              <a:defRPr sz="1024"/>
            </a:lvl5pPr>
            <a:lvl6pPr marL="2340407" indent="0">
              <a:buNone/>
              <a:defRPr sz="1024"/>
            </a:lvl6pPr>
            <a:lvl7pPr marL="2808488" indent="0">
              <a:buNone/>
              <a:defRPr sz="1024"/>
            </a:lvl7pPr>
            <a:lvl8pPr marL="3276570" indent="0">
              <a:buNone/>
              <a:defRPr sz="1024"/>
            </a:lvl8pPr>
            <a:lvl9pPr marL="3744651" indent="0">
              <a:buNone/>
              <a:defRPr sz="1024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09.03.2021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12142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0208" y="468101"/>
            <a:ext cx="3932255" cy="1638353"/>
          </a:xfrm>
        </p:spPr>
        <p:txBody>
          <a:bodyPr anchor="b"/>
          <a:lstStyle>
            <a:lvl1pPr>
              <a:defRPr sz="3276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042" y="1010968"/>
            <a:ext cx="6171397" cy="4989825"/>
          </a:xfrm>
        </p:spPr>
        <p:txBody>
          <a:bodyPr/>
          <a:lstStyle>
            <a:lvl1pPr marL="0" indent="0">
              <a:buNone/>
              <a:defRPr sz="3276"/>
            </a:lvl1pPr>
            <a:lvl2pPr marL="468081" indent="0">
              <a:buNone/>
              <a:defRPr sz="2867"/>
            </a:lvl2pPr>
            <a:lvl3pPr marL="936163" indent="0">
              <a:buNone/>
              <a:defRPr sz="2457"/>
            </a:lvl3pPr>
            <a:lvl4pPr marL="1404244" indent="0">
              <a:buNone/>
              <a:defRPr sz="2048"/>
            </a:lvl4pPr>
            <a:lvl5pPr marL="1872325" indent="0">
              <a:buNone/>
              <a:defRPr sz="2048"/>
            </a:lvl5pPr>
            <a:lvl6pPr marL="2340407" indent="0">
              <a:buNone/>
              <a:defRPr sz="2048"/>
            </a:lvl6pPr>
            <a:lvl7pPr marL="2808488" indent="0">
              <a:buNone/>
              <a:defRPr sz="2048"/>
            </a:lvl7pPr>
            <a:lvl8pPr marL="3276570" indent="0">
              <a:buNone/>
              <a:defRPr sz="2048"/>
            </a:lvl8pPr>
            <a:lvl9pPr marL="3744651" indent="0">
              <a:buNone/>
              <a:defRPr sz="2048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40208" y="2106454"/>
            <a:ext cx="3932255" cy="3902466"/>
          </a:xfrm>
        </p:spPr>
        <p:txBody>
          <a:bodyPr/>
          <a:lstStyle>
            <a:lvl1pPr marL="0" indent="0">
              <a:buNone/>
              <a:defRPr sz="1638"/>
            </a:lvl1pPr>
            <a:lvl2pPr marL="468081" indent="0">
              <a:buNone/>
              <a:defRPr sz="1433"/>
            </a:lvl2pPr>
            <a:lvl3pPr marL="936163" indent="0">
              <a:buNone/>
              <a:defRPr sz="1229"/>
            </a:lvl3pPr>
            <a:lvl4pPr marL="1404244" indent="0">
              <a:buNone/>
              <a:defRPr sz="1024"/>
            </a:lvl4pPr>
            <a:lvl5pPr marL="1872325" indent="0">
              <a:buNone/>
              <a:defRPr sz="1024"/>
            </a:lvl5pPr>
            <a:lvl6pPr marL="2340407" indent="0">
              <a:buNone/>
              <a:defRPr sz="1024"/>
            </a:lvl6pPr>
            <a:lvl7pPr marL="2808488" indent="0">
              <a:buNone/>
              <a:defRPr sz="1024"/>
            </a:lvl7pPr>
            <a:lvl8pPr marL="3276570" indent="0">
              <a:buNone/>
              <a:defRPr sz="1024"/>
            </a:lvl8pPr>
            <a:lvl9pPr marL="3744651" indent="0">
              <a:buNone/>
              <a:defRPr sz="1024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09.03.2021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9043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09.03.2021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494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4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image" Target="../media/image11.jpeg"/><Relationship Id="rId5" Type="http://schemas.openxmlformats.org/officeDocument/2006/relationships/theme" Target="../theme/theme10.xml"/><Relationship Id="rId4" Type="http://schemas.openxmlformats.org/officeDocument/2006/relationships/slideLayout" Target="../slideLayouts/slideLayout75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theme" Target="../theme/theme11.xml"/><Relationship Id="rId7" Type="http://schemas.openxmlformats.org/officeDocument/2006/relationships/image" Target="../media/image29.emf"/><Relationship Id="rId2" Type="http://schemas.openxmlformats.org/officeDocument/2006/relationships/slideLayout" Target="../slideLayouts/slideLayout77.xml"/><Relationship Id="rId1" Type="http://schemas.openxmlformats.org/officeDocument/2006/relationships/slideLayout" Target="../slideLayouts/slideLayout7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slideLayout" Target="../slideLayouts/slideLayout80.xml"/><Relationship Id="rId7" Type="http://schemas.openxmlformats.org/officeDocument/2006/relationships/theme" Target="../theme/theme12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5" Type="http://schemas.openxmlformats.org/officeDocument/2006/relationships/slideLayout" Target="../slideLayouts/slideLayout82.xml"/><Relationship Id="rId4" Type="http://schemas.openxmlformats.org/officeDocument/2006/relationships/slideLayout" Target="../slideLayouts/slideLayout8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slideLayout" Target="../slideLayouts/slideLayout86.xml"/><Relationship Id="rId7" Type="http://schemas.openxmlformats.org/officeDocument/2006/relationships/theme" Target="../theme/theme13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8.xml"/><Relationship Id="rId10" Type="http://schemas.openxmlformats.org/officeDocument/2006/relationships/image" Target="../media/image34.wmf"/><Relationship Id="rId4" Type="http://schemas.openxmlformats.org/officeDocument/2006/relationships/slideLayout" Target="../slideLayouts/slideLayout87.xml"/><Relationship Id="rId9" Type="http://schemas.openxmlformats.org/officeDocument/2006/relationships/image" Target="../media/image33.wmf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image" Target="../media/image20.jpeg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Relationship Id="rId14" Type="http://schemas.openxmlformats.org/officeDocument/2006/relationships/image" Target="../media/image21.jpe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image" Target="../media/image31.emf"/><Relationship Id="rId5" Type="http://schemas.openxmlformats.org/officeDocument/2006/relationships/theme" Target="../theme/theme15.xml"/><Relationship Id="rId4" Type="http://schemas.openxmlformats.org/officeDocument/2006/relationships/slideLayout" Target="../slideLayouts/slideLayout104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105.xml"/><Relationship Id="rId6" Type="http://schemas.openxmlformats.org/officeDocument/2006/relationships/image" Target="../media/image31.emf"/><Relationship Id="rId5" Type="http://schemas.openxmlformats.org/officeDocument/2006/relationships/theme" Target="../theme/theme16.xml"/><Relationship Id="rId4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1.jpe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5.emf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image" Target="../media/image13.emf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17.wmf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6.wm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21.jpe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0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15.emf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image" Target="../media/image13.emf"/><Relationship Id="rId5" Type="http://schemas.openxmlformats.org/officeDocument/2006/relationships/slideLayout" Target="../slideLayouts/slideLayout50.xml"/><Relationship Id="rId15" Type="http://schemas.openxmlformats.org/officeDocument/2006/relationships/image" Target="../media/image17.wmf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image" Target="../media/image16.wmf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5" Type="http://schemas.openxmlformats.org/officeDocument/2006/relationships/image" Target="../media/image22.png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image" Target="../media/image21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slideLayout" Target="../slideLayouts/slideLayout69.xml"/><Relationship Id="rId7" Type="http://schemas.openxmlformats.org/officeDocument/2006/relationships/image" Target="../media/image21.jpeg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theme" Target="../theme/theme9.xml"/><Relationship Id="rId5" Type="http://schemas.openxmlformats.org/officeDocument/2006/relationships/slideLayout" Target="../slideLayouts/slideLayout71.xml"/><Relationship Id="rId4" Type="http://schemas.openxmlformats.org/officeDocument/2006/relationships/slideLayout" Target="../slideLayouts/slideLayout7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59502" y="5887020"/>
            <a:ext cx="2844430" cy="373831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60" r:id="rId3"/>
    <p:sldLayoutId id="2147483662" r:id="rId4"/>
    <p:sldLayoutId id="2147483663" r:id="rId5"/>
    <p:sldLayoutId id="2147483649" r:id="rId6"/>
  </p:sldLayoutIdLst>
  <p:txStyles>
    <p:titleStyle>
      <a:lvl1pPr algn="ctr" defTabSz="1229502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1063" indent="-461063" algn="l" defTabSz="1229502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8971" indent="-384219" algn="l" defTabSz="1229502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36878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51629" indent="-307376" algn="l" defTabSz="1229502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66380" indent="-307376" algn="l" defTabSz="1229502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81131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95882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610633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225385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4751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9502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44253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59004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73756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88507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303258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918009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1871287" y="1520185"/>
            <a:ext cx="8351841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05" b="1" cap="all" baseline="0">
                <a:solidFill>
                  <a:srgbClr val="2962A7"/>
                </a:solidFill>
              </a:defRPr>
            </a:lvl1pPr>
          </a:lstStyle>
          <a:p>
            <a:fld id="{94475E47-339B-4045-9AD7-42C07A9E5752}" type="datetimeFigureOut">
              <a:rPr lang="cs-CZ" smtClean="0"/>
              <a:pPr/>
              <a:t>09.03.2021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623311" y="6386026"/>
            <a:ext cx="3860297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5231223" y="6386026"/>
            <a:ext cx="6396362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E5440-8B35-46AE-97FA-1144ED5B67E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115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  <p:sldLayoutId id="2147483983" r:id="rId4"/>
  </p:sldLayoutIdLst>
  <p:txStyles>
    <p:titleStyle>
      <a:lvl1pPr algn="ctr" defTabSz="936163" rtl="0" eaLnBrk="1" latinLnBrk="0" hangingPunct="1">
        <a:spcBef>
          <a:spcPct val="0"/>
        </a:spcBef>
        <a:buNone/>
        <a:defRPr sz="45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1061" indent="-351061" algn="l" defTabSz="936163" rtl="0" eaLnBrk="1" latinLnBrk="0" hangingPunct="1">
        <a:spcBef>
          <a:spcPct val="20000"/>
        </a:spcBef>
        <a:buFont typeface="Arial" pitchFamily="34" charset="0"/>
        <a:buChar char="•"/>
        <a:defRPr sz="3276" kern="1200">
          <a:solidFill>
            <a:schemeClr val="tx1"/>
          </a:solidFill>
          <a:latin typeface="+mn-lt"/>
          <a:ea typeface="+mn-ea"/>
          <a:cs typeface="+mn-cs"/>
        </a:defRPr>
      </a:lvl1pPr>
      <a:lvl2pPr marL="760632" indent="-292551" algn="l" defTabSz="936163" rtl="0" eaLnBrk="1" latinLnBrk="0" hangingPunct="1">
        <a:spcBef>
          <a:spcPct val="20000"/>
        </a:spcBef>
        <a:buFont typeface="Arial" pitchFamily="34" charset="0"/>
        <a:buChar char="–"/>
        <a:defRPr sz="2867" kern="1200">
          <a:solidFill>
            <a:schemeClr val="tx1"/>
          </a:solidFill>
          <a:latin typeface="+mn-lt"/>
          <a:ea typeface="+mn-ea"/>
          <a:cs typeface="+mn-cs"/>
        </a:defRPr>
      </a:lvl2pPr>
      <a:lvl3pPr marL="1170203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457" kern="1200">
          <a:solidFill>
            <a:schemeClr val="tx1"/>
          </a:solidFill>
          <a:latin typeface="+mn-lt"/>
          <a:ea typeface="+mn-ea"/>
          <a:cs typeface="+mn-cs"/>
        </a:defRPr>
      </a:lvl3pPr>
      <a:lvl4pPr marL="1638285" indent="-234041" algn="l" defTabSz="936163" rtl="0" eaLnBrk="1" latinLnBrk="0" hangingPunct="1">
        <a:spcBef>
          <a:spcPct val="20000"/>
        </a:spcBef>
        <a:buFont typeface="Arial" pitchFamily="34" charset="0"/>
        <a:buChar char="–"/>
        <a:defRPr sz="2048" kern="1200">
          <a:solidFill>
            <a:schemeClr val="tx1"/>
          </a:solidFill>
          <a:latin typeface="+mn-lt"/>
          <a:ea typeface="+mn-ea"/>
          <a:cs typeface="+mn-cs"/>
        </a:defRPr>
      </a:lvl4pPr>
      <a:lvl5pPr marL="2106366" indent="-234041" algn="l" defTabSz="936163" rtl="0" eaLnBrk="1" latinLnBrk="0" hangingPunct="1">
        <a:spcBef>
          <a:spcPct val="20000"/>
        </a:spcBef>
        <a:buFont typeface="Arial" pitchFamily="34" charset="0"/>
        <a:buChar char="»"/>
        <a:defRPr sz="2048" kern="1200">
          <a:solidFill>
            <a:schemeClr val="tx1"/>
          </a:solidFill>
          <a:latin typeface="+mn-lt"/>
          <a:ea typeface="+mn-ea"/>
          <a:cs typeface="+mn-cs"/>
        </a:defRPr>
      </a:lvl5pPr>
      <a:lvl6pPr marL="2574447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6pPr>
      <a:lvl7pPr marL="3042529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7pPr>
      <a:lvl8pPr marL="3510610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8pPr>
      <a:lvl9pPr marL="3978692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1pPr>
      <a:lvl2pPr marL="46808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2pPr>
      <a:lvl3pPr marL="936163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3pPr>
      <a:lvl4pPr marL="1404244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4pPr>
      <a:lvl5pPr marL="1872325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5pPr>
      <a:lvl6pPr marL="2340407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2808488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27657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74465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153" y="1888657"/>
            <a:ext cx="7487792" cy="5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0"/>
            <a:ext cx="12190413" cy="266557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sz="2457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6863"/>
            <a:ext cx="12190413" cy="147450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sz="2457">
              <a:noFill/>
            </a:endParaRPr>
          </a:p>
        </p:txBody>
      </p:sp>
      <p:pic>
        <p:nvPicPr>
          <p:cNvPr id="2053" name="Obrázek 6" descr="optp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62663" y="6312860"/>
            <a:ext cx="1113222" cy="456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Obrázek 7" descr="eu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99162" y="6312860"/>
            <a:ext cx="3039138" cy="455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Obrázek 11" descr="mmr_cr_rgb.em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391" y="708653"/>
            <a:ext cx="1919567" cy="323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bdélník 9"/>
          <p:cNvSpPr/>
          <p:nvPr userDrawn="1"/>
        </p:nvSpPr>
        <p:spPr>
          <a:xfrm>
            <a:off x="239318" y="635487"/>
            <a:ext cx="2303956" cy="5160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192" y="6303994"/>
            <a:ext cx="4611724" cy="610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12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505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505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505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505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505">
          <a:solidFill>
            <a:schemeClr val="tx1"/>
          </a:solidFill>
          <a:latin typeface="Calibri" pitchFamily="34" charset="0"/>
        </a:defRPr>
      </a:lvl5pPr>
      <a:lvl6pPr marL="468081" algn="ctr" rtl="0" fontAlgn="base">
        <a:spcBef>
          <a:spcPct val="0"/>
        </a:spcBef>
        <a:spcAft>
          <a:spcPct val="0"/>
        </a:spcAft>
        <a:defRPr sz="4505">
          <a:solidFill>
            <a:schemeClr val="tx1"/>
          </a:solidFill>
          <a:latin typeface="Calibri" pitchFamily="34" charset="0"/>
        </a:defRPr>
      </a:lvl6pPr>
      <a:lvl7pPr marL="936163" algn="ctr" rtl="0" fontAlgn="base">
        <a:spcBef>
          <a:spcPct val="0"/>
        </a:spcBef>
        <a:spcAft>
          <a:spcPct val="0"/>
        </a:spcAft>
        <a:defRPr sz="4505">
          <a:solidFill>
            <a:schemeClr val="tx1"/>
          </a:solidFill>
          <a:latin typeface="Calibri" pitchFamily="34" charset="0"/>
        </a:defRPr>
      </a:lvl7pPr>
      <a:lvl8pPr marL="1404244" algn="ctr" rtl="0" fontAlgn="base">
        <a:spcBef>
          <a:spcPct val="0"/>
        </a:spcBef>
        <a:spcAft>
          <a:spcPct val="0"/>
        </a:spcAft>
        <a:defRPr sz="4505">
          <a:solidFill>
            <a:schemeClr val="tx1"/>
          </a:solidFill>
          <a:latin typeface="Calibri" pitchFamily="34" charset="0"/>
        </a:defRPr>
      </a:lvl8pPr>
      <a:lvl9pPr marL="1872325" algn="ctr" rtl="0" fontAlgn="base">
        <a:spcBef>
          <a:spcPct val="0"/>
        </a:spcBef>
        <a:spcAft>
          <a:spcPct val="0"/>
        </a:spcAft>
        <a:defRPr sz="4505">
          <a:solidFill>
            <a:schemeClr val="tx1"/>
          </a:solidFill>
          <a:latin typeface="Calibri" pitchFamily="34" charset="0"/>
        </a:defRPr>
      </a:lvl9pPr>
    </p:titleStyle>
    <p:bodyStyle>
      <a:lvl1pPr marL="351061" indent="-35106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76" kern="1200">
          <a:solidFill>
            <a:schemeClr val="tx1"/>
          </a:solidFill>
          <a:latin typeface="+mn-lt"/>
          <a:ea typeface="+mn-ea"/>
          <a:cs typeface="+mn-cs"/>
        </a:defRPr>
      </a:lvl1pPr>
      <a:lvl2pPr marL="760632" indent="-29255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67" kern="1200">
          <a:solidFill>
            <a:schemeClr val="tx1"/>
          </a:solidFill>
          <a:latin typeface="+mn-lt"/>
          <a:ea typeface="+mn-ea"/>
          <a:cs typeface="+mn-cs"/>
        </a:defRPr>
      </a:lvl2pPr>
      <a:lvl3pPr marL="1170203" indent="-23404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57" kern="1200">
          <a:solidFill>
            <a:schemeClr val="tx1"/>
          </a:solidFill>
          <a:latin typeface="+mn-lt"/>
          <a:ea typeface="+mn-ea"/>
          <a:cs typeface="+mn-cs"/>
        </a:defRPr>
      </a:lvl3pPr>
      <a:lvl4pPr marL="1638285" indent="-23404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48" kern="1200">
          <a:solidFill>
            <a:schemeClr val="tx1"/>
          </a:solidFill>
          <a:latin typeface="+mn-lt"/>
          <a:ea typeface="+mn-ea"/>
          <a:cs typeface="+mn-cs"/>
        </a:defRPr>
      </a:lvl4pPr>
      <a:lvl5pPr marL="2106366" indent="-23404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48" kern="1200">
          <a:solidFill>
            <a:schemeClr val="tx1"/>
          </a:solidFill>
          <a:latin typeface="+mn-lt"/>
          <a:ea typeface="+mn-ea"/>
          <a:cs typeface="+mn-cs"/>
        </a:defRPr>
      </a:lvl5pPr>
      <a:lvl6pPr marL="2574447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6pPr>
      <a:lvl7pPr marL="3042529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7pPr>
      <a:lvl8pPr marL="3510610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8pPr>
      <a:lvl9pPr marL="3978692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1pPr>
      <a:lvl2pPr marL="46808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2pPr>
      <a:lvl3pPr marL="936163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3pPr>
      <a:lvl4pPr marL="1404244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4pPr>
      <a:lvl5pPr marL="1872325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5pPr>
      <a:lvl6pPr marL="2340407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2808488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27657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74465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Obrázek 9" descr="podtisk_modry.emf">
            <a:extLst>
              <a:ext uri="{FF2B5EF4-FFF2-40B4-BE49-F238E27FC236}">
                <a16:creationId xmlns:a16="http://schemas.microsoft.com/office/drawing/2014/main" id="{7FB28F2C-5391-494E-AD18-F00FCD7A75A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1" y="2036564"/>
            <a:ext cx="10543861" cy="4984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bdélník 7">
            <a:extLst>
              <a:ext uri="{FF2B5EF4-FFF2-40B4-BE49-F238E27FC236}">
                <a16:creationId xmlns:a16="http://schemas.microsoft.com/office/drawing/2014/main" id="{665083AB-9C16-4B79-A7C4-75CF8F62E646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12190413" cy="266557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sz="2457">
              <a:noFill/>
            </a:endParaRPr>
          </a:p>
        </p:txBody>
      </p:sp>
      <p:sp>
        <p:nvSpPr>
          <p:cNvPr id="9" name="Obdélník 8">
            <a:extLst>
              <a:ext uri="{FF2B5EF4-FFF2-40B4-BE49-F238E27FC236}">
                <a16:creationId xmlns:a16="http://schemas.microsoft.com/office/drawing/2014/main" id="{D0CC28AD-7589-4AC9-9AD3-2911A8973744}"/>
              </a:ext>
            </a:extLst>
          </p:cNvPr>
          <p:cNvSpPr/>
          <p:nvPr/>
        </p:nvSpPr>
        <p:spPr>
          <a:xfrm>
            <a:off x="0" y="266863"/>
            <a:ext cx="12190413" cy="147450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sz="2457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759490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505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505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505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505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505">
          <a:solidFill>
            <a:schemeClr val="tx1"/>
          </a:solidFill>
          <a:latin typeface="Arial" charset="0"/>
        </a:defRPr>
      </a:lvl5pPr>
      <a:lvl6pPr marL="468081" algn="ctr" rtl="0" fontAlgn="base">
        <a:spcBef>
          <a:spcPct val="0"/>
        </a:spcBef>
        <a:spcAft>
          <a:spcPct val="0"/>
        </a:spcAft>
        <a:defRPr sz="4505">
          <a:solidFill>
            <a:schemeClr val="tx1"/>
          </a:solidFill>
          <a:latin typeface="Arial" charset="0"/>
        </a:defRPr>
      </a:lvl6pPr>
      <a:lvl7pPr marL="936163" algn="ctr" rtl="0" fontAlgn="base">
        <a:spcBef>
          <a:spcPct val="0"/>
        </a:spcBef>
        <a:spcAft>
          <a:spcPct val="0"/>
        </a:spcAft>
        <a:defRPr sz="4505">
          <a:solidFill>
            <a:schemeClr val="tx1"/>
          </a:solidFill>
          <a:latin typeface="Arial" charset="0"/>
        </a:defRPr>
      </a:lvl7pPr>
      <a:lvl8pPr marL="1404244" algn="ctr" rtl="0" fontAlgn="base">
        <a:spcBef>
          <a:spcPct val="0"/>
        </a:spcBef>
        <a:spcAft>
          <a:spcPct val="0"/>
        </a:spcAft>
        <a:defRPr sz="4505">
          <a:solidFill>
            <a:schemeClr val="tx1"/>
          </a:solidFill>
          <a:latin typeface="Arial" charset="0"/>
        </a:defRPr>
      </a:lvl8pPr>
      <a:lvl9pPr marL="1872325" algn="ctr" rtl="0" fontAlgn="base">
        <a:spcBef>
          <a:spcPct val="0"/>
        </a:spcBef>
        <a:spcAft>
          <a:spcPct val="0"/>
        </a:spcAft>
        <a:defRPr sz="4505">
          <a:solidFill>
            <a:schemeClr val="tx1"/>
          </a:solidFill>
          <a:latin typeface="Arial" charset="0"/>
        </a:defRPr>
      </a:lvl9pPr>
    </p:titleStyle>
    <p:bodyStyle>
      <a:lvl1pPr marL="351061" indent="-351061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76" kern="1200">
          <a:solidFill>
            <a:schemeClr val="tx1"/>
          </a:solidFill>
          <a:latin typeface="+mn-lt"/>
          <a:ea typeface="+mn-ea"/>
          <a:cs typeface="+mn-cs"/>
        </a:defRPr>
      </a:lvl1pPr>
      <a:lvl2pPr marL="760632" indent="-292551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67" kern="1200">
          <a:solidFill>
            <a:schemeClr val="tx1"/>
          </a:solidFill>
          <a:latin typeface="+mn-lt"/>
          <a:ea typeface="+mn-ea"/>
          <a:cs typeface="+mn-cs"/>
        </a:defRPr>
      </a:lvl2pPr>
      <a:lvl3pPr marL="1170203" indent="-234041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57" kern="1200">
          <a:solidFill>
            <a:schemeClr val="tx1"/>
          </a:solidFill>
          <a:latin typeface="+mn-lt"/>
          <a:ea typeface="+mn-ea"/>
          <a:cs typeface="+mn-cs"/>
        </a:defRPr>
      </a:lvl3pPr>
      <a:lvl4pPr marL="1638285" indent="-234041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48" kern="1200">
          <a:solidFill>
            <a:schemeClr val="tx1"/>
          </a:solidFill>
          <a:latin typeface="+mn-lt"/>
          <a:ea typeface="+mn-ea"/>
          <a:cs typeface="+mn-cs"/>
        </a:defRPr>
      </a:lvl4pPr>
      <a:lvl5pPr marL="2106366" indent="-234041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48" kern="1200">
          <a:solidFill>
            <a:schemeClr val="tx1"/>
          </a:solidFill>
          <a:latin typeface="+mn-lt"/>
          <a:ea typeface="+mn-ea"/>
          <a:cs typeface="+mn-cs"/>
        </a:defRPr>
      </a:lvl5pPr>
      <a:lvl6pPr marL="2574447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6pPr>
      <a:lvl7pPr marL="3042529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7pPr>
      <a:lvl8pPr marL="3510610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8pPr>
      <a:lvl9pPr marL="3978692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1pPr>
      <a:lvl2pPr marL="46808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2pPr>
      <a:lvl3pPr marL="936163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3pPr>
      <a:lvl4pPr marL="1404244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4pPr>
      <a:lvl5pPr marL="1872325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5pPr>
      <a:lvl6pPr marL="2340407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2808488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27657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74465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317" y="3718631"/>
            <a:ext cx="5404096" cy="3302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bdélník 6"/>
          <p:cNvSpPr/>
          <p:nvPr/>
        </p:nvSpPr>
        <p:spPr>
          <a:xfrm>
            <a:off x="1" y="1"/>
            <a:ext cx="12190412" cy="6246221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8583" rIns="0" bIns="0" rtlCol="0" anchor="ctr"/>
          <a:lstStyle/>
          <a:p>
            <a:pPr algn="ctr"/>
            <a:endParaRPr lang="cs-CZ" sz="2457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592590" y="456724"/>
            <a:ext cx="10988301" cy="56720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92589" y="1023931"/>
            <a:ext cx="10988303" cy="4765567"/>
          </a:xfrm>
          <a:prstGeom prst="rect">
            <a:avLst/>
          </a:prstGeom>
        </p:spPr>
        <p:txBody>
          <a:bodyPr vert="horz" lIns="0" tIns="360000" rIns="0" bIns="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3363247" y="6246222"/>
            <a:ext cx="2731959" cy="77529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cs-CZ" sz="921">
                <a:solidFill>
                  <a:srgbClr val="004B8D"/>
                </a:solidFill>
              </a:rPr>
              <a:t>Mgr.</a:t>
            </a:r>
            <a:r>
              <a:rPr lang="cs-CZ" sz="921" baseline="0">
                <a:solidFill>
                  <a:srgbClr val="004B8D"/>
                </a:solidFill>
              </a:rPr>
              <a:t> Klára Slanařová</a:t>
            </a:r>
          </a:p>
          <a:p>
            <a:r>
              <a:rPr lang="cs-CZ" sz="921" baseline="0">
                <a:solidFill>
                  <a:srgbClr val="004B8D"/>
                </a:solidFill>
              </a:rPr>
              <a:t>Národní RIS3 manažerka</a:t>
            </a:r>
          </a:p>
          <a:p>
            <a:r>
              <a:rPr lang="cs-CZ" sz="921" baseline="0" err="1">
                <a:solidFill>
                  <a:srgbClr val="004B8D"/>
                </a:solidFill>
              </a:rPr>
              <a:t>slanarova</a:t>
            </a:r>
            <a:r>
              <a:rPr lang="en-US" sz="921" baseline="0">
                <a:solidFill>
                  <a:srgbClr val="004B8D"/>
                </a:solidFill>
              </a:rPr>
              <a:t>@mpo.cz</a:t>
            </a:r>
            <a:endParaRPr lang="cs-CZ" sz="921">
              <a:solidFill>
                <a:srgbClr val="004B8D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592590" y="6246222"/>
            <a:ext cx="2501574" cy="77529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cs-CZ" sz="921">
                <a:solidFill>
                  <a:srgbClr val="004B8D"/>
                </a:solidFill>
              </a:rPr>
              <a:t>Národní stálá konference</a:t>
            </a:r>
            <a:r>
              <a:rPr lang="cs-CZ" sz="921" baseline="0">
                <a:solidFill>
                  <a:srgbClr val="004B8D"/>
                </a:solidFill>
              </a:rPr>
              <a:t> – RIS3</a:t>
            </a:r>
            <a:r>
              <a:rPr lang="cs-CZ" sz="921">
                <a:solidFill>
                  <a:srgbClr val="004B8D"/>
                </a:solidFill>
              </a:rPr>
              <a:t> – 28.2.2019</a:t>
            </a:r>
          </a:p>
        </p:txBody>
      </p:sp>
      <p:sp>
        <p:nvSpPr>
          <p:cNvPr id="9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10991113" y="6507903"/>
            <a:ext cx="589779" cy="373831"/>
          </a:xfrm>
          <a:prstGeom prst="rect">
            <a:avLst/>
          </a:prstGeom>
        </p:spPr>
        <p:txBody>
          <a:bodyPr/>
          <a:lstStyle>
            <a:lvl1pPr>
              <a:defRPr sz="1638"/>
            </a:lvl1pPr>
          </a:lstStyle>
          <a:p>
            <a:fld id="{E8840746-E84D-450F-9CEF-85632363BC3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1025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9" r:id="rId1"/>
    <p:sldLayoutId id="2147484090" r:id="rId2"/>
    <p:sldLayoutId id="2147484091" r:id="rId3"/>
    <p:sldLayoutId id="2147484092" r:id="rId4"/>
    <p:sldLayoutId id="2147484093" r:id="rId5"/>
    <p:sldLayoutId id="2147484094" r:id="rId6"/>
  </p:sldLayoutIdLst>
  <p:txStyles>
    <p:titleStyle>
      <a:lvl1pPr algn="l" defTabSz="936163" rtl="0" eaLnBrk="1" latinLnBrk="0" hangingPunct="1">
        <a:spcBef>
          <a:spcPct val="0"/>
        </a:spcBef>
        <a:buNone/>
        <a:defRPr sz="3686" kern="1200">
          <a:solidFill>
            <a:srgbClr val="B9E0F7"/>
          </a:solidFill>
          <a:latin typeface="+mj-lt"/>
          <a:ea typeface="+mj-ea"/>
          <a:cs typeface="+mj-cs"/>
        </a:defRPr>
      </a:lvl1pPr>
    </p:titleStyle>
    <p:bodyStyle>
      <a:lvl1pPr marL="368940" indent="-368940" algn="l" defTabSz="936163" rtl="0" eaLnBrk="1" latinLnBrk="0" hangingPunct="1">
        <a:spcBef>
          <a:spcPct val="20000"/>
        </a:spcBef>
        <a:buFontTx/>
        <a:buBlip>
          <a:blip r:embed="rId9"/>
        </a:buBlip>
        <a:defRPr sz="2457" kern="1200">
          <a:solidFill>
            <a:schemeClr val="bg1"/>
          </a:solidFill>
          <a:latin typeface="+mn-lt"/>
          <a:ea typeface="+mn-ea"/>
          <a:cs typeface="+mn-cs"/>
        </a:defRPr>
      </a:lvl1pPr>
      <a:lvl2pPr marL="737878" indent="-368940" algn="l" defTabSz="936163" rtl="0" eaLnBrk="1" latinLnBrk="0" hangingPunct="1">
        <a:spcBef>
          <a:spcPct val="20000"/>
        </a:spcBef>
        <a:buFontTx/>
        <a:buBlip>
          <a:blip r:embed="rId10"/>
        </a:buBlip>
        <a:defRPr sz="2457" kern="1200">
          <a:solidFill>
            <a:schemeClr val="bg1"/>
          </a:solidFill>
          <a:latin typeface="+mn-lt"/>
          <a:ea typeface="+mn-ea"/>
          <a:cs typeface="+mn-cs"/>
        </a:defRPr>
      </a:lvl2pPr>
      <a:lvl3pPr marL="1098691" indent="-360813" algn="l" defTabSz="936163" rtl="0" eaLnBrk="1" latinLnBrk="0" hangingPunct="1">
        <a:spcBef>
          <a:spcPct val="20000"/>
        </a:spcBef>
        <a:buFontTx/>
        <a:buBlip>
          <a:blip r:embed="rId9"/>
        </a:buBlip>
        <a:defRPr sz="2457" kern="1200">
          <a:solidFill>
            <a:schemeClr val="bg1"/>
          </a:solidFill>
          <a:latin typeface="+mn-lt"/>
          <a:ea typeface="+mn-ea"/>
          <a:cs typeface="+mn-cs"/>
        </a:defRPr>
      </a:lvl3pPr>
      <a:lvl4pPr marL="1469255" indent="-370564" algn="l" defTabSz="936163" rtl="0" eaLnBrk="1" latinLnBrk="0" hangingPunct="1">
        <a:spcBef>
          <a:spcPct val="20000"/>
        </a:spcBef>
        <a:buFontTx/>
        <a:buBlip>
          <a:blip r:embed="rId10"/>
        </a:buBlip>
        <a:defRPr sz="2457" kern="1200">
          <a:solidFill>
            <a:schemeClr val="bg1"/>
          </a:solidFill>
          <a:latin typeface="+mn-lt"/>
          <a:ea typeface="+mn-ea"/>
          <a:cs typeface="+mn-cs"/>
        </a:defRPr>
      </a:lvl4pPr>
      <a:lvl5pPr marL="1838195" indent="-368940" algn="l" defTabSz="936163" rtl="0" eaLnBrk="1" latinLnBrk="0" hangingPunct="1">
        <a:spcBef>
          <a:spcPct val="20000"/>
        </a:spcBef>
        <a:buFontTx/>
        <a:buBlip>
          <a:blip r:embed="rId9"/>
        </a:buBlip>
        <a:defRPr sz="2457" kern="1200">
          <a:solidFill>
            <a:schemeClr val="bg1"/>
          </a:solidFill>
          <a:latin typeface="+mn-lt"/>
          <a:ea typeface="+mn-ea"/>
          <a:cs typeface="+mn-cs"/>
        </a:defRPr>
      </a:lvl5pPr>
      <a:lvl6pPr marL="2574447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6pPr>
      <a:lvl7pPr marL="3042529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7pPr>
      <a:lvl8pPr marL="3510610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8pPr>
      <a:lvl9pPr marL="3978692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1pPr>
      <a:lvl2pPr marL="46808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2pPr>
      <a:lvl3pPr marL="936163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3pPr>
      <a:lvl4pPr marL="1404244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4pPr>
      <a:lvl5pPr marL="1872325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5pPr>
      <a:lvl6pPr marL="2340407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2808488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27657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74465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091" y="811346"/>
            <a:ext cx="10514231" cy="9196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091" y="1869153"/>
            <a:ext cx="10514231" cy="4234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Předepsané písmo </a:t>
            </a:r>
            <a:r>
              <a:rPr lang="cs-CZ" err="1"/>
              <a:t>Arial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091" y="6507903"/>
            <a:ext cx="2742843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76D02-AD12-4212-8B08-025A0969B009}" type="datetimeFigureOut">
              <a:rPr lang="cs-CZ" smtClean="0"/>
              <a:t>09.03.2021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075" y="6507903"/>
            <a:ext cx="4114264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09479" y="6507903"/>
            <a:ext cx="2742843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514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4" r:id="rId1"/>
    <p:sldLayoutId id="2147484165" r:id="rId2"/>
    <p:sldLayoutId id="2147484166" r:id="rId3"/>
    <p:sldLayoutId id="2147484167" r:id="rId4"/>
    <p:sldLayoutId id="2147484168" r:id="rId5"/>
    <p:sldLayoutId id="2147484169" r:id="rId6"/>
    <p:sldLayoutId id="2147484170" r:id="rId7"/>
    <p:sldLayoutId id="2147484171" r:id="rId8"/>
    <p:sldLayoutId id="2147484172" r:id="rId9"/>
    <p:sldLayoutId id="2147484173" r:id="rId10"/>
    <p:sldLayoutId id="2147484174" r:id="rId11"/>
  </p:sldLayoutIdLst>
  <p:txStyles>
    <p:titleStyle>
      <a:lvl1pPr algn="l" defTabSz="936163" rtl="0" eaLnBrk="1" latinLnBrk="0" hangingPunct="1">
        <a:lnSpc>
          <a:spcPct val="90000"/>
        </a:lnSpc>
        <a:spcBef>
          <a:spcPct val="0"/>
        </a:spcBef>
        <a:buNone/>
        <a:defRPr sz="3686" kern="1200">
          <a:solidFill>
            <a:srgbClr val="7EA2D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34041" indent="-234041" algn="l" defTabSz="936163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sz="28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02122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245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70203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38285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06366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74447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3042529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510610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978692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1pPr>
      <a:lvl2pPr marL="46808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2pPr>
      <a:lvl3pPr marL="936163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3pPr>
      <a:lvl4pPr marL="1404244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4pPr>
      <a:lvl5pPr marL="1872325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5pPr>
      <a:lvl6pPr marL="2340407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2808488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27657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74465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 descr="podtisk_modry.emf"/>
          <p:cNvPicPr>
            <a:picLocks noChangeAspect="1"/>
          </p:cNvPicPr>
          <p:nvPr/>
        </p:nvPicPr>
        <p:blipFill>
          <a:blip r:embed="rId6" cstate="print"/>
          <a:srcRect l="17008" b="8622"/>
          <a:stretch>
            <a:fillRect/>
          </a:stretch>
        </p:blipFill>
        <p:spPr>
          <a:xfrm>
            <a:off x="3" y="2036260"/>
            <a:ext cx="10543354" cy="4985254"/>
          </a:xfrm>
          <a:prstGeom prst="rect">
            <a:avLst/>
          </a:prstGeom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1"/>
            <a:ext cx="12190413" cy="2668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6863"/>
            <a:ext cx="12190413" cy="147450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917612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5" r:id="rId1"/>
    <p:sldLayoutId id="2147484196" r:id="rId2"/>
    <p:sldLayoutId id="2147484197" r:id="rId3"/>
    <p:sldLayoutId id="2147484198" r:id="rId4"/>
  </p:sldLayoutIdLst>
  <p:txStyles>
    <p:titleStyle>
      <a:lvl1pPr algn="ctr" defTabSz="936163" rtl="0" eaLnBrk="1" latinLnBrk="0" hangingPunct="1">
        <a:spcBef>
          <a:spcPct val="0"/>
        </a:spcBef>
        <a:buNone/>
        <a:defRPr sz="45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1061" indent="-351061" algn="l" defTabSz="936163" rtl="0" eaLnBrk="1" latinLnBrk="0" hangingPunct="1">
        <a:spcBef>
          <a:spcPct val="20000"/>
        </a:spcBef>
        <a:buFont typeface="Arial" pitchFamily="34" charset="0"/>
        <a:buChar char="•"/>
        <a:defRPr sz="3276" kern="1200">
          <a:solidFill>
            <a:schemeClr val="tx1"/>
          </a:solidFill>
          <a:latin typeface="+mn-lt"/>
          <a:ea typeface="+mn-ea"/>
          <a:cs typeface="+mn-cs"/>
        </a:defRPr>
      </a:lvl1pPr>
      <a:lvl2pPr marL="760632" indent="-292551" algn="l" defTabSz="936163" rtl="0" eaLnBrk="1" latinLnBrk="0" hangingPunct="1">
        <a:spcBef>
          <a:spcPct val="20000"/>
        </a:spcBef>
        <a:buFont typeface="Arial" pitchFamily="34" charset="0"/>
        <a:buChar char="–"/>
        <a:defRPr sz="2867" kern="1200">
          <a:solidFill>
            <a:schemeClr val="tx1"/>
          </a:solidFill>
          <a:latin typeface="+mn-lt"/>
          <a:ea typeface="+mn-ea"/>
          <a:cs typeface="+mn-cs"/>
        </a:defRPr>
      </a:lvl2pPr>
      <a:lvl3pPr marL="1170203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457" kern="1200">
          <a:solidFill>
            <a:schemeClr val="tx1"/>
          </a:solidFill>
          <a:latin typeface="+mn-lt"/>
          <a:ea typeface="+mn-ea"/>
          <a:cs typeface="+mn-cs"/>
        </a:defRPr>
      </a:lvl3pPr>
      <a:lvl4pPr marL="1638285" indent="-234041" algn="l" defTabSz="936163" rtl="0" eaLnBrk="1" latinLnBrk="0" hangingPunct="1">
        <a:spcBef>
          <a:spcPct val="20000"/>
        </a:spcBef>
        <a:buFont typeface="Arial" pitchFamily="34" charset="0"/>
        <a:buChar char="–"/>
        <a:defRPr sz="2048" kern="1200">
          <a:solidFill>
            <a:schemeClr val="tx1"/>
          </a:solidFill>
          <a:latin typeface="+mn-lt"/>
          <a:ea typeface="+mn-ea"/>
          <a:cs typeface="+mn-cs"/>
        </a:defRPr>
      </a:lvl4pPr>
      <a:lvl5pPr marL="2106366" indent="-234041" algn="l" defTabSz="936163" rtl="0" eaLnBrk="1" latinLnBrk="0" hangingPunct="1">
        <a:spcBef>
          <a:spcPct val="20000"/>
        </a:spcBef>
        <a:buFont typeface="Arial" pitchFamily="34" charset="0"/>
        <a:buChar char="»"/>
        <a:defRPr sz="2048" kern="1200">
          <a:solidFill>
            <a:schemeClr val="tx1"/>
          </a:solidFill>
          <a:latin typeface="+mn-lt"/>
          <a:ea typeface="+mn-ea"/>
          <a:cs typeface="+mn-cs"/>
        </a:defRPr>
      </a:lvl5pPr>
      <a:lvl6pPr marL="2574447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6pPr>
      <a:lvl7pPr marL="3042529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7pPr>
      <a:lvl8pPr marL="3510610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8pPr>
      <a:lvl9pPr marL="3978692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1pPr>
      <a:lvl2pPr marL="46808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2pPr>
      <a:lvl3pPr marL="936163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3pPr>
      <a:lvl4pPr marL="1404244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4pPr>
      <a:lvl5pPr marL="1872325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5pPr>
      <a:lvl6pPr marL="2340407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2808488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27657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74465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podtisk_modry.emf"/>
          <p:cNvPicPr>
            <a:picLocks noChangeAspect="1"/>
          </p:cNvPicPr>
          <p:nvPr/>
        </p:nvPicPr>
        <p:blipFill>
          <a:blip r:embed="rId6" cstate="print"/>
          <a:srcRect l="17008" b="8622"/>
          <a:stretch>
            <a:fillRect/>
          </a:stretch>
        </p:blipFill>
        <p:spPr>
          <a:xfrm>
            <a:off x="7" y="2036263"/>
            <a:ext cx="9839131" cy="4985253"/>
          </a:xfrm>
          <a:prstGeom prst="rect">
            <a:avLst/>
          </a:prstGeom>
        </p:spPr>
      </p:pic>
      <p:sp>
        <p:nvSpPr>
          <p:cNvPr id="6" name="Obdélník 5"/>
          <p:cNvSpPr>
            <a:spLocks noChangeAspect="1"/>
          </p:cNvSpPr>
          <p:nvPr/>
        </p:nvSpPr>
        <p:spPr>
          <a:xfrm>
            <a:off x="0" y="3"/>
            <a:ext cx="12190413" cy="2668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949">
              <a:noFill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266866"/>
            <a:ext cx="12190413" cy="147449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949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019741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0" r:id="rId1"/>
    <p:sldLayoutId id="2147484201" r:id="rId2"/>
    <p:sldLayoutId id="2147484202" r:id="rId3"/>
    <p:sldLayoutId id="2147484203" r:id="rId4"/>
  </p:sldLayoutIdLst>
  <p:txStyles>
    <p:titleStyle>
      <a:lvl1pPr algn="ctr" defTabSz="1123432" rtl="0" eaLnBrk="1" latinLnBrk="0" hangingPunct="1">
        <a:spcBef>
          <a:spcPct val="0"/>
        </a:spcBef>
        <a:buNone/>
        <a:defRPr sz="540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1287" indent="-421287" algn="l" defTabSz="1123432" rtl="0" eaLnBrk="1" latinLnBrk="0" hangingPunct="1">
        <a:spcBef>
          <a:spcPct val="20000"/>
        </a:spcBef>
        <a:buFont typeface="Arial" pitchFamily="34" charset="0"/>
        <a:buChar char="•"/>
        <a:defRPr sz="3932" kern="1200">
          <a:solidFill>
            <a:schemeClr val="tx1"/>
          </a:solidFill>
          <a:latin typeface="+mn-lt"/>
          <a:ea typeface="+mn-ea"/>
          <a:cs typeface="+mn-cs"/>
        </a:defRPr>
      </a:lvl1pPr>
      <a:lvl2pPr marL="912788" indent="-351072" algn="l" defTabSz="1123432" rtl="0" eaLnBrk="1" latinLnBrk="0" hangingPunct="1">
        <a:spcBef>
          <a:spcPct val="20000"/>
        </a:spcBef>
        <a:buFont typeface="Arial" pitchFamily="34" charset="0"/>
        <a:buChar char="–"/>
        <a:defRPr sz="3440" kern="1200">
          <a:solidFill>
            <a:schemeClr val="tx1"/>
          </a:solidFill>
          <a:latin typeface="+mn-lt"/>
          <a:ea typeface="+mn-ea"/>
          <a:cs typeface="+mn-cs"/>
        </a:defRPr>
      </a:lvl2pPr>
      <a:lvl3pPr marL="1404290" indent="-280858" algn="l" defTabSz="1123432" rtl="0" eaLnBrk="1" latinLnBrk="0" hangingPunct="1">
        <a:spcBef>
          <a:spcPct val="20000"/>
        </a:spcBef>
        <a:buFont typeface="Arial" pitchFamily="34" charset="0"/>
        <a:buChar char="•"/>
        <a:defRPr sz="2949" kern="1200">
          <a:solidFill>
            <a:schemeClr val="tx1"/>
          </a:solidFill>
          <a:latin typeface="+mn-lt"/>
          <a:ea typeface="+mn-ea"/>
          <a:cs typeface="+mn-cs"/>
        </a:defRPr>
      </a:lvl3pPr>
      <a:lvl4pPr marL="1966006" indent="-280858" algn="l" defTabSz="1123432" rtl="0" eaLnBrk="1" latinLnBrk="0" hangingPunct="1">
        <a:spcBef>
          <a:spcPct val="20000"/>
        </a:spcBef>
        <a:buFont typeface="Arial" pitchFamily="34" charset="0"/>
        <a:buChar char="–"/>
        <a:defRPr sz="2457" kern="1200">
          <a:solidFill>
            <a:schemeClr val="tx1"/>
          </a:solidFill>
          <a:latin typeface="+mn-lt"/>
          <a:ea typeface="+mn-ea"/>
          <a:cs typeface="+mn-cs"/>
        </a:defRPr>
      </a:lvl4pPr>
      <a:lvl5pPr marL="2527722" indent="-280858" algn="l" defTabSz="1123432" rtl="0" eaLnBrk="1" latinLnBrk="0" hangingPunct="1">
        <a:spcBef>
          <a:spcPct val="20000"/>
        </a:spcBef>
        <a:buFont typeface="Arial" pitchFamily="34" charset="0"/>
        <a:buChar char="»"/>
        <a:defRPr sz="2457" kern="1200">
          <a:solidFill>
            <a:schemeClr val="tx1"/>
          </a:solidFill>
          <a:latin typeface="+mn-lt"/>
          <a:ea typeface="+mn-ea"/>
          <a:cs typeface="+mn-cs"/>
        </a:defRPr>
      </a:lvl5pPr>
      <a:lvl6pPr marL="3089438" indent="-280858" algn="l" defTabSz="1123432" rtl="0" eaLnBrk="1" latinLnBrk="0" hangingPunct="1">
        <a:spcBef>
          <a:spcPct val="20000"/>
        </a:spcBef>
        <a:buFont typeface="Arial" pitchFamily="34" charset="0"/>
        <a:buChar char="•"/>
        <a:defRPr sz="2457" kern="1200">
          <a:solidFill>
            <a:schemeClr val="tx1"/>
          </a:solidFill>
          <a:latin typeface="+mn-lt"/>
          <a:ea typeface="+mn-ea"/>
          <a:cs typeface="+mn-cs"/>
        </a:defRPr>
      </a:lvl6pPr>
      <a:lvl7pPr marL="3651153" indent="-280858" algn="l" defTabSz="1123432" rtl="0" eaLnBrk="1" latinLnBrk="0" hangingPunct="1">
        <a:spcBef>
          <a:spcPct val="20000"/>
        </a:spcBef>
        <a:buFont typeface="Arial" pitchFamily="34" charset="0"/>
        <a:buChar char="•"/>
        <a:defRPr sz="2457" kern="1200">
          <a:solidFill>
            <a:schemeClr val="tx1"/>
          </a:solidFill>
          <a:latin typeface="+mn-lt"/>
          <a:ea typeface="+mn-ea"/>
          <a:cs typeface="+mn-cs"/>
        </a:defRPr>
      </a:lvl7pPr>
      <a:lvl8pPr marL="4212869" indent="-280858" algn="l" defTabSz="1123432" rtl="0" eaLnBrk="1" latinLnBrk="0" hangingPunct="1">
        <a:spcBef>
          <a:spcPct val="20000"/>
        </a:spcBef>
        <a:buFont typeface="Arial" pitchFamily="34" charset="0"/>
        <a:buChar char="•"/>
        <a:defRPr sz="2457" kern="1200">
          <a:solidFill>
            <a:schemeClr val="tx1"/>
          </a:solidFill>
          <a:latin typeface="+mn-lt"/>
          <a:ea typeface="+mn-ea"/>
          <a:cs typeface="+mn-cs"/>
        </a:defRPr>
      </a:lvl8pPr>
      <a:lvl9pPr marL="4774585" indent="-280858" algn="l" defTabSz="1123432" rtl="0" eaLnBrk="1" latinLnBrk="0" hangingPunct="1">
        <a:spcBef>
          <a:spcPct val="20000"/>
        </a:spcBef>
        <a:buFont typeface="Arial" pitchFamily="34" charset="0"/>
        <a:buChar char="•"/>
        <a:defRPr sz="245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123432" rtl="0" eaLnBrk="1" latinLnBrk="0" hangingPunct="1">
        <a:defRPr sz="2211" kern="1200">
          <a:solidFill>
            <a:schemeClr val="tx1"/>
          </a:solidFill>
          <a:latin typeface="+mn-lt"/>
          <a:ea typeface="+mn-ea"/>
          <a:cs typeface="+mn-cs"/>
        </a:defRPr>
      </a:lvl1pPr>
      <a:lvl2pPr marL="561716" algn="l" defTabSz="1123432" rtl="0" eaLnBrk="1" latinLnBrk="0" hangingPunct="1">
        <a:defRPr sz="2211" kern="1200">
          <a:solidFill>
            <a:schemeClr val="tx1"/>
          </a:solidFill>
          <a:latin typeface="+mn-lt"/>
          <a:ea typeface="+mn-ea"/>
          <a:cs typeface="+mn-cs"/>
        </a:defRPr>
      </a:lvl2pPr>
      <a:lvl3pPr marL="1123432" algn="l" defTabSz="1123432" rtl="0" eaLnBrk="1" latinLnBrk="0" hangingPunct="1">
        <a:defRPr sz="2211" kern="1200">
          <a:solidFill>
            <a:schemeClr val="tx1"/>
          </a:solidFill>
          <a:latin typeface="+mn-lt"/>
          <a:ea typeface="+mn-ea"/>
          <a:cs typeface="+mn-cs"/>
        </a:defRPr>
      </a:lvl3pPr>
      <a:lvl4pPr marL="1685148" algn="l" defTabSz="1123432" rtl="0" eaLnBrk="1" latinLnBrk="0" hangingPunct="1">
        <a:defRPr sz="2211" kern="1200">
          <a:solidFill>
            <a:schemeClr val="tx1"/>
          </a:solidFill>
          <a:latin typeface="+mn-lt"/>
          <a:ea typeface="+mn-ea"/>
          <a:cs typeface="+mn-cs"/>
        </a:defRPr>
      </a:lvl4pPr>
      <a:lvl5pPr marL="2246864" algn="l" defTabSz="1123432" rtl="0" eaLnBrk="1" latinLnBrk="0" hangingPunct="1">
        <a:defRPr sz="2211" kern="1200">
          <a:solidFill>
            <a:schemeClr val="tx1"/>
          </a:solidFill>
          <a:latin typeface="+mn-lt"/>
          <a:ea typeface="+mn-ea"/>
          <a:cs typeface="+mn-cs"/>
        </a:defRPr>
      </a:lvl5pPr>
      <a:lvl6pPr marL="2808580" algn="l" defTabSz="1123432" rtl="0" eaLnBrk="1" latinLnBrk="0" hangingPunct="1">
        <a:defRPr sz="2211" kern="1200">
          <a:solidFill>
            <a:schemeClr val="tx1"/>
          </a:solidFill>
          <a:latin typeface="+mn-lt"/>
          <a:ea typeface="+mn-ea"/>
          <a:cs typeface="+mn-cs"/>
        </a:defRPr>
      </a:lvl6pPr>
      <a:lvl7pPr marL="3370296" algn="l" defTabSz="1123432" rtl="0" eaLnBrk="1" latinLnBrk="0" hangingPunct="1">
        <a:defRPr sz="2211" kern="1200">
          <a:solidFill>
            <a:schemeClr val="tx1"/>
          </a:solidFill>
          <a:latin typeface="+mn-lt"/>
          <a:ea typeface="+mn-ea"/>
          <a:cs typeface="+mn-cs"/>
        </a:defRPr>
      </a:lvl7pPr>
      <a:lvl8pPr marL="3932011" algn="l" defTabSz="1123432" rtl="0" eaLnBrk="1" latinLnBrk="0" hangingPunct="1">
        <a:defRPr sz="2211" kern="1200">
          <a:solidFill>
            <a:schemeClr val="tx1"/>
          </a:solidFill>
          <a:latin typeface="+mn-lt"/>
          <a:ea typeface="+mn-ea"/>
          <a:cs typeface="+mn-cs"/>
        </a:defRPr>
      </a:lvl8pPr>
      <a:lvl9pPr marL="4493727" algn="l" defTabSz="1123432" rtl="0" eaLnBrk="1" latinLnBrk="0" hangingPunct="1">
        <a:defRPr sz="221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1871287" y="1520185"/>
            <a:ext cx="8351841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05" b="1" cap="all" baseline="0">
                <a:solidFill>
                  <a:srgbClr val="2962A7"/>
                </a:solidFill>
              </a:defRPr>
            </a:lvl1pPr>
          </a:lstStyle>
          <a:p>
            <a:fld id="{94475E47-339B-4045-9AD7-42C07A9E5752}" type="datetimeFigureOut">
              <a:rPr lang="cs-CZ" smtClean="0"/>
              <a:pPr/>
              <a:t>09.03.2021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623311" y="6386026"/>
            <a:ext cx="3860297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5231223" y="6386026"/>
            <a:ext cx="6396362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E5440-8B35-46AE-97FA-1144ED5B67E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8969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</p:sldLayoutIdLst>
  <p:txStyles>
    <p:titleStyle>
      <a:lvl1pPr algn="ctr" defTabSz="936163" rtl="0" eaLnBrk="1" latinLnBrk="0" hangingPunct="1">
        <a:spcBef>
          <a:spcPct val="0"/>
        </a:spcBef>
        <a:buNone/>
        <a:defRPr sz="45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1061" indent="-351061" algn="l" defTabSz="936163" rtl="0" eaLnBrk="1" latinLnBrk="0" hangingPunct="1">
        <a:spcBef>
          <a:spcPct val="20000"/>
        </a:spcBef>
        <a:buFont typeface="Arial" pitchFamily="34" charset="0"/>
        <a:buChar char="•"/>
        <a:defRPr sz="3276" kern="1200">
          <a:solidFill>
            <a:schemeClr val="tx1"/>
          </a:solidFill>
          <a:latin typeface="+mn-lt"/>
          <a:ea typeface="+mn-ea"/>
          <a:cs typeface="+mn-cs"/>
        </a:defRPr>
      </a:lvl1pPr>
      <a:lvl2pPr marL="760632" indent="-292551" algn="l" defTabSz="936163" rtl="0" eaLnBrk="1" latinLnBrk="0" hangingPunct="1">
        <a:spcBef>
          <a:spcPct val="20000"/>
        </a:spcBef>
        <a:buFont typeface="Arial" pitchFamily="34" charset="0"/>
        <a:buChar char="–"/>
        <a:defRPr sz="2867" kern="1200">
          <a:solidFill>
            <a:schemeClr val="tx1"/>
          </a:solidFill>
          <a:latin typeface="+mn-lt"/>
          <a:ea typeface="+mn-ea"/>
          <a:cs typeface="+mn-cs"/>
        </a:defRPr>
      </a:lvl2pPr>
      <a:lvl3pPr marL="1170203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457" kern="1200">
          <a:solidFill>
            <a:schemeClr val="tx1"/>
          </a:solidFill>
          <a:latin typeface="+mn-lt"/>
          <a:ea typeface="+mn-ea"/>
          <a:cs typeface="+mn-cs"/>
        </a:defRPr>
      </a:lvl3pPr>
      <a:lvl4pPr marL="1638285" indent="-234041" algn="l" defTabSz="936163" rtl="0" eaLnBrk="1" latinLnBrk="0" hangingPunct="1">
        <a:spcBef>
          <a:spcPct val="20000"/>
        </a:spcBef>
        <a:buFont typeface="Arial" pitchFamily="34" charset="0"/>
        <a:buChar char="–"/>
        <a:defRPr sz="2048" kern="1200">
          <a:solidFill>
            <a:schemeClr val="tx1"/>
          </a:solidFill>
          <a:latin typeface="+mn-lt"/>
          <a:ea typeface="+mn-ea"/>
          <a:cs typeface="+mn-cs"/>
        </a:defRPr>
      </a:lvl4pPr>
      <a:lvl5pPr marL="2106366" indent="-234041" algn="l" defTabSz="936163" rtl="0" eaLnBrk="1" latinLnBrk="0" hangingPunct="1">
        <a:spcBef>
          <a:spcPct val="20000"/>
        </a:spcBef>
        <a:buFont typeface="Arial" pitchFamily="34" charset="0"/>
        <a:buChar char="»"/>
        <a:defRPr sz="2048" kern="1200">
          <a:solidFill>
            <a:schemeClr val="tx1"/>
          </a:solidFill>
          <a:latin typeface="+mn-lt"/>
          <a:ea typeface="+mn-ea"/>
          <a:cs typeface="+mn-cs"/>
        </a:defRPr>
      </a:lvl5pPr>
      <a:lvl6pPr marL="2574447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6pPr>
      <a:lvl7pPr marL="3042529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7pPr>
      <a:lvl8pPr marL="3510610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8pPr>
      <a:lvl9pPr marL="3978692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1pPr>
      <a:lvl2pPr marL="46808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2pPr>
      <a:lvl3pPr marL="936163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3pPr>
      <a:lvl4pPr marL="1404244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4pPr>
      <a:lvl5pPr marL="1872325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5pPr>
      <a:lvl6pPr marL="2340407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2808488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27657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74465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1871287" y="1520185"/>
            <a:ext cx="8351841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05" b="1" cap="all" baseline="0">
                <a:solidFill>
                  <a:srgbClr val="2962A7"/>
                </a:solidFill>
              </a:defRPr>
            </a:lvl1pPr>
          </a:lstStyle>
          <a:p>
            <a:fld id="{94475E47-339B-4045-9AD7-42C07A9E5752}" type="datetimeFigureOut">
              <a:rPr lang="cs-CZ" smtClean="0"/>
              <a:pPr/>
              <a:t>09.03.2021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623311" y="6386026"/>
            <a:ext cx="3860297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5231223" y="6386026"/>
            <a:ext cx="6396362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E5440-8B35-46AE-97FA-1144ED5B67E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6745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</p:sldLayoutIdLst>
  <p:txStyles>
    <p:titleStyle>
      <a:lvl1pPr algn="ctr" defTabSz="936163" rtl="0" eaLnBrk="1" latinLnBrk="0" hangingPunct="1">
        <a:spcBef>
          <a:spcPct val="0"/>
        </a:spcBef>
        <a:buNone/>
        <a:defRPr sz="45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1061" indent="-351061" algn="l" defTabSz="936163" rtl="0" eaLnBrk="1" latinLnBrk="0" hangingPunct="1">
        <a:spcBef>
          <a:spcPct val="20000"/>
        </a:spcBef>
        <a:buFont typeface="Arial" pitchFamily="34" charset="0"/>
        <a:buChar char="•"/>
        <a:defRPr sz="3276" kern="1200">
          <a:solidFill>
            <a:schemeClr val="tx1"/>
          </a:solidFill>
          <a:latin typeface="+mn-lt"/>
          <a:ea typeface="+mn-ea"/>
          <a:cs typeface="+mn-cs"/>
        </a:defRPr>
      </a:lvl1pPr>
      <a:lvl2pPr marL="760632" indent="-292551" algn="l" defTabSz="936163" rtl="0" eaLnBrk="1" latinLnBrk="0" hangingPunct="1">
        <a:spcBef>
          <a:spcPct val="20000"/>
        </a:spcBef>
        <a:buFont typeface="Arial" pitchFamily="34" charset="0"/>
        <a:buChar char="–"/>
        <a:defRPr sz="2867" kern="1200">
          <a:solidFill>
            <a:schemeClr val="tx1"/>
          </a:solidFill>
          <a:latin typeface="+mn-lt"/>
          <a:ea typeface="+mn-ea"/>
          <a:cs typeface="+mn-cs"/>
        </a:defRPr>
      </a:lvl2pPr>
      <a:lvl3pPr marL="1170203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457" kern="1200">
          <a:solidFill>
            <a:schemeClr val="tx1"/>
          </a:solidFill>
          <a:latin typeface="+mn-lt"/>
          <a:ea typeface="+mn-ea"/>
          <a:cs typeface="+mn-cs"/>
        </a:defRPr>
      </a:lvl3pPr>
      <a:lvl4pPr marL="1638285" indent="-234041" algn="l" defTabSz="936163" rtl="0" eaLnBrk="1" latinLnBrk="0" hangingPunct="1">
        <a:spcBef>
          <a:spcPct val="20000"/>
        </a:spcBef>
        <a:buFont typeface="Arial" pitchFamily="34" charset="0"/>
        <a:buChar char="–"/>
        <a:defRPr sz="2048" kern="1200">
          <a:solidFill>
            <a:schemeClr val="tx1"/>
          </a:solidFill>
          <a:latin typeface="+mn-lt"/>
          <a:ea typeface="+mn-ea"/>
          <a:cs typeface="+mn-cs"/>
        </a:defRPr>
      </a:lvl4pPr>
      <a:lvl5pPr marL="2106366" indent="-234041" algn="l" defTabSz="936163" rtl="0" eaLnBrk="1" latinLnBrk="0" hangingPunct="1">
        <a:spcBef>
          <a:spcPct val="20000"/>
        </a:spcBef>
        <a:buFont typeface="Arial" pitchFamily="34" charset="0"/>
        <a:buChar char="»"/>
        <a:defRPr sz="2048" kern="1200">
          <a:solidFill>
            <a:schemeClr val="tx1"/>
          </a:solidFill>
          <a:latin typeface="+mn-lt"/>
          <a:ea typeface="+mn-ea"/>
          <a:cs typeface="+mn-cs"/>
        </a:defRPr>
      </a:lvl5pPr>
      <a:lvl6pPr marL="2574447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6pPr>
      <a:lvl7pPr marL="3042529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7pPr>
      <a:lvl8pPr marL="3510610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8pPr>
      <a:lvl9pPr marL="3978692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1pPr>
      <a:lvl2pPr marL="46808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2pPr>
      <a:lvl3pPr marL="936163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3pPr>
      <a:lvl4pPr marL="1404244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4pPr>
      <a:lvl5pPr marL="1872325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5pPr>
      <a:lvl6pPr marL="2340407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2808488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27657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74465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/>
          <p:cNvSpPr/>
          <p:nvPr/>
        </p:nvSpPr>
        <p:spPr>
          <a:xfrm>
            <a:off x="0" y="1105750"/>
            <a:ext cx="12190413" cy="12900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>
              <a:solidFill>
                <a:schemeClr val="tx2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12190413" cy="1105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79938" y="0"/>
            <a:ext cx="11230538" cy="1105750"/>
          </a:xfrm>
          <a:prstGeom prst="rect">
            <a:avLst/>
          </a:prstGeom>
        </p:spPr>
        <p:txBody>
          <a:bodyPr vert="horz" lIns="36000" tIns="0" rIns="36000" bIns="0" rtlCol="0" anchor="ctr" anchorCtr="0">
            <a:no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19907" y="1842917"/>
            <a:ext cx="10750600" cy="4423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719906" y="6671359"/>
            <a:ext cx="1487806" cy="18429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75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2255707" y="6671359"/>
            <a:ext cx="9214800" cy="18429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75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11518500" y="6671359"/>
            <a:ext cx="623919" cy="18429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75" b="1">
                <a:solidFill>
                  <a:schemeClr val="tx1"/>
                </a:solidFill>
              </a:defRPr>
            </a:lvl1pPr>
          </a:lstStyle>
          <a:p>
            <a:fld id="{479BF083-4774-43B1-9AB0-5CC1AC5DD8EE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8" name="Obdélník 17"/>
          <p:cNvSpPr/>
          <p:nvPr/>
        </p:nvSpPr>
        <p:spPr>
          <a:xfrm>
            <a:off x="0" y="6892509"/>
            <a:ext cx="12190413" cy="12900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</p:spTree>
    <p:extLst>
      <p:ext uri="{BB962C8B-B14F-4D97-AF65-F5344CB8AC3E}">
        <p14:creationId xmlns:p14="http://schemas.microsoft.com/office/powerpoint/2010/main" val="4222506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</p:sldLayoutIdLst>
  <p:hf hdr="0" ftr="0" dt="0"/>
  <p:txStyles>
    <p:titleStyle>
      <a:lvl1pPr algn="l" defTabSz="936163" rtl="0" eaLnBrk="1" latinLnBrk="0" hangingPunct="1">
        <a:lnSpc>
          <a:spcPct val="100000"/>
        </a:lnSpc>
        <a:spcBef>
          <a:spcPct val="0"/>
        </a:spcBef>
        <a:buNone/>
        <a:defRPr sz="3276" b="1" kern="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42282" indent="-442282" algn="l" defTabSz="936163" rtl="0" eaLnBrk="1" latinLnBrk="0" hangingPunct="1">
        <a:lnSpc>
          <a:spcPts val="2949"/>
        </a:lnSpc>
        <a:spcBef>
          <a:spcPts val="614"/>
        </a:spcBef>
        <a:spcAft>
          <a:spcPts val="614"/>
        </a:spcAft>
        <a:buClr>
          <a:schemeClr val="accent2"/>
        </a:buClr>
        <a:buSzPct val="100000"/>
        <a:buFont typeface="Wingdings" panose="05000000000000000000" pitchFamily="2" charset="2"/>
        <a:buChar char=""/>
        <a:defRPr sz="2457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681851" indent="-257998" algn="l" defTabSz="936163" rtl="0" eaLnBrk="1" latinLnBrk="0" hangingPunct="1">
        <a:lnSpc>
          <a:spcPts val="2457"/>
        </a:lnSpc>
        <a:spcBef>
          <a:spcPts val="307"/>
        </a:spcBef>
        <a:spcAft>
          <a:spcPts val="307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48" kern="1200">
          <a:solidFill>
            <a:schemeClr val="tx1"/>
          </a:solidFill>
          <a:latin typeface="+mn-lt"/>
          <a:ea typeface="+mn-ea"/>
          <a:cs typeface="+mn-cs"/>
        </a:defRPr>
      </a:lvl2pPr>
      <a:lvl3pPr marL="939848" indent="-257998" algn="l" defTabSz="936163" rtl="0" eaLnBrk="1" latinLnBrk="0" hangingPunct="1">
        <a:lnSpc>
          <a:spcPts val="2457"/>
        </a:lnSpc>
        <a:spcBef>
          <a:spcPts val="307"/>
        </a:spcBef>
        <a:spcAft>
          <a:spcPts val="307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48" kern="1200">
          <a:solidFill>
            <a:schemeClr val="tx1"/>
          </a:solidFill>
          <a:latin typeface="+mn-lt"/>
          <a:ea typeface="+mn-ea"/>
          <a:cs typeface="+mn-cs"/>
        </a:defRPr>
      </a:lvl3pPr>
      <a:lvl4pPr marL="1197846" indent="-257998" algn="l" defTabSz="936163" rtl="0" eaLnBrk="1" latinLnBrk="0" hangingPunct="1">
        <a:lnSpc>
          <a:spcPts val="2457"/>
        </a:lnSpc>
        <a:spcBef>
          <a:spcPts val="307"/>
        </a:spcBef>
        <a:spcAft>
          <a:spcPts val="307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lang="cs-CZ" sz="2048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455844" indent="-257998" algn="l" defTabSz="936163" rtl="0" eaLnBrk="1" latinLnBrk="0" hangingPunct="1">
        <a:lnSpc>
          <a:spcPts val="2457"/>
        </a:lnSpc>
        <a:spcBef>
          <a:spcPts val="307"/>
        </a:spcBef>
        <a:spcAft>
          <a:spcPts val="307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48" kern="1200">
          <a:solidFill>
            <a:schemeClr val="tx1"/>
          </a:solidFill>
          <a:latin typeface="+mn-lt"/>
          <a:ea typeface="+mn-ea"/>
          <a:cs typeface="+mn-cs"/>
        </a:defRPr>
      </a:lvl5pPr>
      <a:lvl6pPr marL="2574447" indent="-234041" algn="l" defTabSz="93616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6pPr>
      <a:lvl7pPr marL="3042529" indent="-234041" algn="l" defTabSz="93616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7pPr>
      <a:lvl8pPr marL="3510610" indent="-234041" algn="l" defTabSz="93616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8pPr>
      <a:lvl9pPr marL="3978692" indent="-234041" algn="l" defTabSz="93616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1pPr>
      <a:lvl2pPr marL="46808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2pPr>
      <a:lvl3pPr marL="936163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3pPr>
      <a:lvl4pPr marL="1404244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4pPr>
      <a:lvl5pPr marL="1872325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5pPr>
      <a:lvl6pPr marL="2340407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2808488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27657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74465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4B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315" y="3718631"/>
            <a:ext cx="5404096" cy="3302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Skupina 4"/>
          <p:cNvGrpSpPr/>
          <p:nvPr userDrawn="1"/>
        </p:nvGrpSpPr>
        <p:grpSpPr>
          <a:xfrm>
            <a:off x="0" y="0"/>
            <a:ext cx="12190413" cy="7021513"/>
            <a:chOff x="0" y="0"/>
            <a:chExt cx="9144000" cy="6858000"/>
          </a:xfrm>
        </p:grpSpPr>
        <p:sp>
          <p:nvSpPr>
            <p:cNvPr id="4" name="Obdélník 3"/>
            <p:cNvSpPr/>
            <p:nvPr userDrawn="1"/>
          </p:nvSpPr>
          <p:spPr>
            <a:xfrm>
              <a:off x="4851400" y="2158980"/>
              <a:ext cx="4292600" cy="4699020"/>
            </a:xfrm>
            <a:prstGeom prst="rect">
              <a:avLst/>
            </a:prstGeom>
            <a:solidFill>
              <a:srgbClr val="004B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sz="2457"/>
            </a:p>
          </p:txBody>
        </p:sp>
        <p:sp>
          <p:nvSpPr>
            <p:cNvPr id="7" name="Obdélník 6"/>
            <p:cNvSpPr/>
            <p:nvPr userDrawn="1"/>
          </p:nvSpPr>
          <p:spPr>
            <a:xfrm>
              <a:off x="0" y="0"/>
              <a:ext cx="9143999" cy="584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60000" rIns="0" bIns="0" rtlCol="0" anchor="ctr"/>
            <a:lstStyle/>
            <a:p>
              <a:pPr algn="ctr"/>
              <a:endParaRPr lang="cs-CZ" sz="2457"/>
            </a:p>
          </p:txBody>
        </p:sp>
      </p:grp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592590" y="456724"/>
            <a:ext cx="10988301" cy="56720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92589" y="1023931"/>
            <a:ext cx="10988303" cy="4765567"/>
          </a:xfrm>
          <a:prstGeom prst="rect">
            <a:avLst/>
          </a:prstGeom>
        </p:spPr>
        <p:txBody>
          <a:bodyPr vert="horz" lIns="0" tIns="360000" rIns="0" bIns="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13" name="Obrázek 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9" t="17235" r="6248" b="17262"/>
          <a:stretch>
            <a:fillRect/>
          </a:stretch>
        </p:blipFill>
        <p:spPr bwMode="auto">
          <a:xfrm>
            <a:off x="592589" y="6199073"/>
            <a:ext cx="25003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9284" y="6209301"/>
            <a:ext cx="12430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3241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4204" r:id="rId9"/>
  </p:sldLayoutIdLst>
  <p:txStyles>
    <p:titleStyle>
      <a:lvl1pPr algn="l" defTabSz="936163" rtl="0" eaLnBrk="1" latinLnBrk="0" hangingPunct="1">
        <a:spcBef>
          <a:spcPct val="0"/>
        </a:spcBef>
        <a:buNone/>
        <a:defRPr sz="3686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368940" indent="-368940" algn="l" defTabSz="936163" rtl="0" eaLnBrk="1" latinLnBrk="0" hangingPunct="1">
        <a:spcBef>
          <a:spcPct val="20000"/>
        </a:spcBef>
        <a:buFontTx/>
        <a:buBlip>
          <a:blip r:embed="rId14"/>
        </a:buBlip>
        <a:defRPr sz="2457" kern="1200">
          <a:solidFill>
            <a:schemeClr val="tx2"/>
          </a:solidFill>
          <a:latin typeface="+mn-lt"/>
          <a:ea typeface="+mn-ea"/>
          <a:cs typeface="+mn-cs"/>
        </a:defRPr>
      </a:lvl1pPr>
      <a:lvl2pPr marL="737878" indent="-368940" algn="l" defTabSz="936163" rtl="0" eaLnBrk="1" latinLnBrk="0" hangingPunct="1">
        <a:spcBef>
          <a:spcPct val="20000"/>
        </a:spcBef>
        <a:buFontTx/>
        <a:buBlip>
          <a:blip r:embed="rId15"/>
        </a:buBlip>
        <a:defRPr sz="2457" kern="1200">
          <a:solidFill>
            <a:schemeClr val="tx2"/>
          </a:solidFill>
          <a:latin typeface="+mn-lt"/>
          <a:ea typeface="+mn-ea"/>
          <a:cs typeface="+mn-cs"/>
        </a:defRPr>
      </a:lvl2pPr>
      <a:lvl3pPr marL="1098691" indent="-360813" algn="l" defTabSz="936163" rtl="0" eaLnBrk="1" latinLnBrk="0" hangingPunct="1">
        <a:spcBef>
          <a:spcPct val="20000"/>
        </a:spcBef>
        <a:buFontTx/>
        <a:buBlip>
          <a:blip r:embed="rId14"/>
        </a:buBlip>
        <a:defRPr sz="2457" kern="1200">
          <a:solidFill>
            <a:schemeClr val="tx2"/>
          </a:solidFill>
          <a:latin typeface="+mn-lt"/>
          <a:ea typeface="+mn-ea"/>
          <a:cs typeface="+mn-cs"/>
        </a:defRPr>
      </a:lvl3pPr>
      <a:lvl4pPr marL="1469255" indent="-370564" algn="l" defTabSz="936163" rtl="0" eaLnBrk="1" latinLnBrk="0" hangingPunct="1">
        <a:spcBef>
          <a:spcPct val="20000"/>
        </a:spcBef>
        <a:buFontTx/>
        <a:buBlip>
          <a:blip r:embed="rId15"/>
        </a:buBlip>
        <a:defRPr sz="2457" kern="1200">
          <a:solidFill>
            <a:schemeClr val="tx2"/>
          </a:solidFill>
          <a:latin typeface="+mn-lt"/>
          <a:ea typeface="+mn-ea"/>
          <a:cs typeface="+mn-cs"/>
        </a:defRPr>
      </a:lvl4pPr>
      <a:lvl5pPr marL="1838195" indent="-368940" algn="l" defTabSz="936163" rtl="0" eaLnBrk="1" latinLnBrk="0" hangingPunct="1">
        <a:spcBef>
          <a:spcPct val="20000"/>
        </a:spcBef>
        <a:buFontTx/>
        <a:buBlip>
          <a:blip r:embed="rId14"/>
        </a:buBlip>
        <a:defRPr sz="2457" kern="1200">
          <a:solidFill>
            <a:schemeClr val="tx2"/>
          </a:solidFill>
          <a:latin typeface="+mn-lt"/>
          <a:ea typeface="+mn-ea"/>
          <a:cs typeface="+mn-cs"/>
        </a:defRPr>
      </a:lvl5pPr>
      <a:lvl6pPr marL="2574447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6pPr>
      <a:lvl7pPr marL="3042529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7pPr>
      <a:lvl8pPr marL="3510610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8pPr>
      <a:lvl9pPr marL="3978692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1pPr>
      <a:lvl2pPr marL="46808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2pPr>
      <a:lvl3pPr marL="936163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3pPr>
      <a:lvl4pPr marL="1404244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4pPr>
      <a:lvl5pPr marL="1872325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5pPr>
      <a:lvl6pPr marL="2340407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2808488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27657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74465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680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3816">
          <p15:clr>
            <a:srgbClr val="F26B43"/>
          </p15:clr>
        </p15:guide>
        <p15:guide id="5" orient="horz" pos="4178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091" y="811346"/>
            <a:ext cx="10514231" cy="9196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091" y="1869153"/>
            <a:ext cx="10514231" cy="4234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Předepsané písmo </a:t>
            </a:r>
            <a:r>
              <a:rPr lang="cs-CZ" err="1"/>
              <a:t>Arial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091" y="6507903"/>
            <a:ext cx="2742843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76D02-AD12-4212-8B08-025A0969B009}" type="datetimeFigureOut">
              <a:rPr lang="cs-CZ" smtClean="0"/>
              <a:t>09.03.2021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075" y="6507903"/>
            <a:ext cx="4114264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09479" y="6507903"/>
            <a:ext cx="2742843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94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3" r:id="rId12"/>
  </p:sldLayoutIdLst>
  <p:txStyles>
    <p:titleStyle>
      <a:lvl1pPr algn="l" defTabSz="936163" rtl="0" eaLnBrk="1" latinLnBrk="0" hangingPunct="1">
        <a:lnSpc>
          <a:spcPct val="90000"/>
        </a:lnSpc>
        <a:spcBef>
          <a:spcPct val="0"/>
        </a:spcBef>
        <a:buNone/>
        <a:defRPr sz="3686" kern="1200">
          <a:solidFill>
            <a:srgbClr val="7EA2D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34041" indent="-234041" algn="l" defTabSz="936163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sz="28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02122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245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70203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38285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06366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74447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3042529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510610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978692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1pPr>
      <a:lvl2pPr marL="46808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2pPr>
      <a:lvl3pPr marL="936163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3pPr>
      <a:lvl4pPr marL="1404244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4pPr>
      <a:lvl5pPr marL="1872325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5pPr>
      <a:lvl6pPr marL="2340407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2808488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27657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74465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4B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316" y="3718632"/>
            <a:ext cx="5404096" cy="3302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Obrázek 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9" t="17235" r="6248" b="17262"/>
          <a:stretch>
            <a:fillRect/>
          </a:stretch>
        </p:blipFill>
        <p:spPr bwMode="auto">
          <a:xfrm>
            <a:off x="558729" y="6202337"/>
            <a:ext cx="3333317" cy="59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Skupina 4"/>
          <p:cNvGrpSpPr/>
          <p:nvPr userDrawn="1"/>
        </p:nvGrpSpPr>
        <p:grpSpPr>
          <a:xfrm>
            <a:off x="0" y="0"/>
            <a:ext cx="12190413" cy="7021513"/>
            <a:chOff x="0" y="0"/>
            <a:chExt cx="9144000" cy="6858000"/>
          </a:xfrm>
        </p:grpSpPr>
        <p:sp>
          <p:nvSpPr>
            <p:cNvPr id="4" name="Obdélník 3"/>
            <p:cNvSpPr/>
            <p:nvPr userDrawn="1"/>
          </p:nvSpPr>
          <p:spPr>
            <a:xfrm>
              <a:off x="4851400" y="2158980"/>
              <a:ext cx="4292600" cy="4699020"/>
            </a:xfrm>
            <a:prstGeom prst="rect">
              <a:avLst/>
            </a:prstGeom>
            <a:solidFill>
              <a:srgbClr val="004B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sz="1800">
                <a:solidFill>
                  <a:srgbClr val="FFFFFF"/>
                </a:solidFill>
              </a:endParaRPr>
            </a:p>
          </p:txBody>
        </p:sp>
        <p:sp>
          <p:nvSpPr>
            <p:cNvPr id="7" name="Obdélník 6"/>
            <p:cNvSpPr/>
            <p:nvPr userDrawn="1"/>
          </p:nvSpPr>
          <p:spPr>
            <a:xfrm>
              <a:off x="0" y="0"/>
              <a:ext cx="9143999" cy="584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60000" rIns="0" bIns="0" rtlCol="0" anchor="ctr"/>
            <a:lstStyle/>
            <a:p>
              <a:pPr algn="ctr"/>
              <a:endParaRPr lang="cs-CZ" sz="1800">
                <a:solidFill>
                  <a:srgbClr val="FFFFFF"/>
                </a:solidFill>
              </a:endParaRPr>
            </a:p>
          </p:txBody>
        </p:sp>
      </p:grp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592590" y="456724"/>
            <a:ext cx="10988301" cy="56720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92591" y="1023932"/>
            <a:ext cx="10988302" cy="4765567"/>
          </a:xfrm>
          <a:prstGeom prst="rect">
            <a:avLst/>
          </a:prstGeom>
        </p:spPr>
        <p:txBody>
          <a:bodyPr vert="horz" lIns="0" tIns="360000" rIns="0" bIns="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5610" y="6192584"/>
            <a:ext cx="1657135" cy="598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8475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</p:sldLayoutIdLst>
  <p:txStyles>
    <p:titleStyle>
      <a:lvl1pPr algn="l" defTabSz="914309" rtl="0" eaLnBrk="1" latinLnBrk="0" hangingPunct="1">
        <a:spcBef>
          <a:spcPct val="0"/>
        </a:spcBef>
        <a:buNone/>
        <a:defRPr sz="3600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360327" indent="-360327" algn="l" defTabSz="914309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20653" indent="-360327" algn="l" defTabSz="914309" rtl="0" eaLnBrk="1" latinLnBrk="0" hangingPunct="1">
        <a:spcBef>
          <a:spcPct val="20000"/>
        </a:spcBef>
        <a:buFontTx/>
        <a:buBlip>
          <a:blip r:embed="rId15"/>
        </a:buBlip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73043" indent="-352390" algn="l" defTabSz="914309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434956" indent="-361914" algn="l" defTabSz="914309" rtl="0" eaLnBrk="1" latinLnBrk="0" hangingPunct="1">
        <a:spcBef>
          <a:spcPct val="20000"/>
        </a:spcBef>
        <a:buFontTx/>
        <a:buBlip>
          <a:blip r:embed="rId15"/>
        </a:buBlip>
        <a:defRPr sz="2400" kern="1200">
          <a:solidFill>
            <a:schemeClr val="tx2"/>
          </a:solidFill>
          <a:latin typeface="+mn-lt"/>
          <a:ea typeface="+mn-ea"/>
          <a:cs typeface="+mn-cs"/>
        </a:defRPr>
      </a:lvl4pPr>
      <a:lvl5pPr marL="1795283" indent="-360327" algn="l" defTabSz="914309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680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3816">
          <p15:clr>
            <a:srgbClr val="F26B43"/>
          </p15:clr>
        </p15:guide>
        <p15:guide id="5" orient="horz" pos="4178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838091" y="811051"/>
            <a:ext cx="10514231" cy="919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Kliknutím lze upravit styl.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838091" y="1869153"/>
            <a:ext cx="10514231" cy="423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Předepsané písmo Arial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091" y="6507903"/>
            <a:ext cx="2742843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29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62B11DE-D270-4AD4-B251-6BAA8F709F4A}" type="datetimeFigureOut">
              <a:rPr lang="cs-CZ"/>
              <a:pPr>
                <a:defRPr/>
              </a:pPr>
              <a:t>09.03.2021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075" y="6507903"/>
            <a:ext cx="4114264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29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09479" y="6507903"/>
            <a:ext cx="2742843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29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50EB474-331A-4384-A71C-E00CE846673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pic>
        <p:nvPicPr>
          <p:cNvPr id="1031" name="Obrázek 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7" y="5973163"/>
            <a:ext cx="6146000" cy="10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Obráze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0413" cy="349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9954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9" r:id="rId12"/>
  </p:sldLayoutIdLst>
  <p:txStyles>
    <p:titleStyle>
      <a:lvl1pPr marL="585102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cs-CZ" sz="2867" b="1" kern="1200" dirty="0">
          <a:solidFill>
            <a:srgbClr val="428D96"/>
          </a:solidFill>
          <a:latin typeface="+mn-lt"/>
          <a:ea typeface="+mn-ea"/>
          <a:cs typeface="Arial" panose="020B0604020202020204" pitchFamily="34" charset="0"/>
        </a:defRPr>
      </a:lvl1pPr>
      <a:lvl2pPr marL="585102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67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2pPr>
      <a:lvl3pPr marL="585102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67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3pPr>
      <a:lvl4pPr marL="585102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67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4pPr>
      <a:lvl5pPr marL="585102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67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5pPr>
      <a:lvl6pPr marL="1053183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67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6pPr>
      <a:lvl7pPr marL="1521264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67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7pPr>
      <a:lvl8pPr marL="1989346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67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8pPr>
      <a:lvl9pPr marL="2457427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67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9pPr>
    </p:titleStyle>
    <p:bodyStyle>
      <a:lvl1pPr marL="234041" indent="-234041" algn="l" rtl="0" eaLnBrk="1" fontAlgn="base" hangingPunct="1">
        <a:lnSpc>
          <a:spcPct val="90000"/>
        </a:lnSpc>
        <a:spcBef>
          <a:spcPts val="1024"/>
        </a:spcBef>
        <a:spcAft>
          <a:spcPct val="0"/>
        </a:spcAft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+mj-lt"/>
          <a:ea typeface="+mn-ea"/>
          <a:cs typeface="Arial" panose="020B0604020202020204" pitchFamily="34" charset="0"/>
        </a:defRPr>
      </a:lvl1pPr>
      <a:lvl2pPr marL="702122" indent="-234041" algn="l" rtl="0" eaLnBrk="1" fontAlgn="base" hangingPunct="1">
        <a:lnSpc>
          <a:spcPct val="90000"/>
        </a:lnSpc>
        <a:spcBef>
          <a:spcPts val="512"/>
        </a:spcBef>
        <a:spcAft>
          <a:spcPct val="0"/>
        </a:spcAft>
        <a:buFont typeface="Arial" panose="020B0604020202020204" pitchFamily="34" charset="0"/>
        <a:buChar char="•"/>
        <a:defRPr sz="245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70203" indent="-234041" algn="l" rtl="0" eaLnBrk="1" fontAlgn="base" hangingPunct="1">
        <a:lnSpc>
          <a:spcPct val="90000"/>
        </a:lnSpc>
        <a:spcBef>
          <a:spcPts val="512"/>
        </a:spcBef>
        <a:spcAft>
          <a:spcPct val="0"/>
        </a:spcAft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38285" indent="-234041" algn="l" rtl="0" eaLnBrk="1" fontAlgn="base" hangingPunct="1">
        <a:lnSpc>
          <a:spcPct val="90000"/>
        </a:lnSpc>
        <a:spcBef>
          <a:spcPts val="512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06366" indent="-234041" algn="l" rtl="0" eaLnBrk="1" fontAlgn="base" hangingPunct="1">
        <a:lnSpc>
          <a:spcPct val="90000"/>
        </a:lnSpc>
        <a:spcBef>
          <a:spcPts val="512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74447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3042529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510610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978692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1pPr>
      <a:lvl2pPr marL="46808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2pPr>
      <a:lvl3pPr marL="936163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3pPr>
      <a:lvl4pPr marL="1404244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4pPr>
      <a:lvl5pPr marL="1872325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5pPr>
      <a:lvl6pPr marL="2340407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2808488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27657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74465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838091" y="570920"/>
            <a:ext cx="10514231" cy="918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Kliknutím lze upravit styl.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838091" y="1712332"/>
            <a:ext cx="10514231" cy="4190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Předepsané písmo </a:t>
            </a:r>
            <a:r>
              <a:rPr lang="cs-CZ" err="1"/>
              <a:t>Calibri</a:t>
            </a:r>
            <a:r>
              <a:rPr lang="cs-CZ"/>
              <a:t> / </a:t>
            </a:r>
            <a:r>
              <a:rPr lang="cs-CZ" err="1"/>
              <a:t>Calibri</a:t>
            </a:r>
            <a:r>
              <a:rPr lang="cs-CZ"/>
              <a:t> </a:t>
            </a:r>
            <a:r>
              <a:rPr lang="cs-CZ" err="1"/>
              <a:t>Light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075" y="6507905"/>
            <a:ext cx="4114264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29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09479" y="6507905"/>
            <a:ext cx="2742843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29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6EBF2D7-F68E-4F45-8523-23DF79C46D0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pic>
        <p:nvPicPr>
          <p:cNvPr id="1031" name="Obrázek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7" y="5973165"/>
            <a:ext cx="6146000" cy="10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Obrázek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12190413" cy="349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4361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</p:sldLayoutIdLst>
  <p:hf hdr="0" ftr="0" dt="0"/>
  <p:txStyles>
    <p:titleStyle>
      <a:lvl1pPr marL="585102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cs-CZ" sz="2867" b="1" kern="1200" dirty="0">
          <a:solidFill>
            <a:srgbClr val="428D96"/>
          </a:solidFill>
          <a:latin typeface="+mn-lt"/>
          <a:ea typeface="+mn-ea"/>
          <a:cs typeface="Arial" panose="020B0604020202020204" pitchFamily="34" charset="0"/>
        </a:defRPr>
      </a:lvl1pPr>
      <a:lvl2pPr marL="585102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67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2pPr>
      <a:lvl3pPr marL="585102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67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3pPr>
      <a:lvl4pPr marL="585102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67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4pPr>
      <a:lvl5pPr marL="585102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67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5pPr>
      <a:lvl6pPr marL="1053183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67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6pPr>
      <a:lvl7pPr marL="1521264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67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7pPr>
      <a:lvl8pPr marL="1989346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67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8pPr>
      <a:lvl9pPr marL="2457427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67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9pPr>
    </p:titleStyle>
    <p:bodyStyle>
      <a:lvl1pPr marL="186908" indent="-186908" algn="l" rtl="0" eaLnBrk="1" fontAlgn="base" hangingPunct="1">
        <a:lnSpc>
          <a:spcPct val="100000"/>
        </a:lnSpc>
        <a:spcBef>
          <a:spcPts val="1024"/>
        </a:spcBef>
        <a:spcAft>
          <a:spcPct val="0"/>
        </a:spcAft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+mj-lt"/>
          <a:ea typeface="+mn-ea"/>
          <a:cs typeface="Arial" panose="020B0604020202020204" pitchFamily="34" charset="0"/>
        </a:defRPr>
      </a:lvl1pPr>
      <a:lvl2pPr marL="702122" indent="-234041" algn="l" rtl="0" eaLnBrk="1" fontAlgn="base" hangingPunct="1">
        <a:lnSpc>
          <a:spcPct val="90000"/>
        </a:lnSpc>
        <a:spcBef>
          <a:spcPts val="512"/>
        </a:spcBef>
        <a:spcAft>
          <a:spcPct val="0"/>
        </a:spcAft>
        <a:buFont typeface="Arial" panose="020B0604020202020204" pitchFamily="34" charset="0"/>
        <a:buChar char="•"/>
        <a:defRPr sz="245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70203" indent="-234041" algn="l" rtl="0" eaLnBrk="1" fontAlgn="base" hangingPunct="1">
        <a:lnSpc>
          <a:spcPct val="90000"/>
        </a:lnSpc>
        <a:spcBef>
          <a:spcPts val="512"/>
        </a:spcBef>
        <a:spcAft>
          <a:spcPct val="0"/>
        </a:spcAft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38285" indent="-234041" algn="l" rtl="0" eaLnBrk="1" fontAlgn="base" hangingPunct="1">
        <a:lnSpc>
          <a:spcPct val="90000"/>
        </a:lnSpc>
        <a:spcBef>
          <a:spcPts val="512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06366" indent="-234041" algn="l" rtl="0" eaLnBrk="1" fontAlgn="base" hangingPunct="1">
        <a:lnSpc>
          <a:spcPct val="90000"/>
        </a:lnSpc>
        <a:spcBef>
          <a:spcPts val="512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74447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3042529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510610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978692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1pPr>
      <a:lvl2pPr marL="46808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2pPr>
      <a:lvl3pPr marL="936163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3pPr>
      <a:lvl4pPr marL="1404244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4pPr>
      <a:lvl5pPr marL="1872325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5pPr>
      <a:lvl6pPr marL="2340407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2808488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27657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74465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fpi.cz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jektovezamery.cz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otaceeu.cz/cs/evropske-fondy-v-cr/kohezni-politika-po-roce-2020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hyperlink" Target="https://youtu.be/qzfKHmjOU60" TargetMode="External"/><Relationship Id="rId7" Type="http://schemas.openxmlformats.org/officeDocument/2006/relationships/hyperlink" Target="https://youtu.be/LvmbFSHTc-I" TargetMode="External"/><Relationship Id="rId12" Type="http://schemas.openxmlformats.org/officeDocument/2006/relationships/hyperlink" Target="https://podcasts.google.com/feed/aHR0cHM6Ly9hbmNob3IuZm0vcy80NmU5NDc3NC9wb2RjYXN0L3Jzcw?ep=14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11" Type="http://schemas.openxmlformats.org/officeDocument/2006/relationships/hyperlink" Target="https://podcasts.apple.com/cz/podcast/evropsk%C3%A9-fondy-v-obdob%C3%AD-2021-2027/id1554339280?l=cs&amp;fbclid=IwAR2PbMqa9ACWoxZJfUU_pQP0G2gSktNbOTigJXmlQdLn8ESwFIVWvOt2BHs" TargetMode="External"/><Relationship Id="rId5" Type="http://schemas.openxmlformats.org/officeDocument/2006/relationships/hyperlink" Target="https://youtu.be/yOg1GEhg-b8" TargetMode="External"/><Relationship Id="rId10" Type="http://schemas.openxmlformats.org/officeDocument/2006/relationships/hyperlink" Target="https://open.spotify.com/show/5L63qD01X5yovgDAMIt8Q1?si=55h9U_qQReiOpa7mmAQ0_w&amp;nd=1" TargetMode="External"/><Relationship Id="rId4" Type="http://schemas.openxmlformats.org/officeDocument/2006/relationships/image" Target="../media/image58.png"/><Relationship Id="rId9" Type="http://schemas.openxmlformats.org/officeDocument/2006/relationships/hyperlink" Target="https://www.youtube.com/channel/UCeymWX0Z2IpTrUjaS_A_gvQ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13" Type="http://schemas.openxmlformats.org/officeDocument/2006/relationships/image" Target="../media/image49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12" Type="http://schemas.openxmlformats.org/officeDocument/2006/relationships/image" Target="../media/image4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11" Type="http://schemas.openxmlformats.org/officeDocument/2006/relationships/image" Target="../media/image47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jpeg"/><Relationship Id="rId9" Type="http://schemas.openxmlformats.org/officeDocument/2006/relationships/image" Target="../media/image4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912526" y="2978371"/>
            <a:ext cx="9884791" cy="1187010"/>
          </a:xfrm>
        </p:spPr>
        <p:txBody>
          <a:bodyPr>
            <a:noAutofit/>
          </a:bodyPr>
          <a:lstStyle/>
          <a:p>
            <a:r>
              <a:rPr lang="cs-CZ" sz="3400"/>
              <a:t>Aktuální informace z Odboru regionální politiky MMR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7"/>
          </p:nvPr>
        </p:nvSpPr>
        <p:spPr>
          <a:xfrm>
            <a:off x="997935" y="4947789"/>
            <a:ext cx="10523798" cy="708454"/>
          </a:xfrm>
        </p:spPr>
        <p:txBody>
          <a:bodyPr lIns="90000" tIns="45720" rIns="144000" bIns="45720" anchor="t">
            <a:noAutofit/>
          </a:bodyPr>
          <a:lstStyle/>
          <a:p>
            <a:pPr marL="461010" indent="-461010"/>
            <a:r>
              <a:rPr lang="cs-CZ" sz="2400" b="1" dirty="0"/>
              <a:t>Regionální stálá konference Karlovarského kraje, 9. března 2021</a:t>
            </a:r>
          </a:p>
          <a:p>
            <a:pPr marL="461010" indent="-461010"/>
            <a:endParaRPr lang="cs-CZ" dirty="0">
              <a:cs typeface="Calibri"/>
            </a:endParaRPr>
          </a:p>
          <a:p>
            <a:pPr marL="461010" indent="-461010"/>
            <a:endParaRPr lang="cs-CZ" dirty="0">
              <a:cs typeface="Calibri"/>
            </a:endParaRPr>
          </a:p>
          <a:p>
            <a:pPr marL="461010" indent="-461010"/>
            <a:endParaRPr lang="cs-CZ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02501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aoblený obdélník 3"/>
          <p:cNvSpPr/>
          <p:nvPr/>
        </p:nvSpPr>
        <p:spPr>
          <a:xfrm>
            <a:off x="443707" y="1412748"/>
            <a:ext cx="11455400" cy="47625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20DFC539-EB9C-4370-B613-B5EFC0CA1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721" y="212230"/>
            <a:ext cx="10971372" cy="925313"/>
          </a:xfrm>
        </p:spPr>
        <p:txBody>
          <a:bodyPr lIns="91440" tIns="45720" rIns="91440" bIns="45720" anchor="t">
            <a:normAutofit/>
          </a:bodyPr>
          <a:lstStyle/>
          <a:p>
            <a:r>
              <a:rPr lang="cs-CZ">
                <a:cs typeface="Calibri"/>
              </a:rPr>
              <a:t>Komponenta 4.1 - Návrh implementace - výběr projektů</a:t>
            </a:r>
            <a:endParaRPr lang="cs-CZ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396801986"/>
              </p:ext>
            </p:extLst>
          </p:nvPr>
        </p:nvGraphicFramePr>
        <p:xfrm>
          <a:off x="1041399" y="1568197"/>
          <a:ext cx="7618677" cy="44516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9041607" y="2819400"/>
            <a:ext cx="2857500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461010" indent="-461010">
              <a:buNone/>
            </a:pPr>
            <a:r>
              <a:rPr lang="cs-CZ" b="1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+mn-lt"/>
              </a:rPr>
              <a:t>MMR bude vybírat</a:t>
            </a:r>
          </a:p>
          <a:p>
            <a:pPr marL="461010" indent="-461010">
              <a:buNone/>
            </a:pPr>
            <a:r>
              <a:rPr lang="cs-CZ" b="1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+mn-lt"/>
              </a:rPr>
              <a:t>projekty tak, aby</a:t>
            </a:r>
          </a:p>
          <a:p>
            <a:pPr marL="461010" indent="-461010">
              <a:buNone/>
            </a:pPr>
            <a:r>
              <a:rPr lang="cs-CZ" b="1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+mn-lt"/>
              </a:rPr>
              <a:t>každý kraj získal</a:t>
            </a:r>
          </a:p>
          <a:p>
            <a:pPr marL="461010" indent="-461010">
              <a:buNone/>
            </a:pPr>
            <a:r>
              <a:rPr lang="cs-CZ" b="1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+mn-lt"/>
              </a:rPr>
              <a:t>zhruba poměrné</a:t>
            </a:r>
          </a:p>
          <a:p>
            <a:pPr marL="461010" indent="-461010">
              <a:buNone/>
            </a:pPr>
            <a:r>
              <a:rPr lang="cs-CZ" b="1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+mn-lt"/>
              </a:rPr>
              <a:t>zdroje z komp. 4.1</a:t>
            </a:r>
            <a:r>
              <a:rPr lang="cs-CZ">
                <a:solidFill>
                  <a:schemeClr val="tx1">
                    <a:lumMod val="75000"/>
                    <a:lumOff val="25000"/>
                  </a:schemeClr>
                </a:solidFill>
                <a:ea typeface="+mn-lt"/>
                <a:cs typeface="+mn-lt"/>
              </a:rPr>
              <a:t> </a:t>
            </a:r>
            <a:endParaRPr lang="cs-CZ">
              <a:solidFill>
                <a:schemeClr val="tx1">
                  <a:lumMod val="75000"/>
                  <a:lumOff val="25000"/>
                </a:schemeClr>
              </a:solidFill>
              <a:cs typeface="Calibri"/>
            </a:endParaRPr>
          </a:p>
          <a:p>
            <a:endParaRPr lang="cs-CZ">
              <a:solidFill>
                <a:schemeClr val="tx1">
                  <a:lumMod val="75000"/>
                  <a:lumOff val="25000"/>
                </a:schemeClr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5514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Komponenta 2.8 Regenerace </a:t>
            </a:r>
            <a:r>
              <a:rPr lang="cs-CZ" err="1"/>
              <a:t>brownfieldů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828799"/>
            <a:ext cx="10971372" cy="4443427"/>
          </a:xfrm>
        </p:spPr>
        <p:txBody>
          <a:bodyPr/>
          <a:lstStyle/>
          <a:p>
            <a:pPr marL="342866" indent="-342866"/>
            <a:r>
              <a:rPr lang="cs-CZ" sz="2400"/>
              <a:t>Cílem komponenty je </a:t>
            </a:r>
            <a:r>
              <a:rPr lang="cs-CZ" sz="2400" b="1"/>
              <a:t>podpořit efektivní využití </a:t>
            </a:r>
            <a:r>
              <a:rPr lang="cs-CZ" sz="2400" b="1" err="1"/>
              <a:t>brownfieldů</a:t>
            </a:r>
            <a:r>
              <a:rPr lang="cs-CZ" sz="2400" b="1"/>
              <a:t>, degradovaného </a:t>
            </a:r>
            <a:br>
              <a:rPr lang="cs-CZ" sz="2400" b="1"/>
            </a:br>
            <a:r>
              <a:rPr lang="cs-CZ" sz="2400" b="1"/>
              <a:t>a nedostatečně využívaného území.</a:t>
            </a:r>
          </a:p>
          <a:p>
            <a:pPr marL="342866" indent="-342866"/>
            <a:r>
              <a:rPr lang="cs-CZ" sz="2400" b="1"/>
              <a:t>Společná komponenta MMR a MPO </a:t>
            </a:r>
            <a:r>
              <a:rPr lang="cs-CZ" sz="2400"/>
              <a:t>– posílení současných zdrojů na regeneraci </a:t>
            </a:r>
            <a:r>
              <a:rPr lang="cs-CZ" sz="2400" err="1"/>
              <a:t>brownfieldů</a:t>
            </a:r>
            <a:r>
              <a:rPr lang="cs-CZ" sz="2400"/>
              <a:t>, návrh nových nástrojů (regenerace strategických </a:t>
            </a:r>
            <a:r>
              <a:rPr lang="cs-CZ" sz="2400" err="1"/>
              <a:t>brownfieldů</a:t>
            </a:r>
            <a:r>
              <a:rPr lang="cs-CZ" sz="2400"/>
              <a:t>)</a:t>
            </a:r>
          </a:p>
          <a:p>
            <a:endParaRPr lang="cs-CZ" sz="2400" b="1"/>
          </a:p>
          <a:p>
            <a:pPr lvl="1"/>
            <a:r>
              <a:rPr lang="cs-CZ" sz="2000">
                <a:solidFill>
                  <a:schemeClr val="accent5">
                    <a:lumMod val="25000"/>
                  </a:schemeClr>
                </a:solidFill>
              </a:rPr>
              <a:t>Regenerace </a:t>
            </a:r>
            <a:r>
              <a:rPr lang="cs-CZ" sz="2000" err="1">
                <a:solidFill>
                  <a:schemeClr val="accent5">
                    <a:lumMod val="25000"/>
                  </a:schemeClr>
                </a:solidFill>
              </a:rPr>
              <a:t>brownfieldů</a:t>
            </a:r>
            <a:r>
              <a:rPr lang="cs-CZ" sz="2000">
                <a:solidFill>
                  <a:schemeClr val="accent5">
                    <a:lumMod val="25000"/>
                  </a:schemeClr>
                </a:solidFill>
              </a:rPr>
              <a:t> přispěje k zahušťování zastavěného prostředí měst a obcí, k efektivnějšímu využívání technické a dopravní infrastruktury, snížení spotřeby energií, zvýšení energetické účinnosti ad. </a:t>
            </a:r>
          </a:p>
          <a:p>
            <a:pPr lvl="1"/>
            <a:r>
              <a:rPr lang="cs-CZ" sz="2000">
                <a:solidFill>
                  <a:schemeClr val="accent5">
                    <a:lumMod val="25000"/>
                  </a:schemeClr>
                </a:solidFill>
              </a:rPr>
              <a:t>Vytvoření podmínek pro rozvoj </a:t>
            </a:r>
            <a:r>
              <a:rPr lang="cs-CZ" sz="2000" err="1">
                <a:solidFill>
                  <a:schemeClr val="accent5">
                    <a:lumMod val="25000"/>
                  </a:schemeClr>
                </a:solidFill>
              </a:rPr>
              <a:t>brownfieldů</a:t>
            </a:r>
            <a:r>
              <a:rPr lang="cs-CZ" sz="2000">
                <a:solidFill>
                  <a:schemeClr val="accent5">
                    <a:lumMod val="25000"/>
                  </a:schemeClr>
                </a:solidFill>
              </a:rPr>
              <a:t> pomůže snížit zábor zemědělské půdy, bude mít pozitivní dopad na globální změny klimatu a vyvářením lepších místních podmínek pro adaptaci na klimatické změny. </a:t>
            </a:r>
          </a:p>
          <a:p>
            <a:endParaRPr lang="cs-CZ"/>
          </a:p>
        </p:txBody>
      </p:sp>
      <p:pic>
        <p:nvPicPr>
          <p:cNvPr id="4" name="Picture 4" descr="Factory Icon 20185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9420" y="203913"/>
            <a:ext cx="901476" cy="901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6487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Dílčí části komponenty</a:t>
            </a:r>
          </a:p>
        </p:txBody>
      </p:sp>
      <p:sp>
        <p:nvSpPr>
          <p:cNvPr id="6" name="Ovál 5">
            <a:extLst>
              <a:ext uri="{FF2B5EF4-FFF2-40B4-BE49-F238E27FC236}">
                <a16:creationId xmlns:a16="http://schemas.microsoft.com/office/drawing/2014/main" id="{11B4EC32-A295-4C08-9010-CB1C8EED9E23}"/>
              </a:ext>
            </a:extLst>
          </p:cNvPr>
          <p:cNvSpPr/>
          <p:nvPr/>
        </p:nvSpPr>
        <p:spPr>
          <a:xfrm>
            <a:off x="370778" y="2714040"/>
            <a:ext cx="2423222" cy="2365960"/>
          </a:xfrm>
          <a:prstGeom prst="ellipse">
            <a:avLst/>
          </a:prstGeom>
          <a:solidFill>
            <a:srgbClr val="034EA2">
              <a:alpha val="50000"/>
            </a:srgbClr>
          </a:solidFill>
          <a:ln w="28575"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cs-CZ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D8804903-FA37-4B18-BFC5-2C593CC62229}"/>
              </a:ext>
            </a:extLst>
          </p:cNvPr>
          <p:cNvSpPr txBox="1"/>
          <p:nvPr/>
        </p:nvSpPr>
        <p:spPr>
          <a:xfrm>
            <a:off x="578169" y="3573854"/>
            <a:ext cx="200844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cs-CZ" altLang="cs-CZ" sz="3600" b="1">
                <a:solidFill>
                  <a:schemeClr val="bg1"/>
                </a:solidFill>
                <a:latin typeface="+mj-lt"/>
              </a:rPr>
              <a:t>4 mld. Kč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007708887"/>
              </p:ext>
            </p:extLst>
          </p:nvPr>
        </p:nvGraphicFramePr>
        <p:xfrm>
          <a:off x="2959099" y="1488285"/>
          <a:ext cx="7620001" cy="48236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011471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Finanční nástroj na podporu regenerace brownfieldů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6815" y="1311215"/>
            <a:ext cx="7280694" cy="1716921"/>
          </a:xfrm>
        </p:spPr>
        <p:txBody>
          <a:bodyPr lIns="91440" tIns="45720" rIns="91440" bIns="45720" anchor="t"/>
          <a:lstStyle/>
          <a:p>
            <a:pPr marL="285115" indent="-285115" defTabSz="914309">
              <a:spcAft>
                <a:spcPts val="1172"/>
              </a:spcAft>
              <a:defRPr/>
            </a:pPr>
            <a:r>
              <a:rPr lang="cs-CZ" sz="2000" dirty="0">
                <a:solidFill>
                  <a:srgbClr val="262626"/>
                </a:solidFill>
              </a:rPr>
              <a:t>V letech 2019</a:t>
            </a:r>
            <a:r>
              <a:rPr lang="cs-CZ" sz="2000" dirty="0">
                <a:solidFill>
                  <a:srgbClr val="262626"/>
                </a:solidFill>
                <a:ea typeface="+mn-lt"/>
                <a:cs typeface="+mn-lt"/>
              </a:rPr>
              <a:t>–</a:t>
            </a:r>
            <a:r>
              <a:rPr lang="cs-CZ" sz="2000" dirty="0">
                <a:solidFill>
                  <a:srgbClr val="262626"/>
                </a:solidFill>
              </a:rPr>
              <a:t>2020 MMR administrovalo dotační titul zaměřený na regeneraci </a:t>
            </a:r>
            <a:r>
              <a:rPr lang="cs-CZ" sz="2000" dirty="0" err="1">
                <a:solidFill>
                  <a:srgbClr val="262626"/>
                </a:solidFill>
              </a:rPr>
              <a:t>brownfieldů</a:t>
            </a:r>
            <a:r>
              <a:rPr lang="cs-CZ" sz="2000" dirty="0">
                <a:solidFill>
                  <a:srgbClr val="262626"/>
                </a:solidFill>
              </a:rPr>
              <a:t> pro nepodnikatelské využití. </a:t>
            </a:r>
            <a:endParaRPr lang="cs-CZ" dirty="0"/>
          </a:p>
          <a:p>
            <a:pPr marL="285115" indent="-285115" defTabSz="914309">
              <a:spcAft>
                <a:spcPts val="1172"/>
              </a:spcAft>
              <a:defRPr/>
            </a:pPr>
            <a:r>
              <a:rPr lang="cs-CZ" sz="2000" dirty="0">
                <a:solidFill>
                  <a:srgbClr val="262626"/>
                </a:solidFill>
              </a:rPr>
              <a:t>Od roku 2021 – podpora převedena pod Státní fond podpory investic ve formě úvěrově-dotačního nástroje. </a:t>
            </a:r>
            <a:endParaRPr lang="cs-CZ" sz="2000" dirty="0">
              <a:solidFill>
                <a:srgbClr val="262626"/>
              </a:solidFill>
              <a:cs typeface="Calibri"/>
            </a:endParaRPr>
          </a:p>
          <a:p>
            <a:pPr marL="461010" indent="-461010"/>
            <a:endParaRPr lang="cs-CZ" dirty="0">
              <a:cs typeface="Calibri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6CA977B0-847B-4145-BD43-C8F03CAFFB34}"/>
              </a:ext>
            </a:extLst>
          </p:cNvPr>
          <p:cNvSpPr txBox="1"/>
          <p:nvPr/>
        </p:nvSpPr>
        <p:spPr>
          <a:xfrm>
            <a:off x="464371" y="3071771"/>
            <a:ext cx="7029902" cy="3138912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defTabSz="914309">
              <a:defRPr/>
            </a:pPr>
            <a:r>
              <a:rPr lang="cs-CZ" sz="2000" b="1">
                <a:solidFill>
                  <a:srgbClr val="262626"/>
                </a:solidFill>
                <a:latin typeface="Calibri"/>
              </a:rPr>
              <a:t>Podmínky nového finančního nástroje </a:t>
            </a:r>
          </a:p>
          <a:p>
            <a:pPr defTabSz="914309">
              <a:defRPr/>
            </a:pPr>
            <a:r>
              <a:rPr lang="cs-CZ" sz="2000" b="1">
                <a:solidFill>
                  <a:srgbClr val="262626"/>
                </a:solidFill>
                <a:latin typeface="Calibri"/>
              </a:rPr>
              <a:t>Administrace:</a:t>
            </a:r>
            <a:r>
              <a:rPr lang="cs-CZ" sz="2000">
                <a:solidFill>
                  <a:srgbClr val="262626"/>
                </a:solidFill>
                <a:latin typeface="Calibri"/>
              </a:rPr>
              <a:t> Státní fond podpory investic</a:t>
            </a:r>
            <a:endParaRPr lang="cs-CZ" sz="2000">
              <a:solidFill>
                <a:srgbClr val="262626"/>
              </a:solidFill>
              <a:latin typeface="Calibri"/>
              <a:cs typeface="Calibri"/>
            </a:endParaRPr>
          </a:p>
          <a:p>
            <a:pPr defTabSz="914309">
              <a:defRPr/>
            </a:pPr>
            <a:r>
              <a:rPr lang="cs-CZ" sz="2000" b="1">
                <a:solidFill>
                  <a:srgbClr val="262626"/>
                </a:solidFill>
                <a:latin typeface="Calibri"/>
              </a:rPr>
              <a:t>Maximální výše podpory </a:t>
            </a:r>
            <a:r>
              <a:rPr lang="cs-CZ" sz="2000">
                <a:solidFill>
                  <a:srgbClr val="262626"/>
                </a:solidFill>
                <a:latin typeface="Calibri"/>
              </a:rPr>
              <a:t>(součet dotace a úvěru): 50 mil. Kč</a:t>
            </a:r>
            <a:endParaRPr lang="cs-CZ" sz="2000">
              <a:solidFill>
                <a:srgbClr val="262626"/>
              </a:solidFill>
              <a:latin typeface="Calibri"/>
              <a:cs typeface="Calibri"/>
            </a:endParaRPr>
          </a:p>
          <a:p>
            <a:pPr defTabSz="914309">
              <a:defRPr/>
            </a:pPr>
            <a:r>
              <a:rPr lang="cs-CZ" sz="2000" b="1">
                <a:solidFill>
                  <a:srgbClr val="262626"/>
                </a:solidFill>
                <a:latin typeface="Calibri"/>
              </a:rPr>
              <a:t>Oprávnění žadatelé podpory: </a:t>
            </a:r>
            <a:r>
              <a:rPr lang="cs-CZ" sz="2000">
                <a:solidFill>
                  <a:srgbClr val="262626"/>
                </a:solidFill>
                <a:latin typeface="Calibri"/>
              </a:rPr>
              <a:t>obce a kraje</a:t>
            </a:r>
            <a:endParaRPr lang="cs-CZ" sz="2000">
              <a:solidFill>
                <a:srgbClr val="262626"/>
              </a:solidFill>
              <a:latin typeface="Calibri"/>
              <a:cs typeface="Calibri"/>
            </a:endParaRPr>
          </a:p>
          <a:p>
            <a:pPr defTabSz="914309">
              <a:defRPr/>
            </a:pPr>
            <a:r>
              <a:rPr lang="cs-CZ" sz="2000" b="1">
                <a:solidFill>
                  <a:srgbClr val="262626"/>
                </a:solidFill>
                <a:latin typeface="Calibri"/>
              </a:rPr>
              <a:t>Podporované aktivity: </a:t>
            </a:r>
            <a:r>
              <a:rPr lang="cs-CZ" sz="2000">
                <a:solidFill>
                  <a:srgbClr val="262626"/>
                </a:solidFill>
                <a:latin typeface="Calibri"/>
              </a:rPr>
              <a:t>demolice, rekonstrukce, výstavba, výkup, zelená úprava okolí. </a:t>
            </a:r>
            <a:endParaRPr lang="cs-CZ" sz="2000">
              <a:solidFill>
                <a:srgbClr val="262626"/>
              </a:solidFill>
              <a:latin typeface="Calibri"/>
              <a:cs typeface="Calibri"/>
            </a:endParaRPr>
          </a:p>
          <a:p>
            <a:pPr defTabSz="914309">
              <a:defRPr/>
            </a:pPr>
            <a:r>
              <a:rPr lang="cs-CZ" sz="2000">
                <a:solidFill>
                  <a:srgbClr val="262626"/>
                </a:solidFill>
                <a:latin typeface="Calibri"/>
              </a:rPr>
              <a:t>Objekt musí sloužit pro nepodnikatelské využití. </a:t>
            </a:r>
            <a:endParaRPr lang="cs-CZ" sz="2000">
              <a:solidFill>
                <a:srgbClr val="262626"/>
              </a:solidFill>
              <a:latin typeface="Calibri"/>
              <a:cs typeface="Calibri"/>
            </a:endParaRPr>
          </a:p>
          <a:p>
            <a:pPr defTabSz="914309">
              <a:defRPr/>
            </a:pPr>
            <a:r>
              <a:rPr lang="cs-CZ" sz="2000" b="1">
                <a:solidFill>
                  <a:srgbClr val="262626"/>
                </a:solidFill>
                <a:latin typeface="Calibri"/>
              </a:rPr>
              <a:t>Vyhlášení výzev: </a:t>
            </a:r>
            <a:r>
              <a:rPr lang="cs-CZ" sz="2000">
                <a:solidFill>
                  <a:srgbClr val="262626"/>
                </a:solidFill>
                <a:latin typeface="Calibri"/>
              </a:rPr>
              <a:t>1. 2. 2021</a:t>
            </a:r>
            <a:endParaRPr lang="cs-CZ" sz="2000">
              <a:solidFill>
                <a:srgbClr val="262626"/>
              </a:solidFill>
              <a:latin typeface="Calibri"/>
              <a:cs typeface="Calibri"/>
            </a:endParaRPr>
          </a:p>
          <a:p>
            <a:pPr defTabSz="914309">
              <a:defRPr/>
            </a:pPr>
            <a:r>
              <a:rPr lang="cs-CZ" sz="2000" b="1">
                <a:solidFill>
                  <a:srgbClr val="262626"/>
                </a:solidFill>
                <a:latin typeface="Calibri"/>
              </a:rPr>
              <a:t>Příjem žádostí: </a:t>
            </a:r>
            <a:r>
              <a:rPr lang="cs-CZ" sz="2000">
                <a:solidFill>
                  <a:srgbClr val="262626"/>
                </a:solidFill>
                <a:latin typeface="Calibri"/>
              </a:rPr>
              <a:t>1. 3. 2021 – 30. 4. 2021</a:t>
            </a:r>
          </a:p>
          <a:p>
            <a:pPr defTabSz="914309">
              <a:defRPr/>
            </a:pPr>
            <a:r>
              <a:rPr lang="cs-CZ" sz="1800">
                <a:solidFill>
                  <a:srgbClr val="262626"/>
                </a:solidFill>
                <a:latin typeface="Calibri"/>
                <a:hlinkClick r:id="rId3"/>
              </a:rPr>
              <a:t>www.sfpi.cz</a:t>
            </a:r>
            <a:r>
              <a:rPr lang="cs-CZ" sz="1800">
                <a:solidFill>
                  <a:srgbClr val="262626"/>
                </a:solidFill>
                <a:latin typeface="Calibri"/>
              </a:rPr>
              <a:t> </a:t>
            </a:r>
            <a:endParaRPr lang="cs-CZ" sz="1800">
              <a:solidFill>
                <a:srgbClr val="262626"/>
              </a:solidFill>
              <a:latin typeface="Calibri"/>
              <a:cs typeface="Calibri"/>
            </a:endParaRPr>
          </a:p>
        </p:txBody>
      </p:sp>
      <p:pic>
        <p:nvPicPr>
          <p:cNvPr id="5" name="Picture 2" descr="https://www.kraj-lbc.cz/public/orlk/510545_05_547b7e5842.jpg">
            <a:extLst>
              <a:ext uri="{FF2B5EF4-FFF2-40B4-BE49-F238E27FC236}">
                <a16:creationId xmlns:a16="http://schemas.microsoft.com/office/drawing/2014/main" id="{445FA3B3-F455-44CD-AC31-5F73068293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552"/>
          <a:stretch/>
        </p:blipFill>
        <p:spPr bwMode="auto">
          <a:xfrm>
            <a:off x="7892058" y="1414732"/>
            <a:ext cx="4114104" cy="4802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83235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Finanční nástroj na podporu regenerace brownfieldů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92782" y="1498498"/>
            <a:ext cx="11234058" cy="679268"/>
          </a:xfrm>
        </p:spPr>
        <p:txBody>
          <a:bodyPr/>
          <a:lstStyle/>
          <a:p>
            <a:pPr marL="0" indent="0">
              <a:buNone/>
            </a:pPr>
            <a:r>
              <a:rPr lang="cs-CZ" sz="2400"/>
              <a:t>Územní zacílení finančního nástroje dle Strategie regionálního rozvoje 21+</a:t>
            </a:r>
          </a:p>
        </p:txBody>
      </p:sp>
      <p:graphicFrame>
        <p:nvGraphicFramePr>
          <p:cNvPr id="4" name="Zástupný symbol pro obsah 5">
            <a:extLst>
              <a:ext uri="{FF2B5EF4-FFF2-40B4-BE49-F238E27FC236}">
                <a16:creationId xmlns:a16="http://schemas.microsoft.com/office/drawing/2014/main" id="{CC9DCAD4-34D5-417B-9D1E-DA9F99EAAF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0677536"/>
              </p:ext>
            </p:extLst>
          </p:nvPr>
        </p:nvGraphicFramePr>
        <p:xfrm>
          <a:off x="809897" y="2037807"/>
          <a:ext cx="10842172" cy="4055858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4611141">
                  <a:extLst>
                    <a:ext uri="{9D8B030D-6E8A-4147-A177-3AD203B41FA5}">
                      <a16:colId xmlns:a16="http://schemas.microsoft.com/office/drawing/2014/main" val="3847020573"/>
                    </a:ext>
                  </a:extLst>
                </a:gridCol>
                <a:gridCol w="1931747">
                  <a:extLst>
                    <a:ext uri="{9D8B030D-6E8A-4147-A177-3AD203B41FA5}">
                      <a16:colId xmlns:a16="http://schemas.microsoft.com/office/drawing/2014/main" val="1355997984"/>
                    </a:ext>
                  </a:extLst>
                </a:gridCol>
                <a:gridCol w="4299284">
                  <a:extLst>
                    <a:ext uri="{9D8B030D-6E8A-4147-A177-3AD203B41FA5}">
                      <a16:colId xmlns:a16="http://schemas.microsoft.com/office/drawing/2014/main" val="3422741106"/>
                    </a:ext>
                  </a:extLst>
                </a:gridCol>
              </a:tblGrid>
              <a:tr h="7792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</a:rPr>
                        <a:t> Žadatel</a:t>
                      </a:r>
                      <a:endParaRPr lang="cs-CZ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74" marR="66974" marT="0" marB="0" anchor="ctr">
                    <a:lnL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</a:rPr>
                        <a:t>Dotace</a:t>
                      </a:r>
                      <a:endParaRPr lang="cs-CZ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74" marR="66974" marT="0" marB="0" anchor="ctr">
                    <a:lnL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5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</a:rPr>
                        <a:t>Bezúročný úvěr s dobou splatnosti 10 let</a:t>
                      </a:r>
                      <a:endParaRPr lang="cs-CZ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74" marR="66974" marT="0" marB="0" anchor="ctr">
                    <a:lnL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50000"/>
                        <a:alpha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1254675"/>
                  </a:ext>
                </a:extLst>
              </a:tr>
              <a:tr h="7258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400" b="0">
                          <a:effectLst/>
                        </a:rPr>
                        <a:t>Metropole a aglomerace, kraje</a:t>
                      </a:r>
                      <a:endParaRPr lang="cs-CZ" sz="2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74" marR="66974" marT="0" marB="0" anchor="ctr">
                    <a:lnL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800">
                          <a:effectLst/>
                        </a:rPr>
                        <a:t>30 %</a:t>
                      </a:r>
                      <a:endParaRPr lang="cs-C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74" marR="66974" marT="0" marB="0" anchor="ctr">
                    <a:lnL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4000">
                          <a:effectLst/>
                        </a:rPr>
                        <a:t>40 %</a:t>
                      </a:r>
                      <a:endParaRPr lang="cs-CZ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74" marR="66974" marT="0" marB="0" anchor="ctr">
                    <a:lnL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7464552"/>
                  </a:ext>
                </a:extLst>
              </a:tr>
              <a:tr h="12122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400" b="0">
                          <a:effectLst/>
                        </a:rPr>
                        <a:t>Zázemí metropolí a aglomerací, Regionální centra a jejich zázemí</a:t>
                      </a:r>
                      <a:endParaRPr lang="cs-CZ" sz="2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74" marR="66974" marT="0" marB="0" anchor="ctr">
                    <a:lnL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800">
                          <a:effectLst/>
                        </a:rPr>
                        <a:t>40 %</a:t>
                      </a:r>
                      <a:endParaRPr lang="cs-C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74" marR="66974" marT="0" marB="0" anchor="ctr">
                    <a:lnL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3104154"/>
                  </a:ext>
                </a:extLst>
              </a:tr>
              <a:tr h="13350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400" b="0">
                          <a:effectLst/>
                        </a:rPr>
                        <a:t>Strukturálně postižené kraje (</a:t>
                      </a:r>
                      <a:r>
                        <a:rPr lang="cs-CZ" sz="2400" b="0" err="1">
                          <a:effectLst/>
                        </a:rPr>
                        <a:t>Re:Start</a:t>
                      </a:r>
                      <a:r>
                        <a:rPr lang="cs-CZ" sz="2400" b="0">
                          <a:effectLst/>
                        </a:rPr>
                        <a:t>) a hospodářsky a sociálně ohrožená území (HSOU)</a:t>
                      </a:r>
                      <a:endParaRPr lang="cs-CZ" sz="24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74" marR="66974" marT="0" marB="0" anchor="ctr">
                    <a:lnL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800">
                          <a:effectLst/>
                        </a:rPr>
                        <a:t>50 %</a:t>
                      </a:r>
                      <a:endParaRPr lang="cs-CZ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974" marR="66974" marT="0" marB="0" anchor="ctr">
                    <a:lnL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37664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27195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9" b="1346"/>
          <a:stretch/>
        </p:blipFill>
        <p:spPr>
          <a:xfrm>
            <a:off x="994041" y="-1"/>
            <a:ext cx="10202330" cy="7021514"/>
          </a:xfrm>
        </p:spPr>
      </p:pic>
    </p:spTree>
    <p:extLst>
      <p:ext uri="{BB962C8B-B14F-4D97-AF65-F5344CB8AC3E}">
        <p14:creationId xmlns:p14="http://schemas.microsoft.com/office/powerpoint/2010/main" val="8567485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C9399F9-641E-4F8C-985C-A455A0ADC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21" y="310981"/>
            <a:ext cx="10971372" cy="895519"/>
          </a:xfrm>
        </p:spPr>
        <p:txBody>
          <a:bodyPr lIns="91440" tIns="45720" rIns="91440" bIns="45720" anchor="t">
            <a:normAutofit/>
          </a:bodyPr>
          <a:lstStyle/>
          <a:p>
            <a:r>
              <a:rPr lang="cs-CZ">
                <a:ea typeface="+mj-lt"/>
                <a:cs typeface="+mj-lt"/>
              </a:rPr>
              <a:t>Informační systém projektových záměrů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876CA2B-9EC5-4B5B-940E-3F77C99FD7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5241" y="1508113"/>
            <a:ext cx="11323394" cy="4633874"/>
          </a:xfrm>
        </p:spPr>
        <p:txBody>
          <a:bodyPr lIns="91440" tIns="45720" rIns="91440" bIns="45720" anchor="t"/>
          <a:lstStyle/>
          <a:p>
            <a:pPr marL="461010" indent="-461010"/>
            <a:r>
              <a:rPr lang="cs-CZ" sz="2800">
                <a:ea typeface="+mn-lt"/>
                <a:cs typeface="+mn-lt"/>
              </a:rPr>
              <a:t>Informační systém pro kontinuální sběr a správu projektových záměrů </a:t>
            </a:r>
            <a:endParaRPr lang="cs-CZ" sz="2800">
              <a:cs typeface="Calibri"/>
            </a:endParaRPr>
          </a:p>
          <a:p>
            <a:pPr marL="461010" indent="-461010"/>
            <a:r>
              <a:rPr lang="cs-CZ" sz="2800">
                <a:ea typeface="+mn-lt"/>
                <a:cs typeface="+mn-lt"/>
              </a:rPr>
              <a:t>Projektové záměry spravovány kraji v rámci krajských databází </a:t>
            </a:r>
            <a:endParaRPr lang="cs-CZ" sz="2800">
              <a:cs typeface="Calibri"/>
            </a:endParaRPr>
          </a:p>
          <a:p>
            <a:pPr marL="461010" indent="-461010"/>
            <a:r>
              <a:rPr lang="cs-CZ" sz="2800">
                <a:ea typeface="+mn-lt"/>
                <a:cs typeface="+mn-lt"/>
              </a:rPr>
              <a:t>Sdílení vybraných informací o projektových záměrech</a:t>
            </a:r>
          </a:p>
          <a:p>
            <a:pPr marL="461010" indent="-461010"/>
            <a:r>
              <a:rPr lang="cs-CZ" sz="2800">
                <a:ea typeface="+mn-lt"/>
                <a:cs typeface="+mn-lt"/>
              </a:rPr>
              <a:t>Data ze systému budou využívána na krajské i národní úrovni </a:t>
            </a:r>
            <a:endParaRPr lang="cs-CZ" sz="2800">
              <a:cs typeface="Calibri"/>
            </a:endParaRPr>
          </a:p>
          <a:p>
            <a:pPr marL="461010" indent="-461010"/>
            <a:r>
              <a:rPr lang="cs-CZ" sz="2800" u="sng">
                <a:ea typeface="+mn-lt"/>
                <a:cs typeface="+mn-lt"/>
                <a:hlinkClick r:id="rId3"/>
              </a:rPr>
              <a:t>www.projektovezamery.cz</a:t>
            </a:r>
            <a:r>
              <a:rPr lang="cs-CZ" sz="2800">
                <a:ea typeface="+mn-lt"/>
                <a:cs typeface="+mn-lt"/>
              </a:rPr>
              <a:t>   </a:t>
            </a:r>
            <a:endParaRPr lang="cs-CZ" sz="2800">
              <a:cs typeface="Calibri"/>
            </a:endParaRPr>
          </a:p>
          <a:p>
            <a:pPr marL="461010" indent="-461010"/>
            <a:endParaRPr lang="cs-CZ" sz="34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74336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550590" y="1926580"/>
            <a:ext cx="11058236" cy="1512168"/>
          </a:xfrm>
        </p:spPr>
        <p:txBody>
          <a:bodyPr lIns="91440" tIns="45720" rIns="91440" bIns="45720" anchor="ctr">
            <a:noAutofit/>
          </a:bodyPr>
          <a:lstStyle/>
          <a:p>
            <a:r>
              <a:rPr lang="cs-CZ" sz="4400" dirty="0"/>
              <a:t>Aktuality z kohezní politiky  ̶  programové období 2021</a:t>
            </a:r>
            <a:r>
              <a:rPr lang="cs-CZ" sz="4400" i="1" dirty="0"/>
              <a:t>–</a:t>
            </a:r>
            <a:r>
              <a:rPr lang="cs-CZ" sz="4400" dirty="0"/>
              <a:t>2027</a:t>
            </a:r>
          </a:p>
        </p:txBody>
      </p:sp>
      <p:sp>
        <p:nvSpPr>
          <p:cNvPr id="7" name="Nadpis 5"/>
          <p:cNvSpPr txBox="1">
            <a:spLocks/>
          </p:cNvSpPr>
          <p:nvPr/>
        </p:nvSpPr>
        <p:spPr>
          <a:xfrm>
            <a:off x="550590" y="3798788"/>
            <a:ext cx="10971372" cy="117025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1229502" rtl="0" eaLnBrk="1" latinLnBrk="0" hangingPunct="1">
              <a:spcBef>
                <a:spcPct val="0"/>
              </a:spcBef>
              <a:buNone/>
              <a:defRPr sz="6000" kern="1200" baseline="0">
                <a:solidFill>
                  <a:srgbClr val="034EA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2800" i="1"/>
          </a:p>
        </p:txBody>
      </p:sp>
      <p:sp>
        <p:nvSpPr>
          <p:cNvPr id="4" name="Nadpis 5"/>
          <p:cNvSpPr txBox="1">
            <a:spLocks/>
          </p:cNvSpPr>
          <p:nvPr/>
        </p:nvSpPr>
        <p:spPr>
          <a:xfrm>
            <a:off x="702990" y="3951188"/>
            <a:ext cx="10971372" cy="117025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1229502" rtl="0" eaLnBrk="1" latinLnBrk="0" hangingPunct="1">
              <a:spcBef>
                <a:spcPct val="0"/>
              </a:spcBef>
              <a:buNone/>
              <a:defRPr sz="6000" kern="1200" baseline="0">
                <a:solidFill>
                  <a:srgbClr val="034EA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2800" i="1"/>
          </a:p>
        </p:txBody>
      </p:sp>
    </p:spTree>
    <p:extLst>
      <p:ext uri="{BB962C8B-B14F-4D97-AF65-F5344CB8AC3E}">
        <p14:creationId xmlns:p14="http://schemas.microsoft.com/office/powerpoint/2010/main" val="39478627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78847" y="333285"/>
            <a:ext cx="2435606" cy="637281"/>
          </a:xfrm>
        </p:spPr>
        <p:txBody>
          <a:bodyPr>
            <a:normAutofit fontScale="90000"/>
          </a:bodyPr>
          <a:lstStyle/>
          <a:p>
            <a:r>
              <a:rPr lang="cs-CZ" b="0">
                <a:solidFill>
                  <a:schemeClr val="tx1"/>
                </a:solidFill>
              </a:rPr>
              <a:t>Přehled finančních zdrojů EU pro ČR na období 2021+</a:t>
            </a:r>
            <a:br>
              <a:rPr lang="cs-CZ" b="0">
                <a:solidFill>
                  <a:schemeClr val="tx1"/>
                </a:solidFill>
              </a:rPr>
            </a:br>
            <a:r>
              <a:rPr lang="cs-CZ" b="0">
                <a:solidFill>
                  <a:schemeClr val="tx1"/>
                </a:solidFill>
              </a:rPr>
              <a:t/>
            </a:r>
            <a:br>
              <a:rPr lang="cs-CZ" b="0">
                <a:solidFill>
                  <a:schemeClr val="tx1"/>
                </a:solidFill>
              </a:rPr>
            </a:br>
            <a:r>
              <a:rPr lang="cs-CZ" sz="1800" b="0">
                <a:solidFill>
                  <a:schemeClr val="tx1"/>
                </a:solidFill>
              </a:rPr>
              <a:t>více na: </a:t>
            </a:r>
            <a:r>
              <a:rPr lang="cs-CZ" sz="1800" b="0">
                <a:solidFill>
                  <a:schemeClr val="tx1"/>
                </a:solidFill>
                <a:hlinkClick r:id="rId3"/>
              </a:rPr>
              <a:t>https://www.dotaceeu.cz/</a:t>
            </a:r>
            <a:r>
              <a:rPr lang="cs-CZ" b="0">
                <a:solidFill>
                  <a:schemeClr val="tx1"/>
                </a:solidFill>
              </a:rPr>
              <a:t/>
            </a:r>
            <a:br>
              <a:rPr lang="cs-CZ" b="0">
                <a:solidFill>
                  <a:schemeClr val="tx1"/>
                </a:solidFill>
              </a:rPr>
            </a:br>
            <a:r>
              <a:rPr lang="cs-CZ"/>
              <a:t/>
            </a:r>
            <a:br>
              <a:rPr lang="cs-CZ"/>
            </a:br>
            <a:r>
              <a:rPr lang="cs-CZ"/>
              <a:t/>
            </a:r>
            <a:br>
              <a:rPr lang="cs-CZ"/>
            </a:br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7647" y="50947"/>
            <a:ext cx="6347181" cy="6970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116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50F5B3BF-C149-466F-A706-300904D19A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650" y="27296"/>
            <a:ext cx="9913639" cy="700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552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Obsah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14030" y="1805178"/>
            <a:ext cx="11259404" cy="2808312"/>
          </a:xfrm>
        </p:spPr>
        <p:txBody>
          <a:bodyPr lIns="91440" tIns="45720" rIns="91440" bIns="45720" anchor="t"/>
          <a:lstStyle/>
          <a:p>
            <a:pPr marL="514350" indent="-514350">
              <a:buFont typeface="+mj-lt"/>
              <a:buAutoNum type="arabicPeriod"/>
            </a:pPr>
            <a:r>
              <a:rPr lang="cs-CZ" sz="2800">
                <a:cs typeface="Calibri"/>
              </a:rPr>
              <a:t>Vize RSK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800"/>
              <a:t>Akční plán Strategie regionálního rozvoje 2021-2022</a:t>
            </a:r>
            <a:endParaRPr lang="cs-CZ" sz="2800">
              <a:cs typeface="Calibri"/>
            </a:endParaRPr>
          </a:p>
          <a:p>
            <a:pPr marL="514350" indent="-514350">
              <a:buFont typeface="+mj-lt"/>
              <a:buAutoNum type="arabicPeriod"/>
            </a:pPr>
            <a:r>
              <a:rPr lang="cs-CZ" sz="2800"/>
              <a:t>Národní plán obnovy – komponenty MMR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800"/>
              <a:t>Informační systém projektových záměrů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800">
                <a:ea typeface="+mn-lt"/>
                <a:cs typeface="+mn-lt"/>
              </a:rPr>
              <a:t>Aktuality z kohezní politiky – programové období 2021-2027</a:t>
            </a:r>
          </a:p>
          <a:p>
            <a:pPr marL="514350" indent="-514350">
              <a:buFont typeface="+mj-lt"/>
              <a:buAutoNum type="arabicPeriod"/>
            </a:pPr>
            <a:endParaRPr lang="cs-CZ" sz="2800"/>
          </a:p>
        </p:txBody>
      </p:sp>
    </p:spTree>
    <p:extLst>
      <p:ext uri="{BB962C8B-B14F-4D97-AF65-F5344CB8AC3E}">
        <p14:creationId xmlns:p14="http://schemas.microsoft.com/office/powerpoint/2010/main" val="10698320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8968" y="233060"/>
            <a:ext cx="11550315" cy="925313"/>
          </a:xfrm>
        </p:spPr>
        <p:txBody>
          <a:bodyPr lIns="91440" tIns="45720" rIns="91440" bIns="45720" anchor="t">
            <a:noAutofit/>
          </a:bodyPr>
          <a:lstStyle/>
          <a:p>
            <a:r>
              <a:rPr lang="cs-CZ"/>
              <a:t>Rozdělení alokace pro ČR 21–27 mezi OP </a:t>
            </a: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8149438"/>
              </p:ext>
            </p:extLst>
          </p:nvPr>
        </p:nvGraphicFramePr>
        <p:xfrm>
          <a:off x="248814" y="1459723"/>
          <a:ext cx="11670469" cy="4771863"/>
        </p:xfrm>
        <a:graphic>
          <a:graphicData uri="http://schemas.openxmlformats.org/drawingml/2006/table">
            <a:tbl>
              <a:tblPr firstRow="1" firstCol="1" bandRow="1">
                <a:tableStyleId>{5DA37D80-6434-44D0-A028-1B22A696006F}</a:tableStyleId>
              </a:tblPr>
              <a:tblGrid>
                <a:gridCol w="834469">
                  <a:extLst>
                    <a:ext uri="{9D8B030D-6E8A-4147-A177-3AD203B41FA5}">
                      <a16:colId xmlns:a16="http://schemas.microsoft.com/office/drawing/2014/main" val="3592091844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1397972619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917155686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68510348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808069093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408976521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017131508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71220301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164585090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1947827979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612776964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184576898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34376311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71572531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569704972"/>
                    </a:ext>
                  </a:extLst>
                </a:gridCol>
              </a:tblGrid>
              <a:tr h="15388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OP (ŘO)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780" marR="177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OP TAK (MPO)</a:t>
                      </a:r>
                      <a:endParaRPr lang="cs-CZ" sz="2000"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17780" marR="17780" marT="0" marB="0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OP JAK (MŠMT)</a:t>
                      </a:r>
                      <a:endParaRPr lang="cs-CZ" sz="2000"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17780" marR="17780" marT="0" marB="0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OP Z+ (MPSV)</a:t>
                      </a:r>
                      <a:endParaRPr lang="cs-CZ" sz="2000"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17780" marR="17780" marT="0" marB="0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OP ŽP (MŽP)</a:t>
                      </a:r>
                      <a:endParaRPr lang="cs-CZ" sz="2000"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17780" marR="17780" marT="0" marB="0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OP D (MD)</a:t>
                      </a:r>
                      <a:endParaRPr lang="cs-CZ" sz="2000"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17780" marR="17780" marT="0" marB="0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IROP (MMR)</a:t>
                      </a:r>
                      <a:endParaRPr lang="cs-CZ" sz="2000"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17780" marR="17780" marT="0" marB="0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CELKEM</a:t>
                      </a:r>
                      <a:endParaRPr lang="cs-CZ" sz="2000"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17780" marR="17780" marT="0" marB="0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9166997"/>
                  </a:ext>
                </a:extLst>
              </a:tr>
              <a:tr h="489144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Alokace na OP</a:t>
                      </a: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(mil. EUR)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podíl (%)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Alokace na OP</a:t>
                      </a: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(mil. EUR)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podíl (%)</a:t>
                      </a:r>
                      <a:endParaRPr lang="cs-CZ" sz="2000"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Alokace na OP</a:t>
                      </a: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(mil. EUR)</a:t>
                      </a:r>
                      <a:endParaRPr lang="cs-CZ" sz="2000"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podíl (%)</a:t>
                      </a:r>
                      <a:endParaRPr lang="cs-CZ" sz="2000"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Alokace na OP</a:t>
                      </a: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(mil. EUR)</a:t>
                      </a:r>
                      <a:endParaRPr lang="cs-CZ" sz="2000"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podíl (%)</a:t>
                      </a:r>
                      <a:endParaRPr lang="cs-CZ" sz="2000"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Alokace na OP</a:t>
                      </a: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(mil. EUR)</a:t>
                      </a:r>
                      <a:endParaRPr lang="cs-CZ" sz="2000"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podíl (%)</a:t>
                      </a:r>
                      <a:endParaRPr lang="cs-CZ" sz="2000"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Alokace na OP</a:t>
                      </a: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(mil. EUR)</a:t>
                      </a:r>
                      <a:endParaRPr lang="cs-CZ" sz="2000"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podíl (%)</a:t>
                      </a:r>
                      <a:endParaRPr lang="cs-CZ" sz="2000"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Alokace za všechny OP</a:t>
                      </a: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(mil. EUR)</a:t>
                      </a:r>
                      <a:endParaRPr lang="cs-CZ" sz="2000"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podíl (%)</a:t>
                      </a:r>
                      <a:endParaRPr lang="cs-CZ" sz="2000"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17780" marR="17780" marT="0" marB="0"/>
                </a:tc>
                <a:extLst>
                  <a:ext uri="{0D108BD9-81ED-4DB2-BD59-A6C34878D82A}">
                    <a16:rowId xmlns:a16="http://schemas.microsoft.com/office/drawing/2014/main" val="1190754601"/>
                  </a:ext>
                </a:extLst>
              </a:tr>
              <a:tr h="215710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cs-CZ" sz="2000"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cs-CZ" sz="1200">
                        <a:effectLst/>
                      </a:endParaRPr>
                    </a:p>
                    <a:p>
                      <a:pPr lvl="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cs-CZ" sz="1200" b="1">
                          <a:effectLst/>
                        </a:rPr>
                        <a:t>3 050 289 985</a:t>
                      </a:r>
                      <a:endParaRPr lang="cs-CZ" sz="2000" b="1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cs-CZ" sz="1200" b="1">
                          <a:effectLst/>
                        </a:rPr>
                        <a:t>(79,3 mld. Kč)</a:t>
                      </a:r>
                      <a:endParaRPr lang="cs-CZ" sz="2000" b="1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cs-CZ" sz="1200">
                        <a:effectLst/>
                      </a:endParaRPr>
                    </a:p>
                    <a:p>
                      <a:pPr lvl="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cs-CZ" sz="1200">
                          <a:effectLst/>
                        </a:rPr>
                        <a:t>Pouze EFRR</a:t>
                      </a:r>
                      <a:endParaRPr lang="cs-CZ" sz="2000">
                        <a:effectLst/>
                        <a:latin typeface="Arial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cs-CZ" sz="1200" b="1">
                          <a:effectLst/>
                        </a:rPr>
                        <a:t>16,24</a:t>
                      </a:r>
                      <a:endParaRPr lang="cs-CZ" sz="20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cs-CZ" sz="1200">
                        <a:effectLst/>
                      </a:endParaRPr>
                    </a:p>
                    <a:p>
                      <a:pPr lvl="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cs-CZ" sz="1200" b="1">
                          <a:effectLst/>
                        </a:rPr>
                        <a:t>2 463 566 166</a:t>
                      </a:r>
                      <a:endParaRPr lang="cs-CZ" sz="2000" b="1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 b="1">
                          <a:effectLst/>
                        </a:rPr>
                        <a:t>(64,1 mld. Kč)</a:t>
                      </a:r>
                      <a:endParaRPr lang="cs-CZ" sz="2000" b="1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Z toho EFRR</a:t>
                      </a: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1 530 099 656 </a:t>
                      </a: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(39,8 mld. Kč)</a:t>
                      </a: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a ESF+</a:t>
                      </a: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933 466 510 </a:t>
                      </a: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(24,3 mld. Kč)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cs-CZ" sz="1200" b="1">
                          <a:effectLst/>
                        </a:rPr>
                        <a:t>13,11</a:t>
                      </a:r>
                      <a:endParaRPr lang="cs-CZ" sz="20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cs-CZ" sz="1200">
                        <a:effectLst/>
                      </a:endParaRPr>
                    </a:p>
                    <a:p>
                      <a:pPr lvl="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cs-CZ" sz="1200" b="1">
                          <a:effectLst/>
                        </a:rPr>
                        <a:t>1 400 199 764</a:t>
                      </a:r>
                      <a:endParaRPr lang="cs-CZ" sz="2000" b="1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 b="1">
                          <a:effectLst/>
                        </a:rPr>
                        <a:t>(36,4 mld. Kč)</a:t>
                      </a:r>
                      <a:endParaRPr lang="cs-CZ" sz="2000" b="1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Pouze ESF+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cs-CZ" sz="1200" b="1">
                          <a:effectLst/>
                        </a:rPr>
                        <a:t>7,45</a:t>
                      </a:r>
                      <a:endParaRPr lang="cs-CZ" sz="20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cs-CZ" sz="1200">
                        <a:effectLst/>
                      </a:endParaRPr>
                    </a:p>
                    <a:p>
                      <a:pPr lvl="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cs-CZ" sz="1200" b="1">
                          <a:effectLst/>
                        </a:rPr>
                        <a:t>2 348 114 082</a:t>
                      </a:r>
                      <a:endParaRPr lang="cs-CZ" sz="2000" b="1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 b="1">
                          <a:effectLst/>
                        </a:rPr>
                        <a:t>(61,1 mld. Kč)</a:t>
                      </a:r>
                      <a:endParaRPr lang="cs-CZ" sz="2000" b="1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cs-CZ" sz="1200">
                        <a:effectLst/>
                      </a:endParaRPr>
                    </a:p>
                    <a:p>
                      <a:pPr lvl="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cs-CZ" sz="1200">
                          <a:effectLst/>
                        </a:rPr>
                        <a:t>Z toho EFRR</a:t>
                      </a: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407 260 785 </a:t>
                      </a: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(10,6 mld. Kč)</a:t>
                      </a: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a FS</a:t>
                      </a: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1 940 853 297  </a:t>
                      </a: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(50,5 mld. Kč)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cs-CZ" sz="1200" b="1">
                          <a:effectLst/>
                        </a:rPr>
                        <a:t>12,50</a:t>
                      </a:r>
                      <a:endParaRPr lang="cs-CZ" sz="20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cs-CZ" sz="1200">
                        <a:effectLst/>
                      </a:endParaRPr>
                    </a:p>
                    <a:p>
                      <a:pPr lvl="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cs-CZ" sz="1200" b="1">
                          <a:effectLst/>
                        </a:rPr>
                        <a:t>4 807 661 360</a:t>
                      </a:r>
                      <a:endParaRPr lang="cs-CZ" sz="2000" b="1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 b="1">
                          <a:effectLst/>
                        </a:rPr>
                        <a:t>(125,0 mld. Kč)</a:t>
                      </a:r>
                      <a:endParaRPr lang="cs-CZ" sz="2000" b="1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Z toho EFRR</a:t>
                      </a: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279 003 666 </a:t>
                      </a: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(7,2 mld. Kč)</a:t>
                      </a: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a FS</a:t>
                      </a: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4 528 657 694 </a:t>
                      </a: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(117,7 mld. Kč)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cs-CZ" sz="1200" b="1">
                          <a:effectLst/>
                        </a:rPr>
                        <a:t>25,59</a:t>
                      </a:r>
                      <a:endParaRPr lang="cs-CZ" sz="20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cs-CZ" sz="1200">
                        <a:effectLst/>
                      </a:endParaRPr>
                    </a:p>
                    <a:p>
                      <a:pPr lvl="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cs-CZ" sz="1200" b="1">
                          <a:effectLst/>
                        </a:rPr>
                        <a:t>4 717 552 673</a:t>
                      </a:r>
                      <a:endParaRPr lang="cs-CZ" sz="2000" b="1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 b="1">
                          <a:effectLst/>
                        </a:rPr>
                        <a:t>(122,7 mld. Kč)</a:t>
                      </a:r>
                      <a:endParaRPr lang="cs-CZ" sz="2000" b="1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cs-CZ" sz="1200">
                          <a:effectLst/>
                        </a:rPr>
                        <a:t>Pouze EFRR</a:t>
                      </a:r>
                      <a:endParaRPr lang="cs-CZ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cs-CZ" sz="1200" b="1">
                          <a:effectLst/>
                        </a:rPr>
                        <a:t>25,11</a:t>
                      </a:r>
                      <a:endParaRPr lang="cs-CZ" sz="20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cs-CZ" sz="1200">
                        <a:effectLst/>
                      </a:endParaRPr>
                    </a:p>
                    <a:p>
                      <a:pPr lvl="0"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cs-CZ" sz="1200" b="1">
                          <a:effectLst/>
                        </a:rPr>
                        <a:t>18 787 384 030 </a:t>
                      </a:r>
                      <a:endParaRPr lang="cs-CZ" sz="2000" b="1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cs-CZ" sz="1200" b="1">
                          <a:effectLst/>
                        </a:rPr>
                        <a:t>(488,5 mld. Kč)</a:t>
                      </a:r>
                      <a:endParaRPr lang="cs-CZ" sz="20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cs-CZ" sz="1200">
                          <a:effectLst/>
                        </a:rPr>
                        <a:t> </a:t>
                      </a: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cs-CZ" sz="1200">
                          <a:effectLst/>
                        </a:rPr>
                        <a:t> </a:t>
                      </a: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cs-CZ" sz="1200">
                          <a:effectLst/>
                        </a:rPr>
                        <a:t> </a:t>
                      </a: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cs-CZ" sz="1200">
                          <a:effectLst/>
                        </a:rPr>
                        <a:t> </a:t>
                      </a:r>
                      <a:endParaRPr lang="cs-CZ" sz="20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cs-CZ" sz="1200" b="1">
                          <a:effectLst/>
                        </a:rPr>
                        <a:t>100,00</a:t>
                      </a:r>
                      <a:endParaRPr lang="cs-CZ" sz="20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7780" marR="17780" marT="0" marB="0"/>
                </a:tc>
                <a:extLst>
                  <a:ext uri="{0D108BD9-81ED-4DB2-BD59-A6C34878D82A}">
                    <a16:rowId xmlns:a16="http://schemas.microsoft.com/office/drawing/2014/main" val="2021026117"/>
                  </a:ext>
                </a:extLst>
              </a:tr>
              <a:tr h="1296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000" b="1">
                          <a:effectLst/>
                          <a:latin typeface="Arial"/>
                          <a:ea typeface="Times New Roman" panose="02020603050405020304" pitchFamily="18" charset="0"/>
                          <a:cs typeface="Times New Roman"/>
                        </a:rPr>
                        <a:t>Doplňkovost z jiných evropských zdrojů</a:t>
                      </a:r>
                      <a:endParaRPr lang="cs-CZ" sz="1000">
                        <a:effectLst/>
                        <a:latin typeface="Arial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cs-CZ" sz="1200" b="1" u="sng">
                          <a:effectLst/>
                          <a:latin typeface="+mn-lt"/>
                          <a:ea typeface="Times New Roman" panose="02020603050405020304" pitchFamily="18" charset="0"/>
                          <a:cs typeface="Times New Roman"/>
                        </a:rPr>
                        <a:t>FST</a:t>
                      </a:r>
                      <a:endParaRPr lang="cs-CZ" sz="1200">
                        <a:effectLst/>
                        <a:latin typeface="+mn-lt"/>
                        <a:ea typeface="Calibri" panose="020F0502020204030204" pitchFamily="34" charset="0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cs-CZ" sz="1200" b="1" u="sng">
                          <a:effectLst/>
                          <a:latin typeface="+mn-lt"/>
                          <a:ea typeface="Times New Roman" panose="02020603050405020304" pitchFamily="18" charset="0"/>
                          <a:cs typeface="Times New Roman"/>
                        </a:rPr>
                        <a:t>RRF</a:t>
                      </a:r>
                      <a:endParaRPr lang="cs-CZ" sz="1200">
                        <a:effectLst/>
                        <a:latin typeface="+mn-lt"/>
                        <a:ea typeface="Calibri" panose="020F0502020204030204" pitchFamily="34" charset="0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cs-CZ" sz="1200" b="1" u="sng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/>
                        </a:rPr>
                        <a:t>ModFond</a:t>
                      </a:r>
                      <a:endParaRPr lang="cs-CZ" sz="1200">
                        <a:effectLst/>
                        <a:latin typeface="+mn-lt"/>
                        <a:ea typeface="Calibri" panose="020F0502020204030204" pitchFamily="34" charset="0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cs-CZ" sz="1200" b="1" u="sng">
                          <a:effectLst/>
                          <a:latin typeface="+mn-lt"/>
                          <a:ea typeface="Times New Roman" panose="02020603050405020304" pitchFamily="18" charset="0"/>
                          <a:cs typeface="Times New Roman"/>
                        </a:rPr>
                        <a:t>CEF</a:t>
                      </a:r>
                      <a:endParaRPr lang="cs-CZ" sz="1200">
                        <a:effectLst/>
                        <a:latin typeface="+mn-lt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cs-CZ" sz="1200">
                        <a:effectLst/>
                        <a:latin typeface="+mn-lt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cs-CZ" sz="1200" i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/>
                        </a:rPr>
                        <a:t>FST (omezeně)</a:t>
                      </a:r>
                      <a:endParaRPr lang="cs-CZ" sz="1200">
                        <a:effectLst/>
                        <a:latin typeface="+mn-lt"/>
                        <a:ea typeface="Calibri" panose="020F0502020204030204" pitchFamily="34" charset="0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cs-CZ" sz="1200" b="1" u="sng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/>
                        </a:rPr>
                        <a:t>RRF</a:t>
                      </a:r>
                      <a:endParaRPr lang="cs-CZ" sz="1200">
                        <a:effectLst/>
                        <a:latin typeface="+mn-lt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cs-CZ" sz="1200">
                        <a:effectLst/>
                        <a:latin typeface="+mn-lt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cs-CZ" sz="1200" i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/>
                        </a:rPr>
                        <a:t>FST</a:t>
                      </a:r>
                      <a:endParaRPr lang="cs-CZ" sz="1200">
                        <a:effectLst/>
                        <a:latin typeface="+mn-lt"/>
                        <a:ea typeface="Calibri" panose="020F0502020204030204" pitchFamily="34" charset="0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cs-CZ" sz="1200" i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/>
                        </a:rPr>
                        <a:t>RRF</a:t>
                      </a:r>
                      <a:endParaRPr lang="cs-CZ" sz="1200">
                        <a:effectLst/>
                        <a:latin typeface="+mn-lt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cs-CZ" sz="1200">
                        <a:effectLst/>
                        <a:latin typeface="+mn-lt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cs-CZ" sz="1200" b="1" u="sng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/>
                        </a:rPr>
                        <a:t>FST</a:t>
                      </a:r>
                      <a:endParaRPr lang="cs-CZ" sz="1200">
                        <a:effectLst/>
                        <a:latin typeface="+mn-lt"/>
                        <a:ea typeface="Calibri" panose="020F0502020204030204" pitchFamily="34" charset="0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cs-CZ" sz="1200" b="1" u="sng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/>
                        </a:rPr>
                        <a:t>RRF</a:t>
                      </a:r>
                      <a:endParaRPr lang="cs-CZ" sz="1200">
                        <a:effectLst/>
                        <a:latin typeface="+mn-lt"/>
                        <a:ea typeface="Calibri" panose="020F0502020204030204" pitchFamily="34" charset="0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cs-CZ" sz="1200" b="1" u="sng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/>
                        </a:rPr>
                        <a:t>ModFond</a:t>
                      </a:r>
                      <a:endParaRPr lang="cs-CZ" sz="1200">
                        <a:effectLst/>
                        <a:latin typeface="+mn-lt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cs-CZ" sz="1200"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cs-CZ" sz="1200" i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/>
                        </a:rPr>
                        <a:t>FST</a:t>
                      </a:r>
                      <a:endParaRPr lang="cs-CZ" sz="1200">
                        <a:effectLst/>
                        <a:latin typeface="+mn-lt"/>
                        <a:ea typeface="Calibri" panose="020F0502020204030204" pitchFamily="34" charset="0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cs-CZ" sz="1200" b="1" u="sng">
                          <a:effectLst/>
                          <a:latin typeface="+mn-lt"/>
                          <a:ea typeface="Times New Roman" panose="02020603050405020304" pitchFamily="18" charset="0"/>
                          <a:cs typeface="Times New Roman"/>
                        </a:rPr>
                        <a:t>RRF</a:t>
                      </a:r>
                      <a:endParaRPr lang="cs-CZ" sz="1200">
                        <a:effectLst/>
                        <a:latin typeface="+mn-lt"/>
                        <a:ea typeface="Calibri" panose="020F0502020204030204" pitchFamily="34" charset="0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cs-CZ" sz="1200" i="1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/>
                        </a:rPr>
                        <a:t>ModFond</a:t>
                      </a:r>
                      <a:endParaRPr lang="cs-CZ" sz="1200">
                        <a:effectLst/>
                        <a:latin typeface="+mn-lt"/>
                        <a:ea typeface="Calibri" panose="020F0502020204030204" pitchFamily="34" charset="0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cs-CZ" sz="1200" b="1" u="sng">
                          <a:effectLst/>
                          <a:latin typeface="+mn-lt"/>
                          <a:ea typeface="Times New Roman" panose="02020603050405020304" pitchFamily="18" charset="0"/>
                          <a:cs typeface="Times New Roman"/>
                        </a:rPr>
                        <a:t>CEF</a:t>
                      </a:r>
                      <a:endParaRPr lang="cs-CZ" sz="1200">
                        <a:effectLst/>
                        <a:latin typeface="+mn-lt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cs-CZ" sz="1200"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cs-CZ" sz="1200" i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/>
                        </a:rPr>
                        <a:t>FST</a:t>
                      </a:r>
                      <a:endParaRPr lang="cs-CZ" sz="1200">
                        <a:effectLst/>
                        <a:latin typeface="+mn-lt"/>
                        <a:ea typeface="Calibri" panose="020F0502020204030204" pitchFamily="34" charset="0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cs-CZ" sz="1200" i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/>
                        </a:rPr>
                        <a:t>RRF</a:t>
                      </a:r>
                      <a:endParaRPr lang="cs-CZ" sz="1200">
                        <a:effectLst/>
                        <a:latin typeface="+mn-lt"/>
                        <a:ea typeface="Calibri" panose="020F0502020204030204" pitchFamily="34" charset="0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cs-CZ" sz="1200" i="1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/>
                        </a:rPr>
                        <a:t>ModFond</a:t>
                      </a:r>
                      <a:endParaRPr lang="cs-CZ" sz="1200">
                        <a:effectLst/>
                        <a:latin typeface="+mn-lt"/>
                        <a:ea typeface="Calibri" panose="020F0502020204030204" pitchFamily="34" charset="0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r>
                        <a:rPr lang="cs-CZ" sz="1200" b="1" u="sng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/>
                        </a:rPr>
                        <a:t>REACT EU</a:t>
                      </a:r>
                      <a:endParaRPr lang="cs-CZ" sz="1200">
                        <a:effectLst/>
                        <a:latin typeface="+mn-lt"/>
                        <a:ea typeface="Calibri" panose="020F0502020204030204" pitchFamily="34" charset="0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cs-CZ" sz="1200"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cs-CZ" sz="1200"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200"/>
                        </a:spcAft>
                      </a:pPr>
                      <a:endParaRPr lang="cs-CZ" sz="1200">
                        <a:effectLst/>
                        <a:latin typeface="+mn-lt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8554016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333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9FD3C03-3448-45BA-A45D-D84BC4136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21" y="195123"/>
            <a:ext cx="10971372" cy="925313"/>
          </a:xfrm>
        </p:spPr>
        <p:txBody>
          <a:bodyPr lIns="91440" tIns="45720" rIns="91440" bIns="45720" anchor="t">
            <a:normAutofit fontScale="90000"/>
          </a:bodyPr>
          <a:lstStyle/>
          <a:p>
            <a:r>
              <a:rPr lang="cs-CZ" dirty="0">
                <a:ea typeface="+mj-lt"/>
                <a:cs typeface="+mj-lt"/>
              </a:rPr>
              <a:t>Dopracování a předložení klíčových dokumentů 21–27 dle usnesení vlády  233/2021</a:t>
            </a:r>
            <a:endParaRPr lang="cs-CZ" dirty="0"/>
          </a:p>
        </p:txBody>
      </p:sp>
      <p:graphicFrame>
        <p:nvGraphicFramePr>
          <p:cNvPr id="5" name="Zástupný obsah 4">
            <a:extLst>
              <a:ext uri="{FF2B5EF4-FFF2-40B4-BE49-F238E27FC236}">
                <a16:creationId xmlns:a16="http://schemas.microsoft.com/office/drawing/2014/main" id="{9180A75A-C723-43E4-8E89-89248B1A3FAC}"/>
              </a:ext>
            </a:extLst>
          </p:cNvPr>
          <p:cNvGraphicFramePr>
            <a:graphicFrameLocks noGrp="1"/>
          </p:cNvGraphicFramePr>
          <p:nvPr>
            <p:ph type="tbl" sz="quarter" idx="13"/>
            <p:extLst>
              <p:ext uri="{D42A27DB-BD31-4B8C-83A1-F6EECF244321}">
                <p14:modId xmlns:p14="http://schemas.microsoft.com/office/powerpoint/2010/main" val="471116011"/>
              </p:ext>
            </p:extLst>
          </p:nvPr>
        </p:nvGraphicFramePr>
        <p:xfrm>
          <a:off x="607616" y="1539245"/>
          <a:ext cx="11017247" cy="4583342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1310697">
                  <a:extLst>
                    <a:ext uri="{9D8B030D-6E8A-4147-A177-3AD203B41FA5}">
                      <a16:colId xmlns:a16="http://schemas.microsoft.com/office/drawing/2014/main" val="2396431905"/>
                    </a:ext>
                  </a:extLst>
                </a:gridCol>
                <a:gridCol w="1389080">
                  <a:extLst>
                    <a:ext uri="{9D8B030D-6E8A-4147-A177-3AD203B41FA5}">
                      <a16:colId xmlns:a16="http://schemas.microsoft.com/office/drawing/2014/main" val="380824540"/>
                    </a:ext>
                  </a:extLst>
                </a:gridCol>
                <a:gridCol w="6923129">
                  <a:extLst>
                    <a:ext uri="{9D8B030D-6E8A-4147-A177-3AD203B41FA5}">
                      <a16:colId xmlns:a16="http://schemas.microsoft.com/office/drawing/2014/main" val="311803034"/>
                    </a:ext>
                  </a:extLst>
                </a:gridCol>
                <a:gridCol w="1394341">
                  <a:extLst>
                    <a:ext uri="{9D8B030D-6E8A-4147-A177-3AD203B41FA5}">
                      <a16:colId xmlns:a16="http://schemas.microsoft.com/office/drawing/2014/main" val="684829562"/>
                    </a:ext>
                  </a:extLst>
                </a:gridCol>
              </a:tblGrid>
              <a:tr h="443342">
                <a:tc>
                  <a:txBody>
                    <a:bodyPr/>
                    <a:lstStyle/>
                    <a:p>
                      <a:pPr marL="93345" indent="0" rtl="0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Termín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5725" lvl="0" indent="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dirty="0">
                          <a:effectLst/>
                        </a:rPr>
                        <a:t>Komu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5725" lvl="0" indent="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dirty="0">
                          <a:effectLst/>
                        </a:rPr>
                        <a:t>Název materiálu </a:t>
                      </a:r>
                      <a:endParaRPr lang="cs-CZ" sz="20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rtl="0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Předkládá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46669352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marL="93345" indent="0" rtl="0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+mn-lt"/>
                        </a:rPr>
                        <a:t>15. 7. 2021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1600" b="1" dirty="0">
                          <a:effectLst/>
                          <a:latin typeface="+mn-lt"/>
                        </a:rPr>
                        <a:t>vláda ČR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5725" indent="0" algn="l" rtl="0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600" b="1" dirty="0">
                          <a:effectLst/>
                          <a:latin typeface="+mn-lt"/>
                        </a:rPr>
                        <a:t>Návrh dokumentu Územní dimenze v OP;</a:t>
                      </a:r>
                      <a:endParaRPr lang="cs-CZ" sz="1600" dirty="0">
                        <a:effectLst/>
                        <a:latin typeface="+mn-lt"/>
                      </a:endParaRPr>
                    </a:p>
                    <a:p>
                      <a:pPr marL="85725" indent="0" algn="l" rtl="0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Návrh Pravidel řízení a koordinace Dohody o partnerství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rtl="0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+mn-lt"/>
                        </a:rPr>
                        <a:t> MMR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48770414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marL="93345" indent="0" rtl="0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+mn-lt"/>
                        </a:rPr>
                        <a:t>31. 8. 2021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1600" b="1" i="0" u="none" strike="noStrike" noProof="0" dirty="0">
                          <a:effectLst/>
                          <a:latin typeface="Calibri"/>
                        </a:rPr>
                        <a:t>vláda ČR</a:t>
                      </a:r>
                      <a:endParaRPr lang="cs-CZ" sz="16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5725" indent="0" algn="l" rtl="0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Návrh Dohody o partnerství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rtl="0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+mn-lt"/>
                        </a:rPr>
                        <a:t>MMR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69682530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marL="93345" indent="0" rtl="0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+mn-lt"/>
                        </a:rPr>
                        <a:t>15. 9. 2021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1600" b="1" i="0" u="none" strike="noStrike" noProof="0" dirty="0">
                          <a:effectLst/>
                          <a:latin typeface="Calibri"/>
                        </a:rPr>
                        <a:t>vláda ČR</a:t>
                      </a:r>
                      <a:endParaRPr lang="cs-CZ" sz="1600" b="1" dirty="0"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5725" indent="0" algn="l" rtl="0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Návrh Plánu pro spravedlivou územní transformaci</a:t>
                      </a:r>
                    </a:p>
                    <a:p>
                      <a:pPr marL="85725" indent="0" algn="l" rtl="0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Návrhy OP (OP TAK, OP JAK, OP Z+, OP ŽP, OP D, IROP, OP ST, OP TP) </a:t>
                      </a:r>
                      <a:endParaRPr lang="cs-CZ" sz="16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rtl="0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+mn-lt"/>
                        </a:rPr>
                        <a:t>MMR</a:t>
                      </a:r>
                    </a:p>
                    <a:p>
                      <a:pPr marL="0" algn="ctr" rtl="0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+mn-lt"/>
                        </a:rPr>
                        <a:t>ŘO OP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56830693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marL="93345" indent="0" rtl="0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+mn-lt"/>
                        </a:rPr>
                        <a:t>Po 15. 9. 2021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1600" b="1" dirty="0">
                          <a:effectLst/>
                          <a:latin typeface="+mn-lt"/>
                        </a:rPr>
                        <a:t>Evropská Komise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5725" indent="0" algn="l" defTabSz="1229502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Programy cíle Evropská územní spolupráce a informovat vládu o  schválení EK </a:t>
                      </a:r>
                    </a:p>
                    <a:p>
                      <a:pPr marL="85725" indent="0" algn="l" defTabSz="1229502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 pro fondy EU v oblasti vnitřních věcí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rtl="0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+mn-lt"/>
                        </a:rPr>
                        <a:t>MMR</a:t>
                      </a:r>
                    </a:p>
                    <a:p>
                      <a:pPr marL="0" algn="ctr" rtl="0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+mn-lt"/>
                        </a:rPr>
                        <a:t>MV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80745572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marL="0" rtl="0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lvl="0">
                        <a:lnSpc>
                          <a:spcPct val="114999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cs-CZ" sz="1600" b="1" dirty="0"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85725" indent="0" algn="l" rtl="0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Zajistit naplňování základních podmínek (ZP)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rtl="0" latinLnBrk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+mn-lt"/>
                        </a:rPr>
                        <a:t>Gestoři ZP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25076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77075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2880" y="281187"/>
            <a:ext cx="12007533" cy="925313"/>
          </a:xfrm>
        </p:spPr>
        <p:txBody>
          <a:bodyPr anchor="t">
            <a:normAutofit fontScale="90000"/>
          </a:bodyPr>
          <a:lstStyle/>
          <a:p>
            <a:r>
              <a:rPr lang="cs-CZ"/>
              <a:t>Evropské fondy po roce 2020 – Budoucnost politiky soudržnosti v ČR </a:t>
            </a:r>
          </a:p>
        </p:txBody>
      </p:sp>
      <p:pic>
        <p:nvPicPr>
          <p:cNvPr id="5" name="Zástupný symbol pro obsah 4">
            <a:hlinkClick r:id="rId3"/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46706" y="3466744"/>
            <a:ext cx="3733059" cy="2359980"/>
          </a:xfrm>
          <a:prstGeom prst="rect">
            <a:avLst/>
          </a:prstGeom>
        </p:spPr>
      </p:pic>
      <p:pic>
        <p:nvPicPr>
          <p:cNvPr id="6" name="Obrázek 5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23552" y="3463595"/>
            <a:ext cx="3733059" cy="2363129"/>
          </a:xfrm>
          <a:prstGeom prst="rect">
            <a:avLst/>
          </a:prstGeom>
        </p:spPr>
      </p:pic>
      <p:pic>
        <p:nvPicPr>
          <p:cNvPr id="7" name="Obrázek 6">
            <a:hlinkClick r:id="rId7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00397" y="3463594"/>
            <a:ext cx="3760308" cy="2363129"/>
          </a:xfrm>
          <a:prstGeom prst="rect">
            <a:avLst/>
          </a:prstGeom>
        </p:spPr>
      </p:pic>
      <p:sp>
        <p:nvSpPr>
          <p:cNvPr id="8" name="Zástupný obsah 2">
            <a:extLst>
              <a:ext uri="{FF2B5EF4-FFF2-40B4-BE49-F238E27FC236}">
                <a16:creationId xmlns:a16="http://schemas.microsoft.com/office/drawing/2014/main" id="{9FD67622-C7FD-4DB2-81F2-1006768A72F8}"/>
              </a:ext>
            </a:extLst>
          </p:cNvPr>
          <p:cNvSpPr txBox="1">
            <a:spLocks/>
          </p:cNvSpPr>
          <p:nvPr/>
        </p:nvSpPr>
        <p:spPr>
          <a:xfrm>
            <a:off x="304800" y="1470095"/>
            <a:ext cx="11673839" cy="4594807"/>
          </a:xfrm>
          <a:prstGeom prst="rect">
            <a:avLst/>
          </a:prstGeom>
        </p:spPr>
        <p:txBody>
          <a:bodyPr/>
          <a:lstStyle>
            <a:lvl1pPr marL="461063" indent="-461063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971" indent="-384219" algn="l" defTabSz="122950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36878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51629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66380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81131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95882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610633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225385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400"/>
              <a:t>Připravujeme 11 dílů </a:t>
            </a:r>
            <a:r>
              <a:rPr lang="cs-CZ" sz="2400" err="1"/>
              <a:t>podcastů</a:t>
            </a:r>
            <a:r>
              <a:rPr lang="cs-CZ" sz="2400"/>
              <a:t> na téma možnosti evropských fondů v období 21-27</a:t>
            </a:r>
          </a:p>
          <a:p>
            <a:r>
              <a:rPr lang="cs-CZ" sz="2400" err="1">
                <a:hlinkClick r:id="rId9"/>
              </a:rPr>
              <a:t>YouTube</a:t>
            </a:r>
            <a:r>
              <a:rPr lang="cs-CZ" sz="2400"/>
              <a:t>, </a:t>
            </a:r>
            <a:r>
              <a:rPr lang="cs-CZ" sz="2400" err="1">
                <a:hlinkClick r:id="rId10"/>
              </a:rPr>
              <a:t>Spotify</a:t>
            </a:r>
            <a:r>
              <a:rPr lang="cs-CZ" sz="2400"/>
              <a:t>, </a:t>
            </a:r>
            <a:r>
              <a:rPr lang="cs-CZ" sz="2400">
                <a:hlinkClick r:id="rId11"/>
              </a:rPr>
              <a:t>Apple </a:t>
            </a:r>
            <a:r>
              <a:rPr lang="cs-CZ" sz="2400" err="1">
                <a:hlinkClick r:id="rId11"/>
              </a:rPr>
              <a:t>Podcasts</a:t>
            </a:r>
            <a:r>
              <a:rPr lang="cs-CZ" sz="2400"/>
              <a:t>, </a:t>
            </a:r>
            <a:r>
              <a:rPr lang="cs-CZ" sz="2400">
                <a:hlinkClick r:id="rId12"/>
              </a:rPr>
              <a:t>Google </a:t>
            </a:r>
            <a:r>
              <a:rPr lang="cs-CZ" sz="2400" err="1">
                <a:hlinkClick r:id="rId12"/>
              </a:rPr>
              <a:t>Podcasts</a:t>
            </a:r>
            <a:endParaRPr lang="cs-CZ" sz="2400"/>
          </a:p>
          <a:p>
            <a:endParaRPr lang="cs-CZ" sz="2800"/>
          </a:p>
          <a:p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193554" y="2664540"/>
            <a:ext cx="37008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/>
              <a:t>1. díl: Představujeme evropské fondy </a:t>
            </a:r>
            <a:br>
              <a:rPr lang="cs-CZ" sz="1400" b="1"/>
            </a:br>
            <a:r>
              <a:rPr lang="cs-CZ" sz="1400" b="1"/>
              <a:t>v období 2021-2027 s náměstkyní Danielou Grabmüllerovou z MMR</a:t>
            </a:r>
          </a:p>
          <a:p>
            <a:endParaRPr lang="cs-CZ" sz="1400"/>
          </a:p>
        </p:txBody>
      </p:sp>
      <p:sp>
        <p:nvSpPr>
          <p:cNvPr id="11" name="TextovéPole 10"/>
          <p:cNvSpPr txBox="1"/>
          <p:nvPr/>
        </p:nvSpPr>
        <p:spPr>
          <a:xfrm>
            <a:off x="4170400" y="2664539"/>
            <a:ext cx="37008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/>
              <a:t>2. díl: OP Technologie a aplikace pro konkurenceschopnost s náměstkem Marianem </a:t>
            </a:r>
            <a:r>
              <a:rPr lang="cs-CZ" sz="1400" b="1" err="1"/>
              <a:t>Piechou</a:t>
            </a:r>
            <a:r>
              <a:rPr lang="cs-CZ" sz="1400" b="1"/>
              <a:t> z MPO</a:t>
            </a:r>
            <a:endParaRPr lang="cs-CZ" sz="1400"/>
          </a:p>
        </p:txBody>
      </p:sp>
      <p:sp>
        <p:nvSpPr>
          <p:cNvPr id="12" name="TextovéPole 11"/>
          <p:cNvSpPr txBox="1"/>
          <p:nvPr/>
        </p:nvSpPr>
        <p:spPr>
          <a:xfrm>
            <a:off x="8147246" y="2664539"/>
            <a:ext cx="3700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/>
              <a:t>3. díl: Finanční nástroje s Andreou </a:t>
            </a:r>
            <a:r>
              <a:rPr lang="cs-CZ" sz="1400" b="1" err="1"/>
              <a:t>Ferjenčíkovou</a:t>
            </a:r>
            <a:r>
              <a:rPr lang="cs-CZ" sz="1400" b="1"/>
              <a:t> z EIB a Sandrou </a:t>
            </a:r>
            <a:r>
              <a:rPr lang="cs-CZ" sz="1400" b="1" err="1"/>
              <a:t>Illínovou</a:t>
            </a:r>
            <a:r>
              <a:rPr lang="cs-CZ" sz="1400" b="1"/>
              <a:t> z MMR</a:t>
            </a:r>
            <a:endParaRPr lang="cs-CZ" sz="1400"/>
          </a:p>
        </p:txBody>
      </p:sp>
    </p:spTree>
    <p:extLst>
      <p:ext uri="{BB962C8B-B14F-4D97-AF65-F5344CB8AC3E}">
        <p14:creationId xmlns:p14="http://schemas.microsoft.com/office/powerpoint/2010/main" val="5984720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 lIns="90000" tIns="45720" rIns="91440" bIns="45720" anchor="t">
            <a:normAutofit fontScale="90000"/>
          </a:bodyPr>
          <a:lstStyle/>
          <a:p>
            <a:r>
              <a:rPr lang="cs-CZ" dirty="0"/>
              <a:t>Děkuji za pozornost</a:t>
            </a:r>
            <a:r>
              <a:rPr lang="cs-CZ"/>
              <a:t/>
            </a:r>
            <a:br>
              <a:rPr lang="cs-CZ"/>
            </a:br>
            <a:r>
              <a:rPr lang="cs-CZ" sz="3200" dirty="0">
                <a:cs typeface="Calibri"/>
              </a:rPr>
              <a:t> Ing. David </a:t>
            </a:r>
            <a:r>
              <a:rPr lang="cs-CZ" sz="3200" dirty="0" err="1">
                <a:cs typeface="Calibri"/>
              </a:rPr>
              <a:t>Koppitz</a:t>
            </a:r>
            <a:r>
              <a:rPr lang="cs-CZ" sz="3200">
                <a:cs typeface="Calibri"/>
              </a:rPr>
              <a:t/>
            </a:r>
            <a:br>
              <a:rPr lang="cs-CZ" sz="3200">
                <a:cs typeface="Calibri"/>
              </a:rPr>
            </a:br>
            <a:endParaRPr lang="cs-CZ" sz="3200">
              <a:cs typeface="Calibri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3214887" y="4756459"/>
            <a:ext cx="58326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>
                <a:solidFill>
                  <a:schemeClr val="accent2"/>
                </a:solidFill>
              </a:rPr>
              <a:t/>
            </a:r>
            <a:br>
              <a:rPr lang="cs-CZ" b="1">
                <a:solidFill>
                  <a:schemeClr val="accent2"/>
                </a:solidFill>
              </a:rPr>
            </a:br>
            <a:endParaRPr lang="cs-CZ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44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RSK v roce 2021</a:t>
            </a:r>
          </a:p>
        </p:txBody>
      </p:sp>
      <p:pic>
        <p:nvPicPr>
          <p:cNvPr id="2" name="Obrázek 5">
            <a:extLst>
              <a:ext uri="{FF2B5EF4-FFF2-40B4-BE49-F238E27FC236}">
                <a16:creationId xmlns:a16="http://schemas.microsoft.com/office/drawing/2014/main" id="{2A5A3FD3-9F03-4BF3-BFE4-4E9A2F0A9A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2488" y="1891803"/>
            <a:ext cx="5362741" cy="3852503"/>
          </a:xfrm>
          <a:prstGeom prst="rect">
            <a:avLst/>
          </a:prstGeom>
        </p:spPr>
      </p:pic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265689" y="1578977"/>
            <a:ext cx="6494274" cy="4633874"/>
          </a:xfrm>
        </p:spPr>
        <p:txBody>
          <a:bodyPr lIns="91440" tIns="45720" rIns="91440" bIns="45720" anchor="t"/>
          <a:lstStyle/>
          <a:p>
            <a:pPr marL="461010" indent="-461010"/>
            <a:r>
              <a:rPr lang="cs-CZ" sz="2000" b="1" dirty="0"/>
              <a:t>Klíčový je postoj nového vedení kraje</a:t>
            </a:r>
            <a:endParaRPr lang="cs-CZ" dirty="0"/>
          </a:p>
          <a:p>
            <a:pPr marL="461010" indent="-461010">
              <a:spcBef>
                <a:spcPts val="1200"/>
              </a:spcBef>
            </a:pPr>
            <a:r>
              <a:rPr lang="cs-CZ" sz="2000" b="1" dirty="0"/>
              <a:t>Regionální akční plány </a:t>
            </a:r>
            <a:r>
              <a:rPr lang="cs-CZ" sz="2000" dirty="0"/>
              <a:t>– nová podoba</a:t>
            </a:r>
            <a:endParaRPr lang="cs-CZ" sz="2000" dirty="0">
              <a:cs typeface="Calibri"/>
            </a:endParaRPr>
          </a:p>
          <a:p>
            <a:pPr marL="998855" lvl="1" indent="-384175"/>
            <a:r>
              <a:rPr lang="cs-CZ" sz="1600" dirty="0"/>
              <a:t>Vybraná témata</a:t>
            </a:r>
            <a:endParaRPr lang="cs-CZ" sz="1600" dirty="0">
              <a:cs typeface="Calibri"/>
            </a:endParaRPr>
          </a:p>
          <a:p>
            <a:pPr marL="998855" lvl="1" indent="-384175"/>
            <a:r>
              <a:rPr lang="cs-CZ" sz="1600" dirty="0"/>
              <a:t>Transparentně stanovená alokace a </a:t>
            </a:r>
            <a:r>
              <a:rPr lang="cs-CZ" sz="1600" dirty="0" err="1"/>
              <a:t>prioritizace</a:t>
            </a:r>
            <a:r>
              <a:rPr lang="cs-CZ" sz="1600" dirty="0"/>
              <a:t> projektů</a:t>
            </a:r>
            <a:endParaRPr lang="cs-CZ" sz="1800" dirty="0">
              <a:cs typeface="Calibri"/>
            </a:endParaRPr>
          </a:p>
          <a:p>
            <a:pPr marL="461010" indent="-461010">
              <a:spcBef>
                <a:spcPts val="1200"/>
              </a:spcBef>
            </a:pPr>
            <a:r>
              <a:rPr lang="cs-CZ" sz="2000" b="1" dirty="0"/>
              <a:t>Zaměření se na projekty a jejich přínos pro rozvoj kraje</a:t>
            </a:r>
            <a:endParaRPr lang="cs-CZ" sz="2000" b="1" dirty="0">
              <a:cs typeface="Calibri"/>
            </a:endParaRPr>
          </a:p>
          <a:p>
            <a:pPr marL="998855" lvl="1" indent="-384175"/>
            <a:r>
              <a:rPr lang="cs-CZ" sz="1600" dirty="0"/>
              <a:t>Diskuse v pracovních skupinách – bílá místa podpory podstatných </a:t>
            </a:r>
            <a:br>
              <a:rPr lang="cs-CZ" sz="1600" dirty="0"/>
            </a:br>
            <a:r>
              <a:rPr lang="cs-CZ" sz="1600" dirty="0"/>
              <a:t>tematických oblastech, změny podmínek existujících nástrojů</a:t>
            </a:r>
            <a:endParaRPr lang="cs-CZ" sz="1600" dirty="0">
              <a:cs typeface="Calibri"/>
            </a:endParaRPr>
          </a:p>
          <a:p>
            <a:pPr marL="998855" lvl="1" indent="-384175"/>
            <a:r>
              <a:rPr lang="cs-CZ" sz="1600" dirty="0"/>
              <a:t>Využití systému pro sběr projektových záměrů</a:t>
            </a:r>
            <a:endParaRPr lang="cs-CZ" sz="1600" dirty="0">
              <a:cs typeface="Calibri"/>
            </a:endParaRPr>
          </a:p>
          <a:p>
            <a:pPr marL="461010" indent="-461010">
              <a:spcBef>
                <a:spcPts val="1200"/>
              </a:spcBef>
            </a:pPr>
            <a:r>
              <a:rPr lang="cs-CZ" sz="2000" b="1" dirty="0"/>
              <a:t>Užší provázání s národní politikou regionálního rozvoje</a:t>
            </a:r>
            <a:endParaRPr lang="cs-CZ" sz="2000" b="1" dirty="0">
              <a:cs typeface="Calibri"/>
            </a:endParaRPr>
          </a:p>
          <a:p>
            <a:pPr marL="998855" lvl="1" indent="-384175"/>
            <a:r>
              <a:rPr lang="cs-CZ" sz="1600" dirty="0"/>
              <a:t>Manažer SRR</a:t>
            </a:r>
            <a:endParaRPr lang="cs-CZ" sz="1600" dirty="0">
              <a:cs typeface="Calibri"/>
            </a:endParaRPr>
          </a:p>
          <a:p>
            <a:pPr marL="998855" lvl="1" indent="-384175"/>
            <a:r>
              <a:rPr lang="cs-CZ" sz="1600" dirty="0"/>
              <a:t>Koordinátor HSOÚ</a:t>
            </a:r>
            <a:endParaRPr lang="cs-CZ" sz="1600" dirty="0">
              <a:cs typeface="Calibri"/>
            </a:endParaRPr>
          </a:p>
          <a:p>
            <a:pPr marL="614680" lvl="1" indent="0">
              <a:buNone/>
            </a:pPr>
            <a:endParaRPr lang="cs-CZ" sz="1600" dirty="0">
              <a:cs typeface="Calibri"/>
            </a:endParaRPr>
          </a:p>
          <a:p>
            <a:pPr marL="461010" indent="-461010"/>
            <a:endParaRPr lang="cs-CZ" sz="2000" dirty="0">
              <a:cs typeface="Calibri"/>
            </a:endParaRPr>
          </a:p>
          <a:p>
            <a:pPr marL="461010" indent="-461010"/>
            <a:endParaRPr lang="cs-CZ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058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53143" y="342404"/>
            <a:ext cx="11089232" cy="648072"/>
          </a:xfrm>
        </p:spPr>
        <p:txBody>
          <a:bodyPr lIns="91440" tIns="45720" rIns="91440" bIns="45720" anchor="t">
            <a:normAutofit/>
          </a:bodyPr>
          <a:lstStyle/>
          <a:p>
            <a:r>
              <a:rPr lang="cs-CZ"/>
              <a:t>Strategické směřování SRR21+ 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8131614"/>
              </p:ext>
            </p:extLst>
          </p:nvPr>
        </p:nvGraphicFramePr>
        <p:xfrm>
          <a:off x="353143" y="1575806"/>
          <a:ext cx="11648358" cy="45632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2" descr="N:\Oddělení 522\Agendy\SRR\SRR 2021-2030\Logo\SRR21-barevne-jednoduche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1615" y="0"/>
            <a:ext cx="3718798" cy="1233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8613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RR_vymezeni_AP_SRR_v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656" y="2291935"/>
            <a:ext cx="5456344" cy="401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04746" y="360428"/>
            <a:ext cx="10971372" cy="925313"/>
          </a:xfrm>
        </p:spPr>
        <p:txBody>
          <a:bodyPr/>
          <a:lstStyle/>
          <a:p>
            <a:r>
              <a:rPr lang="cs-CZ"/>
              <a:t>Akční plán SRR 21</a:t>
            </a:r>
            <a:r>
              <a:rPr lang="cs-CZ" i="1"/>
              <a:t>–</a:t>
            </a:r>
            <a:r>
              <a:rPr lang="cs-CZ"/>
              <a:t>22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505566" y="1439028"/>
            <a:ext cx="9991373" cy="4653764"/>
          </a:xfrm>
        </p:spPr>
        <p:txBody>
          <a:bodyPr lIns="91440" tIns="45720" rIns="91440" bIns="45720" anchor="t"/>
          <a:lstStyle/>
          <a:p>
            <a:pPr marL="461010" indent="-461010" fontAlgn="base"/>
            <a:r>
              <a:rPr lang="cs-CZ" sz="2400" dirty="0">
                <a:solidFill>
                  <a:srgbClr val="000000"/>
                </a:solidFill>
                <a:cs typeface="Calibri"/>
              </a:rPr>
              <a:t>Schválen vládou ČR 11. 1. 2021</a:t>
            </a:r>
          </a:p>
          <a:p>
            <a:pPr marL="461010" indent="-461010" fontAlgn="base"/>
            <a:r>
              <a:rPr lang="cs-CZ" sz="2400" dirty="0">
                <a:solidFill>
                  <a:srgbClr val="000000"/>
                </a:solidFill>
                <a:cs typeface="Calibri"/>
              </a:rPr>
              <a:t>Důraz na aktivity přinášející novou změnu (neduplikuje jiné dokumenty)</a:t>
            </a:r>
          </a:p>
          <a:p>
            <a:pPr marL="461010" indent="-461010" fontAlgn="base"/>
            <a:r>
              <a:rPr lang="cs-CZ" sz="2400" dirty="0">
                <a:solidFill>
                  <a:srgbClr val="000000"/>
                </a:solidFill>
                <a:cs typeface="Calibri"/>
              </a:rPr>
              <a:t>Nutná konkretizace financování aktivit z OP 21</a:t>
            </a:r>
            <a:r>
              <a:rPr lang="cs-CZ" sz="2400" i="1" dirty="0">
                <a:ea typeface="+mn-lt"/>
                <a:cs typeface="+mn-lt"/>
              </a:rPr>
              <a:t>–</a:t>
            </a:r>
            <a:r>
              <a:rPr lang="cs-CZ" sz="2400" dirty="0">
                <a:solidFill>
                  <a:srgbClr val="000000"/>
                </a:solidFill>
                <a:cs typeface="Calibri"/>
              </a:rPr>
              <a:t>27</a:t>
            </a:r>
          </a:p>
          <a:p>
            <a:pPr marL="614680" lvl="1" indent="0" fontAlgn="base">
              <a:buNone/>
            </a:pPr>
            <a:endParaRPr lang="cs-CZ" sz="2000" dirty="0">
              <a:solidFill>
                <a:srgbClr val="000000"/>
              </a:solidFill>
              <a:latin typeface="Calibri" panose="020F0502020204030204" pitchFamily="34" charset="0"/>
              <a:cs typeface="Calibri"/>
            </a:endParaRPr>
          </a:p>
          <a:p>
            <a:pPr marL="0" lvl="1" indent="0" fontAlgn="base">
              <a:buNone/>
            </a:pPr>
            <a:endParaRPr lang="cs-CZ" sz="28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Zástupný symbol pro obsah 11"/>
          <p:cNvSpPr txBox="1">
            <a:spLocks/>
          </p:cNvSpPr>
          <p:nvPr/>
        </p:nvSpPr>
        <p:spPr>
          <a:xfrm rot="10800000" flipV="1">
            <a:off x="9943583" y="2397069"/>
            <a:ext cx="976383" cy="563934"/>
          </a:xfrm>
          <a:prstGeom prst="rect">
            <a:avLst/>
          </a:prstGeom>
        </p:spPr>
        <p:txBody>
          <a:bodyPr/>
          <a:lstStyle>
            <a:lvl1pPr marL="357188" indent="-357188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2571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cs-CZ" sz="3200">
              <a:solidFill>
                <a:schemeClr val="bg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62" name="Obrázek 6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0969" y="98071"/>
            <a:ext cx="3707121" cy="1108429"/>
          </a:xfrm>
          <a:prstGeom prst="rect">
            <a:avLst/>
          </a:prstGeom>
        </p:spPr>
      </p:pic>
      <p:pic>
        <p:nvPicPr>
          <p:cNvPr id="64" name="Obrázek 63" descr="A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702" y="368957"/>
            <a:ext cx="647700" cy="647700"/>
          </a:xfrm>
          <a:prstGeom prst="rect">
            <a:avLst/>
          </a:prstGeom>
          <a:noFill/>
        </p:spPr>
      </p:pic>
      <p:pic>
        <p:nvPicPr>
          <p:cNvPr id="65" name="Obrázek 64" descr="M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7428" y="368957"/>
            <a:ext cx="647700" cy="647700"/>
          </a:xfrm>
          <a:prstGeom prst="rect">
            <a:avLst/>
          </a:prstGeom>
          <a:noFill/>
        </p:spPr>
      </p:pic>
      <p:pic>
        <p:nvPicPr>
          <p:cNvPr id="66" name="Obrázek 65" descr="C:\Users\hanbea\AppData\Local\Microsoft\Windows\INetCache\Content.Word\C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0367" y="368957"/>
            <a:ext cx="647700" cy="64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Obrázek 66" descr="H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9815" y="368957"/>
            <a:ext cx="647700" cy="647700"/>
          </a:xfrm>
          <a:prstGeom prst="rect">
            <a:avLst/>
          </a:prstGeom>
          <a:noFill/>
        </p:spPr>
      </p:pic>
      <p:pic>
        <p:nvPicPr>
          <p:cNvPr id="68" name="Obrázek 67" descr="1931897-200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534" y="440779"/>
            <a:ext cx="507921" cy="504056"/>
          </a:xfrm>
          <a:prstGeom prst="rect">
            <a:avLst/>
          </a:prstGeom>
          <a:noFill/>
        </p:spPr>
      </p:pic>
      <p:grpSp>
        <p:nvGrpSpPr>
          <p:cNvPr id="2" name="Skupina 1">
            <a:extLst>
              <a:ext uri="{FF2B5EF4-FFF2-40B4-BE49-F238E27FC236}">
                <a16:creationId xmlns:a16="http://schemas.microsoft.com/office/drawing/2014/main" id="{E829719B-F170-40D9-9595-FEA6B0527705}"/>
              </a:ext>
            </a:extLst>
          </p:cNvPr>
          <p:cNvGrpSpPr/>
          <p:nvPr/>
        </p:nvGrpSpPr>
        <p:grpSpPr>
          <a:xfrm>
            <a:off x="1087514" y="3023108"/>
            <a:ext cx="5105790" cy="2901367"/>
            <a:chOff x="6615402" y="2008852"/>
            <a:chExt cx="5364314" cy="3138979"/>
          </a:xfrm>
        </p:grpSpPr>
        <p:grpSp>
          <p:nvGrpSpPr>
            <p:cNvPr id="20" name="Skupina 19"/>
            <p:cNvGrpSpPr/>
            <p:nvPr/>
          </p:nvGrpSpPr>
          <p:grpSpPr>
            <a:xfrm>
              <a:off x="6615402" y="2835005"/>
              <a:ext cx="1775566" cy="528035"/>
              <a:chOff x="2406335" y="2000489"/>
              <a:chExt cx="2187068" cy="1312240"/>
            </a:xfrm>
            <a:gradFill flip="none" rotWithShape="1">
              <a:gsLst>
                <a:gs pos="56000">
                  <a:srgbClr val="94B4FD"/>
                </a:gs>
                <a:gs pos="100000">
                  <a:srgbClr val="9EE1F5"/>
                </a:gs>
              </a:gsLst>
              <a:lin ang="0" scaled="1"/>
              <a:tileRect/>
            </a:gradFill>
          </p:grpSpPr>
          <p:sp>
            <p:nvSpPr>
              <p:cNvPr id="21" name="Obdélník 20"/>
              <p:cNvSpPr/>
              <p:nvPr/>
            </p:nvSpPr>
            <p:spPr>
              <a:xfrm>
                <a:off x="2406335" y="2000489"/>
                <a:ext cx="2187068" cy="131224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</p:sp>
          <p:sp>
            <p:nvSpPr>
              <p:cNvPr id="22" name="TextovéPole 21"/>
              <p:cNvSpPr txBox="1"/>
              <p:nvPr/>
            </p:nvSpPr>
            <p:spPr>
              <a:xfrm>
                <a:off x="2406335" y="2000489"/>
                <a:ext cx="2187068" cy="131224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txBody>
              <a:bodyPr spcFirstLastPara="0" vert="horz" wrap="square" lIns="76200" tIns="76200" rIns="76200" bIns="76200" numCol="1" spcCol="1270" anchor="ctr" anchorCtr="0">
                <a:noAutofit/>
              </a:bodyPr>
              <a:lstStyle/>
              <a:p>
                <a:pPr marL="0" marR="0" lvl="0" indent="0" algn="ctr" defTabSz="8890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sz="1400" b="1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Výzkum a vývoj</a:t>
                </a:r>
              </a:p>
            </p:txBody>
          </p:sp>
        </p:grpSp>
        <p:grpSp>
          <p:nvGrpSpPr>
            <p:cNvPr id="29" name="Skupina 28"/>
            <p:cNvGrpSpPr/>
            <p:nvPr/>
          </p:nvGrpSpPr>
          <p:grpSpPr>
            <a:xfrm>
              <a:off x="6615402" y="3430534"/>
              <a:ext cx="1775566" cy="487132"/>
              <a:chOff x="2406335" y="2000489"/>
              <a:chExt cx="2187068" cy="1312240"/>
            </a:xfrm>
            <a:gradFill>
              <a:gsLst>
                <a:gs pos="56000">
                  <a:srgbClr val="94B4FD"/>
                </a:gs>
                <a:gs pos="100000">
                  <a:srgbClr val="9EE1F5"/>
                </a:gs>
              </a:gsLst>
              <a:lin ang="0" scaled="1"/>
            </a:gradFill>
          </p:grpSpPr>
          <p:sp>
            <p:nvSpPr>
              <p:cNvPr id="30" name="Obdélník 29"/>
              <p:cNvSpPr/>
              <p:nvPr/>
            </p:nvSpPr>
            <p:spPr>
              <a:xfrm>
                <a:off x="2406335" y="2000489"/>
                <a:ext cx="2187068" cy="131224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</p:sp>
          <p:sp>
            <p:nvSpPr>
              <p:cNvPr id="31" name="TextovéPole 30"/>
              <p:cNvSpPr txBox="1"/>
              <p:nvPr/>
            </p:nvSpPr>
            <p:spPr>
              <a:xfrm>
                <a:off x="2406335" y="2000489"/>
                <a:ext cx="2187068" cy="131224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txBody>
              <a:bodyPr spcFirstLastPara="0" vert="horz" wrap="square" lIns="76200" tIns="76200" rIns="76200" bIns="76200" numCol="1" spcCol="1270" anchor="ctr" anchorCtr="0">
                <a:noAutofit/>
              </a:bodyPr>
              <a:lstStyle/>
              <a:p>
                <a:pPr marL="0" marR="0" lvl="0" indent="0" algn="ctr" defTabSz="8890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sz="1400" b="1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Udržitelná doprava</a:t>
                </a:r>
              </a:p>
            </p:txBody>
          </p:sp>
        </p:grpSp>
        <p:grpSp>
          <p:nvGrpSpPr>
            <p:cNvPr id="32" name="Skupina 31"/>
            <p:cNvGrpSpPr/>
            <p:nvPr/>
          </p:nvGrpSpPr>
          <p:grpSpPr>
            <a:xfrm>
              <a:off x="6615402" y="3985159"/>
              <a:ext cx="1775566" cy="546771"/>
              <a:chOff x="2406335" y="2000489"/>
              <a:chExt cx="2187068" cy="1312240"/>
            </a:xfrm>
            <a:gradFill>
              <a:gsLst>
                <a:gs pos="56000">
                  <a:srgbClr val="94B4FD"/>
                </a:gs>
                <a:gs pos="100000">
                  <a:srgbClr val="9EE1F5"/>
                </a:gs>
              </a:gsLst>
              <a:lin ang="0" scaled="1"/>
            </a:gradFill>
          </p:grpSpPr>
          <p:sp>
            <p:nvSpPr>
              <p:cNvPr id="33" name="Obdélník 32"/>
              <p:cNvSpPr/>
              <p:nvPr/>
            </p:nvSpPr>
            <p:spPr>
              <a:xfrm>
                <a:off x="2406335" y="2000489"/>
                <a:ext cx="2187068" cy="131224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</p:sp>
          <p:sp>
            <p:nvSpPr>
              <p:cNvPr id="34" name="TextovéPole 33"/>
              <p:cNvSpPr txBox="1"/>
              <p:nvPr/>
            </p:nvSpPr>
            <p:spPr>
              <a:xfrm>
                <a:off x="2406335" y="2000489"/>
                <a:ext cx="2187068" cy="131224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txBody>
              <a:bodyPr spcFirstLastPara="0" vert="horz" wrap="square" lIns="76200" tIns="76200" rIns="76200" bIns="76200" numCol="1" spcCol="1270" anchor="ctr" anchorCtr="0">
                <a:noAutofit/>
              </a:bodyPr>
              <a:lstStyle/>
              <a:p>
                <a:pPr marL="0" marR="0" lvl="0" indent="0" algn="ctr" defTabSz="8890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sz="1400" b="1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Kapacita vzdělávací infrastruktury</a:t>
                </a:r>
              </a:p>
            </p:txBody>
          </p:sp>
        </p:grpSp>
        <p:grpSp>
          <p:nvGrpSpPr>
            <p:cNvPr id="35" name="Skupina 34"/>
            <p:cNvGrpSpPr/>
            <p:nvPr/>
          </p:nvGrpSpPr>
          <p:grpSpPr>
            <a:xfrm>
              <a:off x="6615402" y="4599423"/>
              <a:ext cx="1775567" cy="548408"/>
              <a:chOff x="2406335" y="2000489"/>
              <a:chExt cx="2187068" cy="1312240"/>
            </a:xfrm>
            <a:gradFill>
              <a:gsLst>
                <a:gs pos="56000">
                  <a:srgbClr val="94B4FD"/>
                </a:gs>
                <a:gs pos="100000">
                  <a:srgbClr val="9EE1F5"/>
                </a:gs>
              </a:gsLst>
              <a:lin ang="0" scaled="1"/>
            </a:gradFill>
          </p:grpSpPr>
          <p:sp>
            <p:nvSpPr>
              <p:cNvPr id="36" name="Obdélník 35"/>
              <p:cNvSpPr/>
              <p:nvPr/>
            </p:nvSpPr>
            <p:spPr>
              <a:xfrm>
                <a:off x="2406335" y="2000489"/>
                <a:ext cx="2187068" cy="131224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</p:sp>
          <p:sp>
            <p:nvSpPr>
              <p:cNvPr id="37" name="TextovéPole 36"/>
              <p:cNvSpPr txBox="1"/>
              <p:nvPr/>
            </p:nvSpPr>
            <p:spPr>
              <a:xfrm>
                <a:off x="2406335" y="2000489"/>
                <a:ext cx="2187068" cy="131224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txBody>
              <a:bodyPr spcFirstLastPara="0" vert="horz" wrap="square" lIns="76200" tIns="76200" rIns="76200" bIns="76200" numCol="1" spcCol="1270" anchor="ctr" anchorCtr="0">
                <a:noAutofit/>
              </a:bodyPr>
              <a:lstStyle/>
              <a:p>
                <a:pPr marL="0" marR="0" lvl="0" indent="0" algn="ctr" defTabSz="8890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sz="1400" b="1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Modrozelená infrastruktura</a:t>
                </a:r>
              </a:p>
            </p:txBody>
          </p:sp>
        </p:grpSp>
        <p:grpSp>
          <p:nvGrpSpPr>
            <p:cNvPr id="38" name="Skupina 37"/>
            <p:cNvGrpSpPr/>
            <p:nvPr/>
          </p:nvGrpSpPr>
          <p:grpSpPr>
            <a:xfrm>
              <a:off x="8619213" y="2835005"/>
              <a:ext cx="1625316" cy="548408"/>
              <a:chOff x="2406335" y="2000489"/>
              <a:chExt cx="2187068" cy="1312240"/>
            </a:xfrm>
            <a:solidFill>
              <a:srgbClr val="E8B607"/>
            </a:solidFill>
          </p:grpSpPr>
          <p:sp>
            <p:nvSpPr>
              <p:cNvPr id="39" name="Obdélník 38"/>
              <p:cNvSpPr/>
              <p:nvPr/>
            </p:nvSpPr>
            <p:spPr>
              <a:xfrm>
                <a:off x="2406335" y="2000489"/>
                <a:ext cx="2187068" cy="131224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</p:sp>
          <p:sp>
            <p:nvSpPr>
              <p:cNvPr id="40" name="TextovéPole 39"/>
              <p:cNvSpPr txBox="1"/>
              <p:nvPr/>
            </p:nvSpPr>
            <p:spPr>
              <a:xfrm>
                <a:off x="2406335" y="2000489"/>
                <a:ext cx="2187068" cy="131224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txBody>
              <a:bodyPr spcFirstLastPara="0" vert="horz" wrap="square" lIns="76200" tIns="76200" rIns="76200" bIns="76200" numCol="1" spcCol="1270" anchor="ctr" anchorCtr="0">
                <a:noAutofit/>
              </a:bodyPr>
              <a:lstStyle/>
              <a:p>
                <a:pPr marL="0" marR="0" lvl="0" indent="0" algn="ctr" defTabSz="8890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sz="1400" b="1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Poradenské služby firmám</a:t>
                </a:r>
              </a:p>
            </p:txBody>
          </p:sp>
        </p:grpSp>
        <p:grpSp>
          <p:nvGrpSpPr>
            <p:cNvPr id="41" name="Skupina 40"/>
            <p:cNvGrpSpPr/>
            <p:nvPr/>
          </p:nvGrpSpPr>
          <p:grpSpPr>
            <a:xfrm>
              <a:off x="8619213" y="3430534"/>
              <a:ext cx="1625317" cy="487132"/>
              <a:chOff x="2406335" y="2000489"/>
              <a:chExt cx="2187068" cy="1312240"/>
            </a:xfrm>
            <a:solidFill>
              <a:srgbClr val="E8B607"/>
            </a:solidFill>
          </p:grpSpPr>
          <p:sp>
            <p:nvSpPr>
              <p:cNvPr id="42" name="Obdélník 41"/>
              <p:cNvSpPr/>
              <p:nvPr/>
            </p:nvSpPr>
            <p:spPr>
              <a:xfrm>
                <a:off x="2406335" y="2000489"/>
                <a:ext cx="2187068" cy="131224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</p:sp>
          <p:sp>
            <p:nvSpPr>
              <p:cNvPr id="43" name="TextovéPole 42"/>
              <p:cNvSpPr txBox="1"/>
              <p:nvPr/>
            </p:nvSpPr>
            <p:spPr>
              <a:xfrm>
                <a:off x="2406335" y="2000489"/>
                <a:ext cx="2187068" cy="131224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txBody>
              <a:bodyPr spcFirstLastPara="0" vert="horz" wrap="square" lIns="76200" tIns="76200" rIns="76200" bIns="76200" numCol="1" spcCol="1270" anchor="ctr" anchorCtr="0">
                <a:noAutofit/>
              </a:bodyPr>
              <a:lstStyle/>
              <a:p>
                <a:pPr marL="0" marR="0" lvl="0" indent="0" algn="ctr" defTabSz="8890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cs-CZ" sz="1400" b="1">
                    <a:solidFill>
                      <a:sysClr val="window" lastClr="FFFFFF"/>
                    </a:solidFill>
                    <a:latin typeface="Calibri" panose="020F0502020204030204"/>
                  </a:rPr>
                  <a:t>Péče o krajinu </a:t>
                </a:r>
                <a:endParaRPr kumimoji="0" lang="cs-CZ" sz="1400" b="1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44" name="Skupina 43"/>
            <p:cNvGrpSpPr/>
            <p:nvPr/>
          </p:nvGrpSpPr>
          <p:grpSpPr>
            <a:xfrm>
              <a:off x="8619213" y="3997678"/>
              <a:ext cx="1625317" cy="534252"/>
              <a:chOff x="2406335" y="2000489"/>
              <a:chExt cx="2187068" cy="1312240"/>
            </a:xfrm>
            <a:solidFill>
              <a:srgbClr val="E8B607"/>
            </a:solidFill>
          </p:grpSpPr>
          <p:sp>
            <p:nvSpPr>
              <p:cNvPr id="45" name="Obdélník 44"/>
              <p:cNvSpPr/>
              <p:nvPr/>
            </p:nvSpPr>
            <p:spPr>
              <a:xfrm>
                <a:off x="2406335" y="2000489"/>
                <a:ext cx="2187068" cy="131224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</p:sp>
          <p:sp>
            <p:nvSpPr>
              <p:cNvPr id="46" name="TextovéPole 45"/>
              <p:cNvSpPr txBox="1"/>
              <p:nvPr/>
            </p:nvSpPr>
            <p:spPr>
              <a:xfrm>
                <a:off x="2406335" y="2000489"/>
                <a:ext cx="2187068" cy="131224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txBody>
              <a:bodyPr spcFirstLastPara="0" vert="horz" wrap="square" lIns="76200" tIns="76200" rIns="76200" bIns="76200" numCol="1" spcCol="1270" anchor="ctr" anchorCtr="0">
                <a:noAutofit/>
              </a:bodyPr>
              <a:lstStyle/>
              <a:p>
                <a:pPr marL="0" marR="0" lvl="0" indent="0" algn="ctr" defTabSz="8890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sz="1400" b="1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Primární zdravotní služby</a:t>
                </a:r>
              </a:p>
            </p:txBody>
          </p:sp>
        </p:grpSp>
        <p:grpSp>
          <p:nvGrpSpPr>
            <p:cNvPr id="47" name="Skupina 46"/>
            <p:cNvGrpSpPr/>
            <p:nvPr/>
          </p:nvGrpSpPr>
          <p:grpSpPr>
            <a:xfrm>
              <a:off x="8619213" y="4599423"/>
              <a:ext cx="1625317" cy="548408"/>
              <a:chOff x="2406335" y="2000489"/>
              <a:chExt cx="2187068" cy="1312240"/>
            </a:xfrm>
            <a:solidFill>
              <a:srgbClr val="E8B607"/>
            </a:solidFill>
          </p:grpSpPr>
          <p:sp>
            <p:nvSpPr>
              <p:cNvPr id="48" name="Obdélník 47"/>
              <p:cNvSpPr/>
              <p:nvPr/>
            </p:nvSpPr>
            <p:spPr>
              <a:xfrm>
                <a:off x="2406335" y="2000489"/>
                <a:ext cx="2187068" cy="131224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</p:sp>
          <p:sp>
            <p:nvSpPr>
              <p:cNvPr id="49" name="TextovéPole 48"/>
              <p:cNvSpPr txBox="1"/>
              <p:nvPr/>
            </p:nvSpPr>
            <p:spPr>
              <a:xfrm>
                <a:off x="2406335" y="2000489"/>
                <a:ext cx="2187068" cy="131224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txBody>
              <a:bodyPr spcFirstLastPara="0" vert="horz" wrap="square" lIns="76200" tIns="76200" rIns="76200" bIns="76200" numCol="1" spcCol="1270" anchor="ctr" anchorCtr="0">
                <a:noAutofit/>
              </a:bodyPr>
              <a:lstStyle/>
              <a:p>
                <a:pPr marL="0" marR="0" lvl="0" indent="0" algn="ctr" defTabSz="8890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sz="1400" b="1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Dostupnost maloobchodu</a:t>
                </a:r>
              </a:p>
            </p:txBody>
          </p:sp>
        </p:grpSp>
        <p:grpSp>
          <p:nvGrpSpPr>
            <p:cNvPr id="50" name="Skupina 49"/>
            <p:cNvGrpSpPr/>
            <p:nvPr/>
          </p:nvGrpSpPr>
          <p:grpSpPr>
            <a:xfrm>
              <a:off x="10431716" y="2835005"/>
              <a:ext cx="1548000" cy="528035"/>
              <a:chOff x="2406335" y="2000489"/>
              <a:chExt cx="2187068" cy="1312240"/>
            </a:xfrm>
            <a:solidFill>
              <a:srgbClr val="99B4CF"/>
            </a:solidFill>
          </p:grpSpPr>
          <p:sp>
            <p:nvSpPr>
              <p:cNvPr id="51" name="Obdélník 50"/>
              <p:cNvSpPr/>
              <p:nvPr/>
            </p:nvSpPr>
            <p:spPr>
              <a:xfrm>
                <a:off x="2406335" y="2000489"/>
                <a:ext cx="2187068" cy="131224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</p:sp>
          <p:sp>
            <p:nvSpPr>
              <p:cNvPr id="52" name="TextovéPole 51"/>
              <p:cNvSpPr txBox="1"/>
              <p:nvPr/>
            </p:nvSpPr>
            <p:spPr>
              <a:xfrm>
                <a:off x="2406335" y="2000489"/>
                <a:ext cx="2187068" cy="131224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txBody>
              <a:bodyPr spcFirstLastPara="0" vert="horz" wrap="square" lIns="76200" tIns="76200" rIns="76200" bIns="76200" numCol="1" spcCol="1270" anchor="ctr" anchorCtr="0">
                <a:noAutofit/>
              </a:bodyPr>
              <a:lstStyle/>
              <a:p>
                <a:pPr marL="0" marR="0" lvl="0" indent="0" algn="ctr" defTabSz="8890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sz="1400" b="1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Podpora podnikání</a:t>
                </a:r>
              </a:p>
            </p:txBody>
          </p:sp>
        </p:grpSp>
        <p:grpSp>
          <p:nvGrpSpPr>
            <p:cNvPr id="53" name="Skupina 52"/>
            <p:cNvGrpSpPr/>
            <p:nvPr/>
          </p:nvGrpSpPr>
          <p:grpSpPr>
            <a:xfrm>
              <a:off x="10431716" y="3430533"/>
              <a:ext cx="1548000" cy="499652"/>
              <a:chOff x="2406335" y="2000489"/>
              <a:chExt cx="2187068" cy="1344669"/>
            </a:xfrm>
            <a:solidFill>
              <a:srgbClr val="99B4CF"/>
            </a:solidFill>
          </p:grpSpPr>
          <p:sp>
            <p:nvSpPr>
              <p:cNvPr id="54" name="Obdélník 53"/>
              <p:cNvSpPr/>
              <p:nvPr/>
            </p:nvSpPr>
            <p:spPr>
              <a:xfrm>
                <a:off x="2406335" y="2000489"/>
                <a:ext cx="2187068" cy="131224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</p:sp>
          <p:sp>
            <p:nvSpPr>
              <p:cNvPr id="55" name="TextovéPole 54"/>
              <p:cNvSpPr txBox="1"/>
              <p:nvPr/>
            </p:nvSpPr>
            <p:spPr>
              <a:xfrm>
                <a:off x="2406335" y="2032918"/>
                <a:ext cx="2187068" cy="131224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txBody>
              <a:bodyPr spcFirstLastPara="0" vert="horz" wrap="square" lIns="76200" tIns="76200" rIns="76200" bIns="76200" numCol="1" spcCol="1270" anchor="ctr" anchorCtr="0">
                <a:noAutofit/>
              </a:bodyPr>
              <a:lstStyle/>
              <a:p>
                <a:pPr marL="0" marR="0" lvl="0" indent="0" algn="ctr" defTabSz="8890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cs-CZ" sz="1400" b="1">
                    <a:solidFill>
                      <a:sysClr val="window" lastClr="FFFFFF"/>
                    </a:solidFill>
                    <a:latin typeface="Calibri" panose="020F0502020204030204"/>
                  </a:rPr>
                  <a:t>Podnikatelské parky</a:t>
                </a:r>
                <a:endParaRPr kumimoji="0" lang="cs-CZ" sz="1400" b="1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56" name="Skupina 55"/>
            <p:cNvGrpSpPr/>
            <p:nvPr/>
          </p:nvGrpSpPr>
          <p:grpSpPr>
            <a:xfrm>
              <a:off x="10431716" y="3997678"/>
              <a:ext cx="1548000" cy="534252"/>
              <a:chOff x="2406335" y="2000489"/>
              <a:chExt cx="2187068" cy="1312240"/>
            </a:xfrm>
            <a:solidFill>
              <a:srgbClr val="99B4CF"/>
            </a:solidFill>
          </p:grpSpPr>
          <p:sp>
            <p:nvSpPr>
              <p:cNvPr id="57" name="Obdélník 56"/>
              <p:cNvSpPr/>
              <p:nvPr/>
            </p:nvSpPr>
            <p:spPr>
              <a:xfrm>
                <a:off x="2406335" y="2000489"/>
                <a:ext cx="2187068" cy="131224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</p:sp>
          <p:sp>
            <p:nvSpPr>
              <p:cNvPr id="58" name="TextovéPole 57"/>
              <p:cNvSpPr txBox="1"/>
              <p:nvPr/>
            </p:nvSpPr>
            <p:spPr>
              <a:xfrm>
                <a:off x="2406335" y="2000489"/>
                <a:ext cx="2187068" cy="131224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txBody>
              <a:bodyPr spcFirstLastPara="0" vert="horz" wrap="square" lIns="76200" tIns="76200" rIns="76200" bIns="76200" numCol="1" spcCol="1270" anchor="ctr" anchorCtr="0">
                <a:noAutofit/>
              </a:bodyPr>
              <a:lstStyle/>
              <a:p>
                <a:pPr marL="0" marR="0" lvl="0" indent="0" algn="ctr" defTabSz="8890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cs-CZ" sz="1400" b="1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Bývalé vojenské újezdy</a:t>
                </a:r>
              </a:p>
            </p:txBody>
          </p:sp>
        </p:grpSp>
        <p:grpSp>
          <p:nvGrpSpPr>
            <p:cNvPr id="59" name="Skupina 58"/>
            <p:cNvGrpSpPr/>
            <p:nvPr/>
          </p:nvGrpSpPr>
          <p:grpSpPr>
            <a:xfrm>
              <a:off x="10431716" y="4599423"/>
              <a:ext cx="1548000" cy="548408"/>
              <a:chOff x="2406335" y="2000489"/>
              <a:chExt cx="2187068" cy="1312240"/>
            </a:xfrm>
            <a:solidFill>
              <a:srgbClr val="99B4CF"/>
            </a:solidFill>
          </p:grpSpPr>
          <p:sp>
            <p:nvSpPr>
              <p:cNvPr id="60" name="Obdélník 59"/>
              <p:cNvSpPr/>
              <p:nvPr/>
            </p:nvSpPr>
            <p:spPr>
              <a:xfrm>
                <a:off x="2406335" y="2000489"/>
                <a:ext cx="2187068" cy="1312240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</p:sp>
          <p:sp>
            <p:nvSpPr>
              <p:cNvPr id="61" name="TextovéPole 60"/>
              <p:cNvSpPr txBox="1"/>
              <p:nvPr/>
            </p:nvSpPr>
            <p:spPr>
              <a:xfrm>
                <a:off x="2406335" y="2000489"/>
                <a:ext cx="2187068" cy="1312240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txBody>
              <a:bodyPr spcFirstLastPara="0" vert="horz" wrap="square" lIns="76200" tIns="76200" rIns="76200" bIns="76200" numCol="1" spcCol="1270" anchor="ctr" anchorCtr="0">
                <a:noAutofit/>
              </a:bodyPr>
              <a:lstStyle/>
              <a:p>
                <a:pPr marL="0" marR="0" lvl="0" indent="0" algn="ctr" defTabSz="8890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cs-CZ" sz="1400" b="1">
                    <a:solidFill>
                      <a:sysClr val="window" lastClr="FFFFFF"/>
                    </a:solidFill>
                    <a:latin typeface="Calibri" panose="020F0502020204030204"/>
                  </a:rPr>
                  <a:t>Revitalizace </a:t>
                </a:r>
                <a:r>
                  <a:rPr lang="cs-CZ" sz="1400" b="1" err="1">
                    <a:solidFill>
                      <a:sysClr val="window" lastClr="FFFFFF"/>
                    </a:solidFill>
                    <a:latin typeface="Calibri" panose="020F0502020204030204"/>
                  </a:rPr>
                  <a:t>brownfields</a:t>
                </a:r>
                <a:endParaRPr kumimoji="0" lang="cs-CZ" sz="1400" b="1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pic>
          <p:nvPicPr>
            <p:cNvPr id="63" name="Obrázek 62" descr="A"/>
            <p:cNvPicPr/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79998" y="2010205"/>
              <a:ext cx="647700" cy="647700"/>
            </a:xfrm>
            <a:prstGeom prst="rect">
              <a:avLst/>
            </a:prstGeom>
            <a:noFill/>
          </p:spPr>
        </p:pic>
        <p:pic>
          <p:nvPicPr>
            <p:cNvPr id="69" name="Obrázek 68" descr="M"/>
            <p:cNvPicPr/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92084" y="2040038"/>
              <a:ext cx="647700" cy="647700"/>
            </a:xfrm>
            <a:prstGeom prst="rect">
              <a:avLst/>
            </a:prstGeom>
            <a:noFill/>
          </p:spPr>
        </p:pic>
        <p:pic>
          <p:nvPicPr>
            <p:cNvPr id="70" name="Obrázek 69" descr="C:\Users\hanbea\AppData\Local\Microsoft\Windows\INetCache\Content.Word\C.jpg"/>
            <p:cNvPicPr/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29459" y="2042315"/>
              <a:ext cx="647700" cy="647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" name="Obrázek 70" descr="H"/>
            <p:cNvPicPr/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02141" y="2008852"/>
              <a:ext cx="647700" cy="6477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870806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" descr="Obrázok, na ktorom je text&#10;&#10;Automaticky generovaný popi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60747" y="94906"/>
            <a:ext cx="1992508" cy="967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90245" y="97003"/>
            <a:ext cx="1521640" cy="8194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Skupina 1"/>
          <p:cNvGrpSpPr/>
          <p:nvPr/>
        </p:nvGrpSpPr>
        <p:grpSpPr>
          <a:xfrm>
            <a:off x="681804" y="1362648"/>
            <a:ext cx="11141896" cy="4933984"/>
            <a:chOff x="754928" y="1377854"/>
            <a:chExt cx="11241683" cy="5270241"/>
          </a:xfrm>
        </p:grpSpPr>
        <p:sp>
          <p:nvSpPr>
            <p:cNvPr id="84" name="Google Shape;84;p1"/>
            <p:cNvSpPr/>
            <p:nvPr/>
          </p:nvSpPr>
          <p:spPr>
            <a:xfrm>
              <a:off x="4666093" y="1377854"/>
              <a:ext cx="3592027" cy="3059754"/>
            </a:xfrm>
            <a:prstGeom prst="roundRect">
              <a:avLst>
                <a:gd name="adj" fmla="val 16667"/>
              </a:avLst>
            </a:prstGeom>
            <a:solidFill>
              <a:srgbClr val="002060"/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13" tIns="45694" rIns="91413" bIns="45694" anchor="t" anchorCtr="0">
              <a:noAutofit/>
            </a:bodyPr>
            <a:lstStyle/>
            <a:p>
              <a:r>
                <a:rPr lang="sk-SK" sz="14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2. </a:t>
              </a:r>
              <a:r>
                <a:rPr lang="sk-SK" sz="1400" b="1" cap="all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Fyzická </a:t>
              </a:r>
              <a:r>
                <a:rPr lang="sk-SK" sz="1400" b="1" cap="all" err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infrast</a:t>
              </a:r>
              <a:r>
                <a:rPr lang="sk-SK" sz="1400" b="1" cap="all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. a zelená </a:t>
              </a:r>
              <a:r>
                <a:rPr lang="sk-SK" sz="1400" b="1" cap="all" err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tranzice</a:t>
              </a:r>
              <a:r>
                <a:rPr lang="sk-SK" sz="115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/>
              </a:r>
              <a:br>
                <a:rPr lang="sk-SK" sz="115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sk-SK" sz="115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/>
              </a:r>
              <a:br>
                <a:rPr lang="sk-SK" sz="115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2.1 Udržitelná a bezpečná doprava</a:t>
              </a:r>
              <a:b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2.2 Snižování spotřeby energie</a:t>
              </a:r>
              <a:b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2.3 Transformace průmyslu a přechod na čisté      zdroje energie</a:t>
              </a:r>
              <a:b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2.4 Rozvoj čisté mobility</a:t>
              </a:r>
              <a:b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2.5 Renovace budov a ochrana ovzduší</a:t>
              </a:r>
              <a:b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2.6 Ochrana přírody a adaptace na klimatickou změnu</a:t>
              </a:r>
              <a:b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2.7 Cirkulární ekonomika a recyklace a průmyslová voda</a:t>
              </a:r>
              <a:b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2.8 Regenerace </a:t>
              </a:r>
              <a:r>
                <a:rPr lang="cs-CZ" sz="1300" err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brownfieldů</a:t>
              </a:r>
              <a:endParaRPr lang="cs-CZ" sz="13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" name="Google Shape;86;p1"/>
            <p:cNvSpPr/>
            <p:nvPr/>
          </p:nvSpPr>
          <p:spPr>
            <a:xfrm>
              <a:off x="754928" y="1399221"/>
              <a:ext cx="3612316" cy="3059754"/>
            </a:xfrm>
            <a:prstGeom prst="roundRect">
              <a:avLst>
                <a:gd name="adj" fmla="val 16667"/>
              </a:avLst>
            </a:prstGeom>
            <a:solidFill>
              <a:srgbClr val="002060"/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13" tIns="45694" rIns="91413" bIns="45694" anchor="t" anchorCtr="0">
              <a:noAutofit/>
            </a:bodyPr>
            <a:lstStyle/>
            <a:p>
              <a:pPr marL="228577" indent="-228577">
                <a:buClr>
                  <a:schemeClr val="lt1"/>
                </a:buClr>
                <a:buSzPts val="1150"/>
                <a:buFont typeface="Calibri"/>
                <a:buAutoNum type="arabicPeriod"/>
              </a:pPr>
              <a:r>
                <a:rPr lang="sk-SK" sz="14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DIGITÁLNÍ  TRANSFORMACE</a:t>
              </a:r>
              <a:r>
                <a:rPr lang="sk-SK" sz="11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/>
              </a:r>
              <a:br>
                <a:rPr lang="sk-SK" sz="11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endParaRPr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1.1 Digitální služby občanům a firmám</a:t>
              </a:r>
              <a:b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1.2 Digitální systémy státní správy</a:t>
              </a:r>
              <a:b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1.3 Digitální vysokorychlostní sítě</a:t>
              </a:r>
              <a:b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1.4 Digitální ekonomika a společnost, </a:t>
              </a:r>
              <a:b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1.5 Digitální transformace podniků, inovativní                         start-</a:t>
              </a:r>
              <a:r>
                <a:rPr lang="cs-CZ" sz="1300" err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upy</a:t>
              </a:r>
              <a: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a nové technologie</a:t>
              </a:r>
              <a:b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1.6 Rozvoj kulturního a kreativního sektoru</a:t>
              </a:r>
              <a:b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1.7 Zrychlení a digitalizace stavebního řízení</a:t>
              </a:r>
              <a:b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1.8 Digitální přístup k justici</a:t>
              </a:r>
              <a:b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1.9 Digitální přístup k archiváliím</a:t>
              </a:r>
              <a:endParaRPr lang="cs-CZ" sz="1300" u="sng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" name="Google Shape;87;p1"/>
            <p:cNvSpPr/>
            <p:nvPr/>
          </p:nvSpPr>
          <p:spPr>
            <a:xfrm>
              <a:off x="754928" y="4584284"/>
              <a:ext cx="3621617" cy="2063811"/>
            </a:xfrm>
            <a:prstGeom prst="roundRect">
              <a:avLst>
                <a:gd name="adj" fmla="val 16667"/>
              </a:avLst>
            </a:prstGeom>
            <a:solidFill>
              <a:srgbClr val="002060"/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13" tIns="45694" rIns="91413" bIns="45694" anchor="t" anchorCtr="0">
              <a:noAutofit/>
            </a:bodyPr>
            <a:lstStyle/>
            <a:p>
              <a:r>
                <a:rPr lang="sk-SK" sz="1150" b="1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4. </a:t>
              </a:r>
              <a:r>
                <a:rPr lang="cs-CZ" sz="1400" b="1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INSTITUCE</a:t>
              </a:r>
              <a:r>
                <a:rPr lang="sk-SK" sz="1400" b="1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, </a:t>
              </a:r>
              <a:r>
                <a:rPr lang="cs-CZ" sz="1400" b="1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REGULACE</a:t>
              </a:r>
              <a:r>
                <a:rPr lang="sk-SK" sz="1400" b="1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A </a:t>
              </a:r>
              <a:r>
                <a:rPr lang="cs-CZ" sz="1400" b="1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PODPORA PODNIKANÍ V REAKCÍ </a:t>
              </a:r>
              <a:r>
                <a:rPr lang="sk-SK" sz="1400" b="1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NA COVID</a:t>
              </a:r>
              <a:r>
                <a:rPr lang="sk-SK" sz="115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/>
              </a:r>
              <a:br>
                <a:rPr lang="sk-SK" sz="115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endParaRPr sz="11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r>
                <a:rPr lang="sk-SK" sz="130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4.1 Systémová  </a:t>
              </a:r>
              <a:r>
                <a:rPr lang="cs-CZ" sz="130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podpora veřejných investic</a:t>
              </a:r>
              <a:r>
                <a:rPr lang="cs-CZ" sz="115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/>
              </a:r>
              <a:br>
                <a:rPr lang="cs-CZ" sz="1150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endParaRPr lang="cs-CZ" sz="115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" name="Google Shape;88;p1"/>
            <p:cNvSpPr/>
            <p:nvPr/>
          </p:nvSpPr>
          <p:spPr>
            <a:xfrm>
              <a:off x="4666092" y="4584284"/>
              <a:ext cx="3592027" cy="2063811"/>
            </a:xfrm>
            <a:prstGeom prst="roundRect">
              <a:avLst>
                <a:gd name="adj" fmla="val 16667"/>
              </a:avLst>
            </a:prstGeom>
            <a:solidFill>
              <a:srgbClr val="002060"/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13" tIns="45694" rIns="91413" bIns="45694" anchor="t" anchorCtr="0">
              <a:noAutofit/>
            </a:bodyPr>
            <a:lstStyle/>
            <a:p>
              <a:r>
                <a:rPr lang="sk-SK" sz="14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5. VÝKUM, VÝVOJ A INOVACE</a:t>
              </a:r>
              <a:r>
                <a:rPr lang="sk-SK" sz="115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/>
              </a:r>
              <a:br>
                <a:rPr lang="sk-SK" sz="115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endParaRPr sz="11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/>
              </a:r>
              <a:b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5.1 Excelentní výzkum a vývoj v prioritních oblastech veřejného zájmu</a:t>
              </a:r>
              <a:b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5.2 Podpora výzkumu a vývoje v podnicích a zavádění inovací do podnikové praxe</a:t>
              </a:r>
              <a:endParaRPr lang="cs-CZ" sz="13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" name="Google Shape;89;p1"/>
            <p:cNvSpPr/>
            <p:nvPr/>
          </p:nvSpPr>
          <p:spPr>
            <a:xfrm>
              <a:off x="8556966" y="1378173"/>
              <a:ext cx="3439645" cy="3080802"/>
            </a:xfrm>
            <a:prstGeom prst="roundRect">
              <a:avLst>
                <a:gd name="adj" fmla="val 16667"/>
              </a:avLst>
            </a:prstGeom>
            <a:solidFill>
              <a:srgbClr val="002060"/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13" tIns="45694" rIns="91413" bIns="45694" anchor="t" anchorCtr="0">
              <a:noAutofit/>
            </a:bodyPr>
            <a:lstStyle/>
            <a:p>
              <a:r>
                <a:rPr lang="sk-SK" sz="14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3. VZDĚLÁVÁNÍ A TRH PRÁCE</a:t>
              </a:r>
              <a:r>
                <a:rPr lang="sk-SK" sz="115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/>
              </a:r>
              <a:br>
                <a:rPr lang="sk-SK" sz="115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endParaRPr sz="11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3.1 Inovace ve vzdělávání v kontextu  digitalizace</a:t>
              </a:r>
              <a:b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3.2 Adaptace kapacity a zaměření školních programů</a:t>
              </a:r>
              <a:b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3.3 Modernizace služeb zaměstnanosti a rozvoj trhu práce</a:t>
              </a:r>
              <a:endParaRPr lang="cs-CZ" sz="13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" name="Google Shape;90;p1"/>
            <p:cNvSpPr/>
            <p:nvPr/>
          </p:nvSpPr>
          <p:spPr>
            <a:xfrm>
              <a:off x="8556966" y="4584284"/>
              <a:ext cx="3439645" cy="2063811"/>
            </a:xfrm>
            <a:prstGeom prst="roundRect">
              <a:avLst>
                <a:gd name="adj" fmla="val 16667"/>
              </a:avLst>
            </a:prstGeom>
            <a:solidFill>
              <a:srgbClr val="002060"/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13" tIns="45694" rIns="91413" bIns="45694" anchor="t" anchorCtr="0">
              <a:noAutofit/>
            </a:bodyPr>
            <a:lstStyle/>
            <a:p>
              <a:r>
                <a:rPr lang="sk-SK" sz="14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6. ZDRAVÍ A ODOLNOST OBYVATEL</a:t>
              </a:r>
              <a:r>
                <a:rPr lang="sk-SK" sz="115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/>
              </a:r>
              <a:br>
                <a:rPr lang="sk-SK" sz="115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endParaRPr sz="11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r>
                <a:rPr lang="sk-SK" sz="115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/>
              </a:r>
              <a:br>
                <a:rPr lang="sk-SK" sz="115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6.1 Zvýšení odolnosti systému zdravotní péče</a:t>
              </a:r>
              <a:b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cs-CZ" sz="13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6.2 Prevence onkologických onemocnění</a:t>
              </a:r>
              <a:endParaRPr lang="cs-CZ" sz="13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93" name="Google Shape;93;p1"/>
            <p:cNvCxnSpPr/>
            <p:nvPr/>
          </p:nvCxnSpPr>
          <p:spPr>
            <a:xfrm rot="10800000" flipH="1">
              <a:off x="970848" y="1857521"/>
              <a:ext cx="3171187" cy="13498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4" name="Google Shape;94;p1"/>
            <p:cNvCxnSpPr/>
            <p:nvPr/>
          </p:nvCxnSpPr>
          <p:spPr>
            <a:xfrm rot="10800000" flipH="1">
              <a:off x="4876515" y="1857521"/>
              <a:ext cx="3171187" cy="13498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5" name="Google Shape;95;p1"/>
            <p:cNvCxnSpPr/>
            <p:nvPr/>
          </p:nvCxnSpPr>
          <p:spPr>
            <a:xfrm rot="10800000" flipH="1">
              <a:off x="8691193" y="1844023"/>
              <a:ext cx="3171187" cy="13498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6" name="Google Shape;96;p1"/>
            <p:cNvCxnSpPr/>
            <p:nvPr/>
          </p:nvCxnSpPr>
          <p:spPr>
            <a:xfrm rot="10800000" flipH="1">
              <a:off x="821379" y="5326165"/>
              <a:ext cx="3171187" cy="13498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7" name="Google Shape;97;p1"/>
            <p:cNvCxnSpPr/>
            <p:nvPr/>
          </p:nvCxnSpPr>
          <p:spPr>
            <a:xfrm rot="10800000" flipH="1">
              <a:off x="4762216" y="5312667"/>
              <a:ext cx="3171187" cy="13498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8" name="Google Shape;98;p1"/>
            <p:cNvCxnSpPr/>
            <p:nvPr/>
          </p:nvCxnSpPr>
          <p:spPr>
            <a:xfrm rot="10800000" flipH="1">
              <a:off x="8691193" y="5299169"/>
              <a:ext cx="3171187" cy="13498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Návrh Národního plánu obnovy </a:t>
            </a:r>
          </a:p>
        </p:txBody>
      </p:sp>
    </p:spTree>
    <p:extLst>
      <p:ext uri="{BB962C8B-B14F-4D97-AF65-F5344CB8AC3E}">
        <p14:creationId xmlns:p14="http://schemas.microsoft.com/office/powerpoint/2010/main" val="3685056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4">
            <a:extLst>
              <a:ext uri="{FF2B5EF4-FFF2-40B4-BE49-F238E27FC236}">
                <a16:creationId xmlns:a16="http://schemas.microsoft.com/office/drawing/2014/main" id="{534D070D-3279-4334-AE94-C7629AA987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99281" y="1453344"/>
            <a:ext cx="9122619" cy="4827547"/>
          </a:xfr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6609CF82-51B0-4D76-832A-805D19996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>
            <a:normAutofit/>
          </a:bodyPr>
          <a:lstStyle/>
          <a:p>
            <a:r>
              <a:rPr lang="cs-CZ">
                <a:cs typeface="Calibri"/>
              </a:rPr>
              <a:t>Komponenta 4.1 Systémová podpora veřejných investic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3500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CE53572-A653-442C-9944-C037E721A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>
            <a:normAutofit/>
          </a:bodyPr>
          <a:lstStyle/>
          <a:p>
            <a:r>
              <a:rPr lang="cs-CZ">
                <a:cs typeface="Calibri"/>
              </a:rPr>
              <a:t>Komponenta 4.1 - cílové skupiny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B611830-A1F2-4C50-8937-243CE2E966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t"/>
          <a:lstStyle/>
          <a:p>
            <a:pPr marL="461010" indent="-461010" algn="just"/>
            <a:r>
              <a:rPr lang="cs-CZ" sz="2400" dirty="0">
                <a:ea typeface="+mn-lt"/>
                <a:cs typeface="+mn-lt"/>
              </a:rPr>
              <a:t>Pro přípravu standardních investičních projektů:</a:t>
            </a:r>
            <a:endParaRPr lang="cs-CZ" sz="2400" dirty="0">
              <a:cs typeface="Calibri"/>
            </a:endParaRPr>
          </a:p>
          <a:p>
            <a:pPr marL="998855" lvl="1" indent="-384175" algn="just"/>
            <a:r>
              <a:rPr lang="cs-CZ" sz="2400" dirty="0">
                <a:ea typeface="+mn-lt"/>
                <a:cs typeface="+mn-lt"/>
              </a:rPr>
              <a:t>obce a organizace zřizované a zakládané obcemi</a:t>
            </a:r>
            <a:endParaRPr lang="cs-CZ" sz="2400" dirty="0">
              <a:cs typeface="Calibri"/>
            </a:endParaRPr>
          </a:p>
          <a:p>
            <a:pPr marL="998855" lvl="1" indent="-384175" algn="just"/>
            <a:r>
              <a:rPr lang="cs-CZ" sz="2400" dirty="0">
                <a:ea typeface="+mn-lt"/>
                <a:cs typeface="+mn-lt"/>
              </a:rPr>
              <a:t>kraje a organizace zřizované a zakládané kraji</a:t>
            </a:r>
            <a:endParaRPr lang="cs-CZ" sz="2400" dirty="0">
              <a:cs typeface="Calibri"/>
            </a:endParaRPr>
          </a:p>
          <a:p>
            <a:pPr marL="0" indent="0" algn="just">
              <a:buNone/>
            </a:pPr>
            <a:endParaRPr lang="cs-CZ" sz="2400" dirty="0">
              <a:cs typeface="Calibri"/>
            </a:endParaRPr>
          </a:p>
          <a:p>
            <a:pPr marL="461010" indent="-461010" algn="just"/>
            <a:r>
              <a:rPr lang="cs-CZ" sz="2400" dirty="0">
                <a:ea typeface="+mn-lt"/>
                <a:cs typeface="+mn-lt"/>
              </a:rPr>
              <a:t>Pro přípravu PPP projektů:</a:t>
            </a:r>
            <a:endParaRPr lang="cs-CZ" sz="2400" dirty="0">
              <a:cs typeface="Calibri"/>
            </a:endParaRPr>
          </a:p>
          <a:p>
            <a:pPr marL="998855" lvl="1" indent="-384175" algn="just"/>
            <a:r>
              <a:rPr lang="cs-CZ" sz="2400" dirty="0">
                <a:ea typeface="+mn-lt"/>
                <a:cs typeface="+mn-lt"/>
              </a:rPr>
              <a:t>obce a organizace zřizované a zakládané obcemi</a:t>
            </a:r>
            <a:endParaRPr lang="cs-CZ" sz="2400" dirty="0">
              <a:cs typeface="Calibri"/>
            </a:endParaRPr>
          </a:p>
          <a:p>
            <a:pPr marL="998855" lvl="1" indent="-384175" algn="just"/>
            <a:r>
              <a:rPr lang="cs-CZ" sz="2400" dirty="0">
                <a:ea typeface="+mn-lt"/>
                <a:cs typeface="+mn-lt"/>
              </a:rPr>
              <a:t>kraje a organizace zřizované a zakládané kraji</a:t>
            </a:r>
            <a:endParaRPr lang="cs-CZ" sz="2400" dirty="0">
              <a:cs typeface="Calibri"/>
            </a:endParaRPr>
          </a:p>
          <a:p>
            <a:pPr marL="998855" lvl="1" indent="-384175" algn="just"/>
            <a:r>
              <a:rPr lang="cs-CZ" sz="2400" dirty="0">
                <a:ea typeface="+mn-lt"/>
                <a:cs typeface="+mn-lt"/>
              </a:rPr>
              <a:t>organizační složky státu a jejich příspěvkové organizace</a:t>
            </a:r>
            <a:endParaRPr lang="cs-CZ" sz="2400" dirty="0">
              <a:cs typeface="Calibri"/>
            </a:endParaRPr>
          </a:p>
          <a:p>
            <a:pPr marL="998855" lvl="1" indent="-384175" algn="just"/>
            <a:r>
              <a:rPr lang="cs-CZ" sz="2400" dirty="0">
                <a:ea typeface="+mn-lt"/>
                <a:cs typeface="+mn-lt"/>
              </a:rPr>
              <a:t>ministerstva (s výjimkou ministerstva dopravy)</a:t>
            </a:r>
            <a:endParaRPr lang="cs-CZ" sz="2400" dirty="0">
              <a:cs typeface="Calibri"/>
            </a:endParaRPr>
          </a:p>
          <a:p>
            <a:pPr marL="0" indent="0">
              <a:buNone/>
            </a:pPr>
            <a:endParaRPr lang="cs-CZ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600486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3B85664-8B01-475F-909E-09C6C8A3E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>
            <a:normAutofit/>
          </a:bodyPr>
          <a:lstStyle/>
          <a:p>
            <a:r>
              <a:rPr lang="cs-CZ">
                <a:cs typeface="Calibri"/>
              </a:rPr>
              <a:t>Komponenta 4.1 - detailní specifika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F74F08C-44C1-4565-BCB2-93CAE2AC20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21" y="2195174"/>
            <a:ext cx="10971372" cy="2813851"/>
          </a:xfrm>
        </p:spPr>
        <p:txBody>
          <a:bodyPr lIns="91440" tIns="45720" rIns="91440" bIns="45720" anchor="t"/>
          <a:lstStyle/>
          <a:p>
            <a:pPr marL="461010" indent="-461010"/>
            <a:r>
              <a:rPr lang="cs-CZ" sz="2400">
                <a:ea typeface="+mn-lt"/>
                <a:cs typeface="+mn-lt"/>
              </a:rPr>
              <a:t>Uznatelné výdaje pro komponentu 4.1 jsou </a:t>
            </a:r>
            <a:r>
              <a:rPr lang="cs-CZ" sz="2400" b="1">
                <a:ea typeface="+mn-lt"/>
                <a:cs typeface="+mn-lt"/>
              </a:rPr>
              <a:t>od roku 2021 </a:t>
            </a:r>
            <a:r>
              <a:rPr lang="cs-CZ" sz="2400">
                <a:ea typeface="+mn-lt"/>
                <a:cs typeface="+mn-lt"/>
              </a:rPr>
              <a:t>(konkrétní datum bude upřesněno)</a:t>
            </a:r>
          </a:p>
          <a:p>
            <a:pPr marL="461010" indent="-461010"/>
            <a:r>
              <a:rPr lang="cs-CZ" sz="2400">
                <a:ea typeface="+mn-lt"/>
                <a:cs typeface="+mn-lt"/>
              </a:rPr>
              <a:t>Minimální velikost projektu, jehož příprava může být v rámci komponenty podpořena, je </a:t>
            </a:r>
            <a:r>
              <a:rPr lang="cs-CZ" sz="2400" b="1">
                <a:ea typeface="+mn-lt"/>
                <a:cs typeface="+mn-lt"/>
              </a:rPr>
              <a:t>50 mil. Kč</a:t>
            </a:r>
            <a:r>
              <a:rPr lang="cs-CZ" sz="2400">
                <a:ea typeface="+mn-lt"/>
                <a:cs typeface="+mn-lt"/>
              </a:rPr>
              <a:t> </a:t>
            </a:r>
          </a:p>
          <a:p>
            <a:pPr marL="461010" indent="-461010"/>
            <a:r>
              <a:rPr lang="cs-CZ" sz="2400">
                <a:ea typeface="+mn-lt"/>
                <a:cs typeface="+mn-lt"/>
              </a:rPr>
              <a:t>První výzva na výběr projektů proběhne ve </a:t>
            </a:r>
            <a:r>
              <a:rPr lang="cs-CZ" sz="2400" b="1">
                <a:ea typeface="+mn-lt"/>
                <a:cs typeface="+mn-lt"/>
              </a:rPr>
              <a:t>druhé polovině roku 2021</a:t>
            </a:r>
          </a:p>
          <a:p>
            <a:pPr marL="461010" indent="-461010"/>
            <a:endParaRPr lang="cs-CZ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53693559"/>
      </p:ext>
    </p:extLst>
  </p:cSld>
  <p:clrMapOvr>
    <a:masterClrMapping/>
  </p:clrMapOvr>
</p:sld>
</file>

<file path=ppt/theme/theme1.xml><?xml version="1.0" encoding="utf-8"?>
<a:theme xmlns:a="http://schemas.openxmlformats.org/drawingml/2006/main" name="Šablona final">
  <a:themeElements>
    <a:clrScheme name="NOK">
      <a:dk1>
        <a:srgbClr val="262626"/>
      </a:dk1>
      <a:lt1>
        <a:sysClr val="window" lastClr="FFFFFF"/>
      </a:lt1>
      <a:dk2>
        <a:srgbClr val="1F497D"/>
      </a:dk2>
      <a:lt2>
        <a:srgbClr val="EEECE1"/>
      </a:lt2>
      <a:accent1>
        <a:srgbClr val="17365D"/>
      </a:accent1>
      <a:accent2>
        <a:srgbClr val="548DD4"/>
      </a:accent2>
      <a:accent3>
        <a:srgbClr val="8DB3E2"/>
      </a:accent3>
      <a:accent4>
        <a:srgbClr val="C6D9F0"/>
      </a:accent4>
      <a:accent5>
        <a:srgbClr val="C6D9F0"/>
      </a:accent5>
      <a:accent6>
        <a:srgbClr val="C6D9F0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2_SMO_ppt_sablona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/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4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4_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MMR_klas">
  <a:themeElements>
    <a:clrScheme name="Barvy MMR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000099"/>
      </a:accent1>
      <a:accent2>
        <a:srgbClr val="00AF3F"/>
      </a:accent2>
      <a:accent3>
        <a:srgbClr val="F9E300"/>
      </a:accent3>
      <a:accent4>
        <a:srgbClr val="E21C18"/>
      </a:accent4>
      <a:accent5>
        <a:srgbClr val="24A7AF"/>
      </a:accent5>
      <a:accent6>
        <a:srgbClr val="868686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solidFill>
          <a:schemeClr val="bg1"/>
        </a:solidFill>
        <a:ln w="9525">
          <a:noFill/>
          <a:miter lim="800000"/>
          <a:headEnd/>
          <a:tailEnd/>
        </a:ln>
      </a:spPr>
      <a:bodyPr wrap="square">
        <a:spAutoFit/>
      </a:bodyPr>
      <a:lstStyle>
        <a:defPPr>
          <a:defRPr sz="1100" dirty="0"/>
        </a:defPPr>
      </a:lstStyle>
    </a:txDef>
  </a:objectDefaults>
  <a:extraClrSchemeLst/>
</a:theme>
</file>

<file path=ppt/theme/theme13.xml><?xml version="1.0" encoding="utf-8"?>
<a:theme xmlns:a="http://schemas.openxmlformats.org/drawingml/2006/main" name="Prezentace bílá A">
  <a:themeElements>
    <a:clrScheme name="MPO">
      <a:dk1>
        <a:sysClr val="windowText" lastClr="000000"/>
      </a:dk1>
      <a:lt1>
        <a:srgbClr val="FFFFFF"/>
      </a:lt1>
      <a:dk2>
        <a:srgbClr val="004B8D"/>
      </a:dk2>
      <a:lt2>
        <a:srgbClr val="FFFFFF"/>
      </a:lt2>
      <a:accent1>
        <a:srgbClr val="FFFFFF"/>
      </a:accent1>
      <a:accent2>
        <a:srgbClr val="B9E0F7"/>
      </a:accent2>
      <a:accent3>
        <a:srgbClr val="13B5F4"/>
      </a:accent3>
      <a:accent4>
        <a:srgbClr val="0096D6"/>
      </a:accent4>
      <a:accent5>
        <a:srgbClr val="E31B23"/>
      </a:accent5>
      <a:accent6>
        <a:srgbClr val="B5121B"/>
      </a:accent6>
      <a:hlink>
        <a:srgbClr val="B9E0F7"/>
      </a:hlink>
      <a:folHlink>
        <a:srgbClr val="13B5F4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2_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1_MMR_klas">
  <a:themeElements>
    <a:clrScheme name="Barvy MMR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000099"/>
      </a:accent1>
      <a:accent2>
        <a:srgbClr val="00AF3F"/>
      </a:accent2>
      <a:accent3>
        <a:srgbClr val="F9E300"/>
      </a:accent3>
      <a:accent4>
        <a:srgbClr val="E21C18"/>
      </a:accent4>
      <a:accent5>
        <a:srgbClr val="24A7AF"/>
      </a:accent5>
      <a:accent6>
        <a:srgbClr val="868686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MMR_sir">
  <a:themeElements>
    <a:clrScheme name="Barvy MMR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000099"/>
      </a:accent1>
      <a:accent2>
        <a:srgbClr val="00AF3F"/>
      </a:accent2>
      <a:accent3>
        <a:srgbClr val="F9E300"/>
      </a:accent3>
      <a:accent4>
        <a:srgbClr val="E21C18"/>
      </a:accent4>
      <a:accent5>
        <a:srgbClr val="24A7AF"/>
      </a:accent5>
      <a:accent6>
        <a:srgbClr val="868686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MO_ppt_sablona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/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4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1_SMO_ppt_sablona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/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4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prezentace">
  <a:themeElements>
    <a:clrScheme name="MPSV">
      <a:dk1>
        <a:srgbClr val="084A8B"/>
      </a:dk1>
      <a:lt1>
        <a:srgbClr val="F5F5F5"/>
      </a:lt1>
      <a:dk2>
        <a:srgbClr val="AFDDFA"/>
      </a:dk2>
      <a:lt2>
        <a:srgbClr val="F5F5F5"/>
      </a:lt2>
      <a:accent1>
        <a:srgbClr val="084A8B"/>
      </a:accent1>
      <a:accent2>
        <a:srgbClr val="5FBBF5"/>
      </a:accent2>
      <a:accent3>
        <a:srgbClr val="D7EEFC"/>
      </a:accent3>
      <a:accent4>
        <a:srgbClr val="FFCC00"/>
      </a:accent4>
      <a:accent5>
        <a:srgbClr val="AFDDFA"/>
      </a:accent5>
      <a:accent6>
        <a:srgbClr val="AF0100"/>
      </a:accent6>
      <a:hlink>
        <a:srgbClr val="084A8B"/>
      </a:hlink>
      <a:folHlink>
        <a:srgbClr val="084A8B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Předloha V1">
  <a:themeElements>
    <a:clrScheme name="MPO-B">
      <a:dk1>
        <a:sysClr val="windowText" lastClr="000000"/>
      </a:dk1>
      <a:lt1>
        <a:srgbClr val="FFFFFF"/>
      </a:lt1>
      <a:dk2>
        <a:srgbClr val="004B8D"/>
      </a:dk2>
      <a:lt2>
        <a:srgbClr val="FFFFFF"/>
      </a:lt2>
      <a:accent1>
        <a:srgbClr val="B9E0F7"/>
      </a:accent1>
      <a:accent2>
        <a:srgbClr val="13B5F4"/>
      </a:accent2>
      <a:accent3>
        <a:srgbClr val="0096D6"/>
      </a:accent3>
      <a:accent4>
        <a:srgbClr val="004B8D"/>
      </a:accent4>
      <a:accent5>
        <a:srgbClr val="E31B23"/>
      </a:accent5>
      <a:accent6>
        <a:srgbClr val="B5121B"/>
      </a:accent6>
      <a:hlink>
        <a:srgbClr val="13B5F4"/>
      </a:hlink>
      <a:folHlink>
        <a:srgbClr val="E31B23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_Předloha V1">
  <a:themeElements>
    <a:clrScheme name="MPO-B">
      <a:dk1>
        <a:sysClr val="windowText" lastClr="000000"/>
      </a:dk1>
      <a:lt1>
        <a:srgbClr val="FFFFFF"/>
      </a:lt1>
      <a:dk2>
        <a:srgbClr val="004B8D"/>
      </a:dk2>
      <a:lt2>
        <a:srgbClr val="FFFFFF"/>
      </a:lt2>
      <a:accent1>
        <a:srgbClr val="B9E0F7"/>
      </a:accent1>
      <a:accent2>
        <a:srgbClr val="13B5F4"/>
      </a:accent2>
      <a:accent3>
        <a:srgbClr val="0096D6"/>
      </a:accent3>
      <a:accent4>
        <a:srgbClr val="004B8D"/>
      </a:accent4>
      <a:accent5>
        <a:srgbClr val="E31B23"/>
      </a:accent5>
      <a:accent6>
        <a:srgbClr val="B5121B"/>
      </a:accent6>
      <a:hlink>
        <a:srgbClr val="13B5F4"/>
      </a:hlink>
      <a:folHlink>
        <a:srgbClr val="E31B23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_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zor_opvvv_prezentace [jen pro čtení] [režim kompatibility]" id="{9B56CEAE-D729-40CB-803A-1CD0CA6B854A}" vid="{F399D1D5-3202-4638-B0C1-5A0D3BEA7457}"/>
    </a:ext>
  </a:extLst>
</a:theme>
</file>

<file path=ppt/theme/theme9.xml><?xml version="1.0" encoding="utf-8"?>
<a:theme xmlns:a="http://schemas.openxmlformats.org/drawingml/2006/main" name="3_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zor_opvvv_prezentace (1) [režim kompatibility]" id="{DA703A08-D6F4-42ED-9A42-4325FB56D4EB}" vid="{E9B53D6E-C1B4-47F6-B453-122E81F271C3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ae529b29-b2bb-4f0f-bf76-47ede62a77b9" xsi:nil="true"/>
    <SharedWithUsers xmlns="a867a263-4c00-4944-a435-72febfd70997">
      <UserInfo>
        <DisplayName>Růžičková Lenka</DisplayName>
        <AccountId>300</AccountId>
        <AccountType/>
      </UserInfo>
      <UserInfo>
        <DisplayName>Illínová Sandra</DisplayName>
        <AccountId>125</AccountId>
        <AccountType/>
      </UserInfo>
      <UserInfo>
        <DisplayName>Maroušek Jaroslav</DisplayName>
        <AccountId>356</AccountId>
        <AccountType/>
      </UserInfo>
      <UserInfo>
        <DisplayName>Daněk Miroslav</DisplayName>
        <AccountId>180</AccountId>
        <AccountType/>
      </UserInfo>
      <UserInfo>
        <DisplayName>Soukup Miloš</DisplayName>
        <AccountId>174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C60E23A6042254D9AC27A8652D978CA" ma:contentTypeVersion="13" ma:contentTypeDescription="Vytvoří nový dokument" ma:contentTypeScope="" ma:versionID="1b3ff6ff336d3f9947d56cf55bd5cbd9">
  <xsd:schema xmlns:xsd="http://www.w3.org/2001/XMLSchema" xmlns:xs="http://www.w3.org/2001/XMLSchema" xmlns:p="http://schemas.microsoft.com/office/2006/metadata/properties" xmlns:ns2="ae529b29-b2bb-4f0f-bf76-47ede62a77b9" xmlns:ns3="a867a263-4c00-4944-a435-72febfd70997" targetNamespace="http://schemas.microsoft.com/office/2006/metadata/properties" ma:root="true" ma:fieldsID="0f74924097c9db6fd3e65bd3392928f4" ns2:_="" ns3:_="">
    <xsd:import namespace="ae529b29-b2bb-4f0f-bf76-47ede62a77b9"/>
    <xsd:import namespace="a867a263-4c00-4944-a435-72febfd7099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529b29-b2bb-4f0f-bf76-47ede62a77b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Flow_SignoffStatus" ma:index="12" nillable="true" ma:displayName="Stav odsouhlasení" ma:internalName="Stav_x0020_odsouhlasen_x00ed_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67a263-4c00-4944-a435-72febfd7099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C5A50D-16C2-49A5-9BCE-6252C91DAF9F}">
  <ds:schemaRefs>
    <ds:schemaRef ds:uri="http://schemas.microsoft.com/office/2006/metadata/properties"/>
    <ds:schemaRef ds:uri="ae529b29-b2bb-4f0f-bf76-47ede62a77b9"/>
    <ds:schemaRef ds:uri="http://purl.org/dc/terms/"/>
    <ds:schemaRef ds:uri="http://schemas.openxmlformats.org/package/2006/metadata/core-properties"/>
    <ds:schemaRef ds:uri="a867a263-4c00-4944-a435-72febfd70997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C7704B3-0C29-4046-8C9C-678D8FD00642}">
  <ds:schemaRefs>
    <ds:schemaRef ds:uri="a867a263-4c00-4944-a435-72febfd70997"/>
    <ds:schemaRef ds:uri="ae529b29-b2bb-4f0f-bf76-47ede62a77b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0/xmlns/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CAE78FBF-F6F8-44FD-B078-D48BAE4F866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MMR_NOK_CZ_sir</Template>
  <TotalTime>32</TotalTime>
  <Words>1648</Words>
  <Application>Microsoft Office PowerPoint</Application>
  <PresentationFormat>Vlastní</PresentationFormat>
  <Paragraphs>280</Paragraphs>
  <Slides>23</Slides>
  <Notes>20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16</vt:i4>
      </vt:variant>
      <vt:variant>
        <vt:lpstr>Nadpisy snímků</vt:lpstr>
      </vt:variant>
      <vt:variant>
        <vt:i4>23</vt:i4>
      </vt:variant>
    </vt:vector>
  </HeadingPairs>
  <TitlesOfParts>
    <vt:vector size="46" baseType="lpstr">
      <vt:lpstr>Arial</vt:lpstr>
      <vt:lpstr>Arial Black</vt:lpstr>
      <vt:lpstr>Calibri</vt:lpstr>
      <vt:lpstr>Calibri Light</vt:lpstr>
      <vt:lpstr>Times New Roman</vt:lpstr>
      <vt:lpstr>Wingdings</vt:lpstr>
      <vt:lpstr>Wingdings 3</vt:lpstr>
      <vt:lpstr>Šablona final</vt:lpstr>
      <vt:lpstr>SMO_ppt_sablona</vt:lpstr>
      <vt:lpstr>1_SMO_ppt_sablona</vt:lpstr>
      <vt:lpstr>prezentace</vt:lpstr>
      <vt:lpstr>Předloha V1</vt:lpstr>
      <vt:lpstr>Vlastní návrh</vt:lpstr>
      <vt:lpstr>1_Předloha V1</vt:lpstr>
      <vt:lpstr>1_Vlastní návrh</vt:lpstr>
      <vt:lpstr>3_Vlastní návrh</vt:lpstr>
      <vt:lpstr>2_SMO_ppt_sablona</vt:lpstr>
      <vt:lpstr>4_Vlastní návrh</vt:lpstr>
      <vt:lpstr>MMR_klas</vt:lpstr>
      <vt:lpstr>Prezentace bílá A</vt:lpstr>
      <vt:lpstr>2_Vlastní návrh</vt:lpstr>
      <vt:lpstr>1_MMR_klas</vt:lpstr>
      <vt:lpstr>MMR_sir</vt:lpstr>
      <vt:lpstr>Aktuální informace z Odboru regionální politiky MMR</vt:lpstr>
      <vt:lpstr>Obsah</vt:lpstr>
      <vt:lpstr>RSK v roce 2021</vt:lpstr>
      <vt:lpstr>Strategické směřování SRR21+ </vt:lpstr>
      <vt:lpstr>Akční plán SRR 21–22</vt:lpstr>
      <vt:lpstr>Návrh Národního plánu obnovy </vt:lpstr>
      <vt:lpstr>Komponenta 4.1 Systémová podpora veřejných investic</vt:lpstr>
      <vt:lpstr>Komponenta 4.1 - cílové skupiny</vt:lpstr>
      <vt:lpstr>Komponenta 4.1 - detailní specifika</vt:lpstr>
      <vt:lpstr>Komponenta 4.1 - Návrh implementace - výběr projektů</vt:lpstr>
      <vt:lpstr>Komponenta 2.8 Regenerace brownfieldů</vt:lpstr>
      <vt:lpstr>Dílčí části komponenty</vt:lpstr>
      <vt:lpstr>Finanční nástroj na podporu regenerace brownfieldů</vt:lpstr>
      <vt:lpstr>Finanční nástroj na podporu regenerace brownfieldů</vt:lpstr>
      <vt:lpstr>Prezentace aplikace PowerPoint</vt:lpstr>
      <vt:lpstr>Informační systém projektových záměrů</vt:lpstr>
      <vt:lpstr>Aktuality z kohezní politiky  ̶  programové období 2021–2027</vt:lpstr>
      <vt:lpstr>Přehled finančních zdrojů EU pro ČR na období 2021+  více na: https://www.dotaceeu.cz/   </vt:lpstr>
      <vt:lpstr>Prezentace aplikace PowerPoint</vt:lpstr>
      <vt:lpstr>Rozdělení alokace pro ČR 21–27 mezi OP </vt:lpstr>
      <vt:lpstr>Dopracování a předložení klíčových dokumentů 21–27 dle usnesení vlády  233/2021</vt:lpstr>
      <vt:lpstr>Evropské fondy po roce 2020 – Budoucnost politiky soudržnosti v ČR </vt:lpstr>
      <vt:lpstr>Děkuji za pozornost  Ing. David Koppitz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Národní stálá konference komora regionální</dc:title>
  <dc:creator>Pergl Ondřej</dc:creator>
  <cp:lastModifiedBy>Lásková Lenka</cp:lastModifiedBy>
  <cp:revision>17</cp:revision>
  <cp:lastPrinted>2020-03-06T10:14:24Z</cp:lastPrinted>
  <dcterms:created xsi:type="dcterms:W3CDTF">2017-03-17T15:41:45Z</dcterms:created>
  <dcterms:modified xsi:type="dcterms:W3CDTF">2021-03-09T07:52:32Z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0x010100FC60E23A6042254D9AC27A8652D978CA</vt:lpwstr>
  </property>
</Properties>
</file>