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4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5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6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7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theme/theme8.xml" ContentType="application/vnd.openxmlformats-officedocument.theme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9.xml" ContentType="application/vnd.openxmlformats-officedocument.theme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10.xml" ContentType="application/vnd.openxmlformats-officedocument.theme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11.xml" ContentType="application/vnd.openxmlformats-officedocument.theme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12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3.xml" ContentType="application/vnd.openxmlformats-officedocument.theme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theme/theme14.xml" ContentType="application/vnd.openxmlformats-officedocument.theme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15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theme/theme16.xml" ContentType="application/vnd.openxmlformats-officedocument.theme+xml"/>
  <Override PartName="/ppt/theme/theme17.xml" ContentType="application/vnd.openxmlformats-officedocument.theme+xml"/>
  <Override PartName="/ppt/theme/theme1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  <Override PartName="/ppt/changesInfos/changesInfo1.xml" ContentType="application/vnd.ms-powerpoint.changesinfo+xml"/>
  <Override PartName="/ppt/authors.xml" ContentType="application/vnd.ms-powerpoint.author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64" r:id="rId5"/>
    <p:sldMasterId id="2147483669" r:id="rId6"/>
    <p:sldMasterId id="2147484233" r:id="rId7"/>
    <p:sldMasterId id="2147483728" r:id="rId8"/>
    <p:sldMasterId id="2147483750" r:id="rId9"/>
    <p:sldMasterId id="2147483834" r:id="rId10"/>
    <p:sldMasterId id="2147483856" r:id="rId11"/>
    <p:sldMasterId id="2147483972" r:id="rId12"/>
    <p:sldMasterId id="2147483979" r:id="rId13"/>
    <p:sldMasterId id="2147483984" r:id="rId14"/>
    <p:sldMasterId id="2147484078" r:id="rId15"/>
    <p:sldMasterId id="2147484088" r:id="rId16"/>
    <p:sldMasterId id="2147484163" r:id="rId17"/>
    <p:sldMasterId id="2147484194" r:id="rId18"/>
    <p:sldMasterId id="2147484199" r:id="rId19"/>
  </p:sldMasterIdLst>
  <p:notesMasterIdLst>
    <p:notesMasterId r:id="rId38"/>
  </p:notesMasterIdLst>
  <p:handoutMasterIdLst>
    <p:handoutMasterId r:id="rId39"/>
  </p:handoutMasterIdLst>
  <p:sldIdLst>
    <p:sldId id="777" r:id="rId20"/>
    <p:sldId id="2145706641" r:id="rId21"/>
    <p:sldId id="258" r:id="rId22"/>
    <p:sldId id="263" r:id="rId23"/>
    <p:sldId id="2145706694" r:id="rId24"/>
    <p:sldId id="2145706678" r:id="rId25"/>
    <p:sldId id="2145706639" r:id="rId26"/>
    <p:sldId id="2145706614" r:id="rId27"/>
    <p:sldId id="2145706616" r:id="rId28"/>
    <p:sldId id="2145706701" r:id="rId29"/>
    <p:sldId id="2145706684" r:id="rId30"/>
    <p:sldId id="2145706686" r:id="rId31"/>
    <p:sldId id="2145706688" r:id="rId32"/>
    <p:sldId id="1514" r:id="rId33"/>
    <p:sldId id="931" r:id="rId34"/>
    <p:sldId id="2145706681" r:id="rId35"/>
    <p:sldId id="2145706695" r:id="rId36"/>
    <p:sldId id="1262" r:id="rId37"/>
  </p:sldIdLst>
  <p:sldSz cx="12190413" cy="7021513"/>
  <p:notesSz cx="6797675" cy="9926638"/>
  <p:defaultTextStyle>
    <a:defPPr>
      <a:defRPr lang="cs-CZ"/>
    </a:defPPr>
    <a:lvl1pPr marL="0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14751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29502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44253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59004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73756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88507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303258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918009" algn="l" defTabSz="1229502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userDrawn="1">
          <p15:clr>
            <a:srgbClr val="A4A3A4"/>
          </p15:clr>
        </p15:guide>
        <p15:guide id="2" pos="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4E1ADC4-FFED-D8AF-5F0A-C60B4E91463F}" name="Opravil Zdeněk" initials="OZ" userId="S::zdenek.opravil@mmr.cz::432fd13f-eea1-44cb-8bc8-b34480f7dd5c" providerId="AD"/>
  <p188:author id="{9CF38EEE-0BAE-7116-4A73-47C4DDC3B842}" name="Barcalová Jitka" initials="BJ" userId="S::jitka.barcalova@mmr.cz::ee576c53-5c4f-489f-b6ff-d6731ecd73c7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Ondřej Pergl" initials="OP" lastIdx="10" clrIdx="0"/>
  <p:cmAuthor id="1" name="Mazal Rostislav" initials="MR" lastIdx="5" clrIdx="1">
    <p:extLst>
      <p:ext uri="{19B8F6BF-5375-455C-9EA6-DF929625EA0E}">
        <p15:presenceInfo xmlns:p15="http://schemas.microsoft.com/office/powerpoint/2012/main" userId="S::rostislav.mazal@mmr.cz::41cffdb9-8294-4a48-a835-d370f562de6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81BD"/>
    <a:srgbClr val="18B29C"/>
    <a:srgbClr val="FFCA08"/>
    <a:srgbClr val="D3EDF9"/>
    <a:srgbClr val="0C4CA3"/>
    <a:srgbClr val="034EA2"/>
    <a:srgbClr val="FB8005"/>
    <a:srgbClr val="E665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A529777-728F-4DC9-95AE-4BA9B77392B2}" v="5" dt="2022-06-16T09:11:36.76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řední styl 2 – zvýraznění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C2FFA5D-87B4-456A-9821-1D502468CF0F}" styleName="Styl s motivem 1 – zvýraznění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Bez stylu, mřížka tabulky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Střední styl 2 – zvýraznění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Střední styl 2 – zvýraznění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54570" autoAdjust="0"/>
  </p:normalViewPr>
  <p:slideViewPr>
    <p:cSldViewPr snapToGrid="0">
      <p:cViewPr varScale="1">
        <p:scale>
          <a:sx n="61" d="100"/>
          <a:sy n="61" d="100"/>
        </p:scale>
        <p:origin x="2478" y="72"/>
      </p:cViewPr>
      <p:guideLst>
        <p:guide orient="horz"/>
        <p:guide pos="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slideMaster" Target="slideMasters/slideMaster10.xml"/><Relationship Id="rId18" Type="http://schemas.openxmlformats.org/officeDocument/2006/relationships/slideMaster" Target="slideMasters/slideMaster15.xml"/><Relationship Id="rId26" Type="http://schemas.openxmlformats.org/officeDocument/2006/relationships/slide" Target="slides/slide7.xml"/><Relationship Id="rId39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2.xml"/><Relationship Id="rId34" Type="http://schemas.openxmlformats.org/officeDocument/2006/relationships/slide" Target="slides/slide15.xml"/><Relationship Id="rId42" Type="http://schemas.openxmlformats.org/officeDocument/2006/relationships/viewProps" Target="viewProps.xml"/><Relationship Id="rId7" Type="http://schemas.openxmlformats.org/officeDocument/2006/relationships/slideMaster" Target="slideMasters/slideMaster4.xml"/><Relationship Id="rId12" Type="http://schemas.openxmlformats.org/officeDocument/2006/relationships/slideMaster" Target="slideMasters/slideMaster9.xml"/><Relationship Id="rId17" Type="http://schemas.openxmlformats.org/officeDocument/2006/relationships/slideMaster" Target="slideMasters/slideMaster14.xml"/><Relationship Id="rId25" Type="http://schemas.openxmlformats.org/officeDocument/2006/relationships/slide" Target="slides/slide6.xml"/><Relationship Id="rId33" Type="http://schemas.openxmlformats.org/officeDocument/2006/relationships/slide" Target="slides/slide14.xml"/><Relationship Id="rId38" Type="http://schemas.openxmlformats.org/officeDocument/2006/relationships/notesMaster" Target="notesMasters/notesMaster1.xml"/><Relationship Id="rId46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Master" Target="slideMasters/slideMaster13.xml"/><Relationship Id="rId20" Type="http://schemas.openxmlformats.org/officeDocument/2006/relationships/slide" Target="slides/slide1.xml"/><Relationship Id="rId29" Type="http://schemas.openxmlformats.org/officeDocument/2006/relationships/slide" Target="slides/slide10.xml"/><Relationship Id="rId41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Master" Target="slideMasters/slideMaster8.xml"/><Relationship Id="rId24" Type="http://schemas.openxmlformats.org/officeDocument/2006/relationships/slide" Target="slides/slide5.xml"/><Relationship Id="rId32" Type="http://schemas.openxmlformats.org/officeDocument/2006/relationships/slide" Target="slides/slide13.xml"/><Relationship Id="rId37" Type="http://schemas.openxmlformats.org/officeDocument/2006/relationships/slide" Target="slides/slide18.xml"/><Relationship Id="rId40" Type="http://schemas.openxmlformats.org/officeDocument/2006/relationships/commentAuthors" Target="commentAuthors.xml"/><Relationship Id="rId45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5" Type="http://schemas.openxmlformats.org/officeDocument/2006/relationships/slideMaster" Target="slideMasters/slideMaster12.xml"/><Relationship Id="rId23" Type="http://schemas.openxmlformats.org/officeDocument/2006/relationships/slide" Target="slides/slide4.xml"/><Relationship Id="rId28" Type="http://schemas.openxmlformats.org/officeDocument/2006/relationships/slide" Target="slides/slide9.xml"/><Relationship Id="rId36" Type="http://schemas.openxmlformats.org/officeDocument/2006/relationships/slide" Target="slides/slide17.xml"/><Relationship Id="rId10" Type="http://schemas.openxmlformats.org/officeDocument/2006/relationships/slideMaster" Target="slideMasters/slideMaster7.xml"/><Relationship Id="rId19" Type="http://schemas.openxmlformats.org/officeDocument/2006/relationships/slideMaster" Target="slideMasters/slideMaster16.xml"/><Relationship Id="rId31" Type="http://schemas.openxmlformats.org/officeDocument/2006/relationships/slide" Target="slides/slide12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Master" Target="slideMasters/slideMaster6.xml"/><Relationship Id="rId14" Type="http://schemas.openxmlformats.org/officeDocument/2006/relationships/slideMaster" Target="slideMasters/slideMaster11.xml"/><Relationship Id="rId22" Type="http://schemas.openxmlformats.org/officeDocument/2006/relationships/slide" Target="slides/slide3.xml"/><Relationship Id="rId27" Type="http://schemas.openxmlformats.org/officeDocument/2006/relationships/slide" Target="slides/slide8.xml"/><Relationship Id="rId30" Type="http://schemas.openxmlformats.org/officeDocument/2006/relationships/slide" Target="slides/slide11.xml"/><Relationship Id="rId35" Type="http://schemas.openxmlformats.org/officeDocument/2006/relationships/slide" Target="slides/slide16.xml"/><Relationship Id="rId43" Type="http://schemas.openxmlformats.org/officeDocument/2006/relationships/theme" Target="theme/theme1.xml"/><Relationship Id="rId48" Type="http://schemas.microsoft.com/office/2018/10/relationships/authors" Target="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arcalová Jitka" userId="ee576c53-5c4f-489f-b6ff-d6731ecd73c7" providerId="ADAL" clId="{E9A9B818-909A-4F85-8E9A-9862A57C9BCB}"/>
    <pc:docChg chg="undo custSel addSld delSld modSld">
      <pc:chgData name="Barcalová Jitka" userId="ee576c53-5c4f-489f-b6ff-d6731ecd73c7" providerId="ADAL" clId="{E9A9B818-909A-4F85-8E9A-9862A57C9BCB}" dt="2022-06-16T09:25:00.862" v="50" actId="14100"/>
      <pc:docMkLst>
        <pc:docMk/>
      </pc:docMkLst>
      <pc:sldChg chg="modNotesTx">
        <pc:chgData name="Barcalová Jitka" userId="ee576c53-5c4f-489f-b6ff-d6731ecd73c7" providerId="ADAL" clId="{E9A9B818-909A-4F85-8E9A-9862A57C9BCB}" dt="2022-06-16T09:02:12.886" v="0" actId="6549"/>
        <pc:sldMkLst>
          <pc:docMk/>
          <pc:sldMk cId="1471275976" sldId="258"/>
        </pc:sldMkLst>
      </pc:sldChg>
      <pc:sldChg chg="addSp delSp modSp add modNotesTx">
        <pc:chgData name="Barcalová Jitka" userId="ee576c53-5c4f-489f-b6ff-d6731ecd73c7" providerId="ADAL" clId="{E9A9B818-909A-4F85-8E9A-9862A57C9BCB}" dt="2022-06-16T09:25:00.862" v="50" actId="14100"/>
        <pc:sldMkLst>
          <pc:docMk/>
          <pc:sldMk cId="1210710542" sldId="777"/>
        </pc:sldMkLst>
        <pc:spChg chg="mod">
          <ac:chgData name="Barcalová Jitka" userId="ee576c53-5c4f-489f-b6ff-d6731ecd73c7" providerId="ADAL" clId="{E9A9B818-909A-4F85-8E9A-9862A57C9BCB}" dt="2022-06-16T09:17:46.222" v="44" actId="14100"/>
          <ac:spMkLst>
            <pc:docMk/>
            <pc:sldMk cId="1210710542" sldId="777"/>
            <ac:spMk id="2" creationId="{00000000-0000-0000-0000-000000000000}"/>
          </ac:spMkLst>
        </pc:spChg>
        <pc:spChg chg="mod">
          <ac:chgData name="Barcalová Jitka" userId="ee576c53-5c4f-489f-b6ff-d6731ecd73c7" providerId="ADAL" clId="{E9A9B818-909A-4F85-8E9A-9862A57C9BCB}" dt="2022-06-16T09:24:52.045" v="49" actId="14100"/>
          <ac:spMkLst>
            <pc:docMk/>
            <pc:sldMk cId="1210710542" sldId="777"/>
            <ac:spMk id="3" creationId="{00000000-0000-0000-0000-000000000000}"/>
          </ac:spMkLst>
        </pc:spChg>
        <pc:spChg chg="mod">
          <ac:chgData name="Barcalová Jitka" userId="ee576c53-5c4f-489f-b6ff-d6731ecd73c7" providerId="ADAL" clId="{E9A9B818-909A-4F85-8E9A-9862A57C9BCB}" dt="2022-06-16T09:25:00.862" v="50" actId="14100"/>
          <ac:spMkLst>
            <pc:docMk/>
            <pc:sldMk cId="1210710542" sldId="777"/>
            <ac:spMk id="4" creationId="{00000000-0000-0000-0000-000000000000}"/>
          </ac:spMkLst>
        </pc:spChg>
        <pc:spChg chg="add del mod">
          <ac:chgData name="Barcalová Jitka" userId="ee576c53-5c4f-489f-b6ff-d6731ecd73c7" providerId="ADAL" clId="{E9A9B818-909A-4F85-8E9A-9862A57C9BCB}" dt="2022-06-16T09:10:15.648" v="19"/>
          <ac:spMkLst>
            <pc:docMk/>
            <pc:sldMk cId="1210710542" sldId="777"/>
            <ac:spMk id="5" creationId="{D6A4111B-7ADA-406D-BECC-887B6066EF39}"/>
          </ac:spMkLst>
        </pc:spChg>
      </pc:sldChg>
      <pc:sldChg chg="modNotesTx">
        <pc:chgData name="Barcalová Jitka" userId="ee576c53-5c4f-489f-b6ff-d6731ecd73c7" providerId="ADAL" clId="{E9A9B818-909A-4F85-8E9A-9862A57C9BCB}" dt="2022-06-16T09:04:40.525" v="5" actId="6549"/>
        <pc:sldMkLst>
          <pc:docMk/>
          <pc:sldMk cId="3457951" sldId="931"/>
        </pc:sldMkLst>
      </pc:sldChg>
      <pc:sldChg chg="del">
        <pc:chgData name="Barcalová Jitka" userId="ee576c53-5c4f-489f-b6ff-d6731ecd73c7" providerId="ADAL" clId="{E9A9B818-909A-4F85-8E9A-9862A57C9BCB}" dt="2022-06-16T09:18:45" v="46" actId="2696"/>
        <pc:sldMkLst>
          <pc:docMk/>
          <pc:sldMk cId="2390250142" sldId="1271"/>
        </pc:sldMkLst>
      </pc:sldChg>
      <pc:sldChg chg="modNotesTx">
        <pc:chgData name="Barcalová Jitka" userId="ee576c53-5c4f-489f-b6ff-d6731ecd73c7" providerId="ADAL" clId="{E9A9B818-909A-4F85-8E9A-9862A57C9BCB}" dt="2022-06-16T09:04:44.464" v="6" actId="6549"/>
        <pc:sldMkLst>
          <pc:docMk/>
          <pc:sldMk cId="3968623525" sldId="1514"/>
        </pc:sldMkLst>
      </pc:sldChg>
      <pc:sldChg chg="modNotesTx">
        <pc:chgData name="Barcalová Jitka" userId="ee576c53-5c4f-489f-b6ff-d6731ecd73c7" providerId="ADAL" clId="{E9A9B818-909A-4F85-8E9A-9862A57C9BCB}" dt="2022-06-16T09:02:43.721" v="1" actId="6549"/>
        <pc:sldMkLst>
          <pc:docMk/>
          <pc:sldMk cId="2959953609" sldId="2145706614"/>
        </pc:sldMkLst>
      </pc:sldChg>
      <pc:sldChg chg="modNotesTx">
        <pc:chgData name="Barcalová Jitka" userId="ee576c53-5c4f-489f-b6ff-d6731ecd73c7" providerId="ADAL" clId="{E9A9B818-909A-4F85-8E9A-9862A57C9BCB}" dt="2022-06-16T09:04:32.245" v="4" actId="6549"/>
        <pc:sldMkLst>
          <pc:docMk/>
          <pc:sldMk cId="1265585842" sldId="2145706695"/>
        </pc:sldMkLst>
      </pc:sldChg>
      <pc:sldChg chg="del">
        <pc:chgData name="Barcalová Jitka" userId="ee576c53-5c4f-489f-b6ff-d6731ecd73c7" providerId="ADAL" clId="{E9A9B818-909A-4F85-8E9A-9862A57C9BCB}" dt="2022-06-16T09:03:58.053" v="3" actId="2696"/>
        <pc:sldMkLst>
          <pc:docMk/>
          <pc:sldMk cId="587363935" sldId="2145706700"/>
        </pc:sldMkLst>
      </pc:sldChg>
      <pc:sldChg chg="modNotesTx">
        <pc:chgData name="Barcalová Jitka" userId="ee576c53-5c4f-489f-b6ff-d6731ecd73c7" providerId="ADAL" clId="{E9A9B818-909A-4F85-8E9A-9862A57C9BCB}" dt="2022-06-16T09:02:51.008" v="2" actId="6549"/>
        <pc:sldMkLst>
          <pc:docMk/>
          <pc:sldMk cId="1886847647" sldId="2145706701"/>
        </pc:sldMkLst>
      </pc:sld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https://mmrcz.sharepoint.com/sites/APSRR21/APSRR_SHP/Implementace/AP_SRR_implementace_tabulka_aktivit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mmrcz.sharepoint.com/sites/APSRR21/APSRR_SHP/Implementace/AP_SRR_implementace_tabulka_aktivit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https://mmrcz.sharepoint.com/sites/APSRR21/APSRR_SHP/Implementace/AP_SRR_implementace_tabulka_aktivit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https://mmrcz.sharepoint.com/sites/APSRR21/APSRR_SHP/Implementace/AP_SRR_implementace_tabulka_aktivit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748622047244096"/>
          <c:y val="5.9830148619957536E-2"/>
          <c:w val="0.5816944444444444"/>
          <c:h val="0.88921443736730366"/>
        </c:manualLayout>
      </c:layout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rgbClr val="FF0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9E6-401C-A8A1-C593DC153E22}"/>
              </c:ext>
            </c:extLst>
          </c:dPt>
          <c:dPt>
            <c:idx val="1"/>
            <c:bubble3D val="0"/>
            <c:spPr>
              <a:solidFill>
                <a:srgbClr val="FFC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9E6-401C-A8A1-C593DC153E22}"/>
              </c:ext>
            </c:extLst>
          </c:dPt>
          <c:dPt>
            <c:idx val="2"/>
            <c:bubble3D val="0"/>
            <c:spPr>
              <a:solidFill>
                <a:srgbClr val="92D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9E6-401C-A8A1-C593DC153E22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val>
            <c:numRef>
              <c:f>stav_2022_05!$T$2:$T$4</c:f>
              <c:numCache>
                <c:formatCode>General</c:formatCode>
                <c:ptCount val="3"/>
                <c:pt idx="0">
                  <c:v>13</c:v>
                </c:pt>
                <c:pt idx="1">
                  <c:v>59</c:v>
                </c:pt>
                <c:pt idx="2">
                  <c:v>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9E6-401C-A8A1-C593DC153E22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748622047244096"/>
          <c:y val="5.9830148619957536E-2"/>
          <c:w val="0.5816944444444444"/>
          <c:h val="0.88921443736730366"/>
        </c:manualLayout>
      </c:layout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rgbClr val="FF0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978-456B-BCF8-7F3CA063EE99}"/>
              </c:ext>
            </c:extLst>
          </c:dPt>
          <c:dPt>
            <c:idx val="1"/>
            <c:bubble3D val="0"/>
            <c:spPr>
              <a:solidFill>
                <a:srgbClr val="FFC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978-456B-BCF8-7F3CA063EE99}"/>
              </c:ext>
            </c:extLst>
          </c:dPt>
          <c:dPt>
            <c:idx val="2"/>
            <c:bubble3D val="0"/>
            <c:spPr>
              <a:solidFill>
                <a:srgbClr val="92D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978-456B-BCF8-7F3CA063EE9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val>
            <c:numRef>
              <c:f>stav_2022_05!$V$2:$V$4</c:f>
              <c:numCache>
                <c:formatCode>General</c:formatCode>
                <c:ptCount val="3"/>
                <c:pt idx="0">
                  <c:v>1</c:v>
                </c:pt>
                <c:pt idx="1">
                  <c:v>29</c:v>
                </c:pt>
                <c:pt idx="2">
                  <c:v>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8978-456B-BCF8-7F3CA063EE99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748622047244096"/>
          <c:y val="5.9830148619957536E-2"/>
          <c:w val="0.5816944444444444"/>
          <c:h val="0.88921443736730366"/>
        </c:manualLayout>
      </c:layout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rgbClr val="FF0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180-4C26-B0F7-7694AC25EE5F}"/>
              </c:ext>
            </c:extLst>
          </c:dPt>
          <c:dPt>
            <c:idx val="1"/>
            <c:bubble3D val="0"/>
            <c:spPr>
              <a:solidFill>
                <a:srgbClr val="FFC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2180-4C26-B0F7-7694AC25EE5F}"/>
              </c:ext>
            </c:extLst>
          </c:dPt>
          <c:dPt>
            <c:idx val="2"/>
            <c:bubble3D val="0"/>
            <c:spPr>
              <a:solidFill>
                <a:srgbClr val="92D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180-4C26-B0F7-7694AC25EE5F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val>
            <c:numRef>
              <c:f>stav_2022_05!$U$2:$U$4</c:f>
              <c:numCache>
                <c:formatCode>General</c:formatCode>
                <c:ptCount val="3"/>
                <c:pt idx="0">
                  <c:v>8</c:v>
                </c:pt>
                <c:pt idx="1">
                  <c:v>18</c:v>
                </c:pt>
                <c:pt idx="2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6E8A-4C54-AC02-A80F1C9BABBD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1748622047244096"/>
          <c:y val="5.9830148619957536E-2"/>
          <c:w val="0.5816944444444444"/>
          <c:h val="0.88921443736730366"/>
        </c:manualLayout>
      </c:layout>
      <c:doughnutChart>
        <c:varyColors val="1"/>
        <c:ser>
          <c:idx val="0"/>
          <c:order val="0"/>
          <c:spPr>
            <a:ln>
              <a:noFill/>
            </a:ln>
          </c:spPr>
          <c:dPt>
            <c:idx val="0"/>
            <c:bubble3D val="0"/>
            <c:spPr>
              <a:solidFill>
                <a:srgbClr val="FF0000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1273-4CDC-9ED1-B38FF6D544D9}"/>
              </c:ext>
            </c:extLst>
          </c:dPt>
          <c:dPt>
            <c:idx val="1"/>
            <c:bubble3D val="0"/>
            <c:spPr>
              <a:solidFill>
                <a:srgbClr val="FFC000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1273-4CDC-9ED1-B38FF6D544D9}"/>
              </c:ext>
            </c:extLst>
          </c:dPt>
          <c:dPt>
            <c:idx val="2"/>
            <c:bubble3D val="0"/>
            <c:spPr>
              <a:solidFill>
                <a:srgbClr val="92D050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1273-4CDC-9ED1-B38FF6D544D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8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val>
            <c:numRef>
              <c:f>stav_2022_04!$W$2:$W$4</c:f>
              <c:numCache>
                <c:formatCode>General</c:formatCode>
                <c:ptCount val="3"/>
                <c:pt idx="0">
                  <c:v>4</c:v>
                </c:pt>
                <c:pt idx="1">
                  <c:v>3</c:v>
                </c:pt>
                <c:pt idx="2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1273-4CDC-9ED1-B38FF6D544D9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  <c:holeSize val="65"/>
      </c:doughnut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 w="9525" cap="flat" cmpd="sng" algn="ctr">
      <a:noFill/>
      <a:round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0254758-1EC0-429C-B4D7-997C0F44DD1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3452754A-DD78-499F-8A10-48DF21C2FF11}">
      <dgm:prSet/>
      <dgm:spPr>
        <a:solidFill>
          <a:srgbClr val="FFC000"/>
        </a:solidFill>
        <a:ln>
          <a:solidFill>
            <a:srgbClr val="FFCC00"/>
          </a:solidFill>
        </a:ln>
      </dgm:spPr>
      <dgm:t>
        <a:bodyPr/>
        <a:lstStyle/>
        <a:p>
          <a:r>
            <a:rPr lang="cs-CZ">
              <a:solidFill>
                <a:srgbClr val="164194"/>
              </a:solidFill>
            </a:rPr>
            <a:t>Posílit podporu nákupu alternativních nízkoemisních vozidel pro zajištění obslužnosti</a:t>
          </a:r>
        </a:p>
      </dgm:t>
    </dgm:pt>
    <dgm:pt modelId="{2CFBE9E9-C486-4F73-AC8A-38594E7DEB35}" type="parTrans" cxnId="{AAF78B46-7B5C-4E58-B9D8-71ED853B74EC}">
      <dgm:prSet/>
      <dgm:spPr/>
      <dgm:t>
        <a:bodyPr/>
        <a:lstStyle/>
        <a:p>
          <a:endParaRPr lang="cs-CZ"/>
        </a:p>
      </dgm:t>
    </dgm:pt>
    <dgm:pt modelId="{9DAAD8A0-028D-436A-A820-A75B30388BF6}" type="sibTrans" cxnId="{AAF78B46-7B5C-4E58-B9D8-71ED853B74EC}">
      <dgm:prSet/>
      <dgm:spPr/>
      <dgm:t>
        <a:bodyPr/>
        <a:lstStyle/>
        <a:p>
          <a:endParaRPr lang="cs-CZ"/>
        </a:p>
      </dgm:t>
    </dgm:pt>
    <dgm:pt modelId="{7C7474B2-08B6-4D39-B467-6BAA766CAADC}">
      <dgm:prSet/>
      <dgm:spPr>
        <a:solidFill>
          <a:srgbClr val="FFC000"/>
        </a:solidFill>
        <a:ln>
          <a:solidFill>
            <a:srgbClr val="FFCC00"/>
          </a:solidFill>
        </a:ln>
      </dgm:spPr>
      <dgm:t>
        <a:bodyPr/>
        <a:lstStyle/>
        <a:p>
          <a:r>
            <a:rPr lang="cs-CZ">
              <a:solidFill>
                <a:srgbClr val="164194"/>
              </a:solidFill>
            </a:rPr>
            <a:t>Zajistit financování destinačního managementu ze strany státu</a:t>
          </a:r>
        </a:p>
      </dgm:t>
    </dgm:pt>
    <dgm:pt modelId="{4B2D94C0-A4FC-4CEE-ABB0-E4BF9EAE03A3}" type="parTrans" cxnId="{FD259B36-2598-456A-895C-DF55450E1827}">
      <dgm:prSet/>
      <dgm:spPr/>
      <dgm:t>
        <a:bodyPr/>
        <a:lstStyle/>
        <a:p>
          <a:endParaRPr lang="cs-CZ"/>
        </a:p>
      </dgm:t>
    </dgm:pt>
    <dgm:pt modelId="{4543BECE-609C-4AF8-8799-B2DD8D356770}" type="sibTrans" cxnId="{FD259B36-2598-456A-895C-DF55450E1827}">
      <dgm:prSet/>
      <dgm:spPr/>
      <dgm:t>
        <a:bodyPr/>
        <a:lstStyle/>
        <a:p>
          <a:endParaRPr lang="cs-CZ"/>
        </a:p>
      </dgm:t>
    </dgm:pt>
    <dgm:pt modelId="{D8221134-F5DD-4E1E-A77E-F1E4FBC7D1DC}">
      <dgm:prSet/>
      <dgm:spPr>
        <a:solidFill>
          <a:srgbClr val="FFC000"/>
        </a:solidFill>
        <a:ln>
          <a:solidFill>
            <a:srgbClr val="FFCC00"/>
          </a:solidFill>
        </a:ln>
      </dgm:spPr>
      <dgm:t>
        <a:bodyPr/>
        <a:lstStyle/>
        <a:p>
          <a:r>
            <a:rPr lang="cs-CZ">
              <a:solidFill>
                <a:srgbClr val="164194"/>
              </a:solidFill>
            </a:rPr>
            <a:t>Vytvoření národního dotačního titulu na podporu HSOÚ</a:t>
          </a:r>
        </a:p>
      </dgm:t>
    </dgm:pt>
    <dgm:pt modelId="{F3F9D22B-CC2B-4217-924C-7ED36890075A}" type="parTrans" cxnId="{DEBB8F9C-004D-40CC-B860-9C901CA00D65}">
      <dgm:prSet/>
      <dgm:spPr/>
      <dgm:t>
        <a:bodyPr/>
        <a:lstStyle/>
        <a:p>
          <a:endParaRPr lang="cs-CZ"/>
        </a:p>
      </dgm:t>
    </dgm:pt>
    <dgm:pt modelId="{459F3561-2446-4362-8782-751A17440BE5}" type="sibTrans" cxnId="{DEBB8F9C-004D-40CC-B860-9C901CA00D65}">
      <dgm:prSet/>
      <dgm:spPr/>
      <dgm:t>
        <a:bodyPr/>
        <a:lstStyle/>
        <a:p>
          <a:endParaRPr lang="cs-CZ"/>
        </a:p>
      </dgm:t>
    </dgm:pt>
    <dgm:pt modelId="{CE8C24AE-7851-4366-B6CF-8703D229EC96}">
      <dgm:prSet/>
      <dgm:spPr>
        <a:solidFill>
          <a:srgbClr val="FFC000"/>
        </a:solidFill>
        <a:ln>
          <a:solidFill>
            <a:srgbClr val="FFCC00"/>
          </a:solidFill>
        </a:ln>
      </dgm:spPr>
      <dgm:t>
        <a:bodyPr/>
        <a:lstStyle/>
        <a:p>
          <a:r>
            <a:rPr lang="cs-CZ">
              <a:solidFill>
                <a:srgbClr val="164194"/>
              </a:solidFill>
            </a:rPr>
            <a:t>Pilotní projekt modulárních obecních bytů určených pro sociální bydlení</a:t>
          </a:r>
        </a:p>
      </dgm:t>
    </dgm:pt>
    <dgm:pt modelId="{12BFA6CB-7ADD-4CAE-827C-50E29EEDB6FE}" type="parTrans" cxnId="{4C7CF207-9430-4DA4-9CB5-747C4BB0DBCA}">
      <dgm:prSet/>
      <dgm:spPr/>
      <dgm:t>
        <a:bodyPr/>
        <a:lstStyle/>
        <a:p>
          <a:endParaRPr lang="cs-CZ"/>
        </a:p>
      </dgm:t>
    </dgm:pt>
    <dgm:pt modelId="{171A929E-F276-47E7-A3FC-A2DE6A9842D8}" type="sibTrans" cxnId="{4C7CF207-9430-4DA4-9CB5-747C4BB0DBCA}">
      <dgm:prSet/>
      <dgm:spPr/>
      <dgm:t>
        <a:bodyPr/>
        <a:lstStyle/>
        <a:p>
          <a:endParaRPr lang="cs-CZ"/>
        </a:p>
      </dgm:t>
    </dgm:pt>
    <dgm:pt modelId="{0C968DF9-5A7B-49D0-A02D-E1AA46674198}">
      <dgm:prSet/>
      <dgm:spPr>
        <a:solidFill>
          <a:srgbClr val="FFC000"/>
        </a:solidFill>
        <a:ln>
          <a:solidFill>
            <a:srgbClr val="FFCC00"/>
          </a:solidFill>
        </a:ln>
      </dgm:spPr>
      <dgm:t>
        <a:bodyPr/>
        <a:lstStyle/>
        <a:p>
          <a:r>
            <a:rPr lang="cs-CZ">
              <a:solidFill>
                <a:srgbClr val="164194"/>
              </a:solidFill>
            </a:rPr>
            <a:t>Podpora metropolitní spolupráce</a:t>
          </a:r>
        </a:p>
      </dgm:t>
    </dgm:pt>
    <dgm:pt modelId="{4D982825-F850-4349-AA1B-A0C811011901}" type="parTrans" cxnId="{E0C4DE33-3413-4FDE-A7E3-B9EB664DB0D2}">
      <dgm:prSet/>
      <dgm:spPr/>
      <dgm:t>
        <a:bodyPr/>
        <a:lstStyle/>
        <a:p>
          <a:endParaRPr lang="cs-CZ"/>
        </a:p>
      </dgm:t>
    </dgm:pt>
    <dgm:pt modelId="{544F3667-BAEB-4BC5-BDE4-7CA24E3C731D}" type="sibTrans" cxnId="{E0C4DE33-3413-4FDE-A7E3-B9EB664DB0D2}">
      <dgm:prSet/>
      <dgm:spPr/>
      <dgm:t>
        <a:bodyPr/>
        <a:lstStyle/>
        <a:p>
          <a:endParaRPr lang="cs-CZ"/>
        </a:p>
      </dgm:t>
    </dgm:pt>
    <dgm:pt modelId="{F663D2FD-68F0-4A36-856B-7436954BA7BA}">
      <dgm:prSet/>
      <dgm:spPr>
        <a:solidFill>
          <a:srgbClr val="FFC000"/>
        </a:solidFill>
        <a:ln>
          <a:solidFill>
            <a:srgbClr val="FFCC00"/>
          </a:solidFill>
        </a:ln>
      </dgm:spPr>
      <dgm:t>
        <a:bodyPr/>
        <a:lstStyle/>
        <a:p>
          <a:r>
            <a:rPr lang="cs-CZ">
              <a:solidFill>
                <a:srgbClr val="164194"/>
              </a:solidFill>
            </a:rPr>
            <a:t>Vytvořit program na podporu </a:t>
          </a:r>
          <a:r>
            <a:rPr lang="cs-CZ" err="1">
              <a:solidFill>
                <a:srgbClr val="164194"/>
              </a:solidFill>
            </a:rPr>
            <a:t>Expat</a:t>
          </a:r>
          <a:r>
            <a:rPr lang="cs-CZ">
              <a:solidFill>
                <a:srgbClr val="164194"/>
              </a:solidFill>
            </a:rPr>
            <a:t> center</a:t>
          </a:r>
        </a:p>
      </dgm:t>
    </dgm:pt>
    <dgm:pt modelId="{FA191577-2FBE-4B6C-A8AE-DCAF4E8BAF20}" type="parTrans" cxnId="{44BE4AFE-D06D-4C4F-9E20-5001FAE861BB}">
      <dgm:prSet/>
      <dgm:spPr/>
      <dgm:t>
        <a:bodyPr/>
        <a:lstStyle/>
        <a:p>
          <a:endParaRPr lang="cs-CZ"/>
        </a:p>
      </dgm:t>
    </dgm:pt>
    <dgm:pt modelId="{454A5E4A-77C5-418B-B44D-2470BF0B810F}" type="sibTrans" cxnId="{44BE4AFE-D06D-4C4F-9E20-5001FAE861BB}">
      <dgm:prSet/>
      <dgm:spPr/>
      <dgm:t>
        <a:bodyPr/>
        <a:lstStyle/>
        <a:p>
          <a:endParaRPr lang="cs-CZ"/>
        </a:p>
      </dgm:t>
    </dgm:pt>
    <dgm:pt modelId="{BD8B8E29-FEC6-4911-9F37-C5AFE5F13F2D}" type="pres">
      <dgm:prSet presAssocID="{A0254758-1EC0-429C-B4D7-997C0F44DD1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47E25E97-9FC2-4746-9997-FAED05104B32}" type="pres">
      <dgm:prSet presAssocID="{0C968DF9-5A7B-49D0-A02D-E1AA46674198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5B1B29BC-FFA6-40AD-8FDF-FBC528F1B0FD}" type="pres">
      <dgm:prSet presAssocID="{544F3667-BAEB-4BC5-BDE4-7CA24E3C731D}" presName="spacer" presStyleCnt="0"/>
      <dgm:spPr/>
    </dgm:pt>
    <dgm:pt modelId="{84070D46-572D-4922-9725-768D66FE07DE}" type="pres">
      <dgm:prSet presAssocID="{F663D2FD-68F0-4A36-856B-7436954BA7BA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DED39A85-73FC-4F3E-819B-62513ABEBDAE}" type="pres">
      <dgm:prSet presAssocID="{454A5E4A-77C5-418B-B44D-2470BF0B810F}" presName="spacer" presStyleCnt="0"/>
      <dgm:spPr/>
    </dgm:pt>
    <dgm:pt modelId="{DB40B55F-4141-467C-AD51-90627C515C76}" type="pres">
      <dgm:prSet presAssocID="{3452754A-DD78-499F-8A10-48DF21C2FF11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3690CFEC-7A87-4A8C-ABCA-9A9C8D435D07}" type="pres">
      <dgm:prSet presAssocID="{9DAAD8A0-028D-436A-A820-A75B30388BF6}" presName="spacer" presStyleCnt="0"/>
      <dgm:spPr/>
    </dgm:pt>
    <dgm:pt modelId="{2373711D-69CA-469B-9015-BE5CD82E4323}" type="pres">
      <dgm:prSet presAssocID="{7C7474B2-08B6-4D39-B467-6BAA766CAADC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48D3CBEC-F6F8-4BC7-B4BF-082291CC264A}" type="pres">
      <dgm:prSet presAssocID="{4543BECE-609C-4AF8-8799-B2DD8D356770}" presName="spacer" presStyleCnt="0"/>
      <dgm:spPr/>
    </dgm:pt>
    <dgm:pt modelId="{9B7F5D54-A638-4640-92E3-9C34BBD069B6}" type="pres">
      <dgm:prSet presAssocID="{D8221134-F5DD-4E1E-A77E-F1E4FBC7D1DC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B1694124-5DEA-45BA-9157-715D4DE1046C}" type="pres">
      <dgm:prSet presAssocID="{459F3561-2446-4362-8782-751A17440BE5}" presName="spacer" presStyleCnt="0"/>
      <dgm:spPr/>
    </dgm:pt>
    <dgm:pt modelId="{E311147F-AA05-4BE9-A5F1-EEE51DFF9757}" type="pres">
      <dgm:prSet presAssocID="{CE8C24AE-7851-4366-B6CF-8703D229EC96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DEBB8F9C-004D-40CC-B860-9C901CA00D65}" srcId="{A0254758-1EC0-429C-B4D7-997C0F44DD1F}" destId="{D8221134-F5DD-4E1E-A77E-F1E4FBC7D1DC}" srcOrd="4" destOrd="0" parTransId="{F3F9D22B-CC2B-4217-924C-7ED36890075A}" sibTransId="{459F3561-2446-4362-8782-751A17440BE5}"/>
    <dgm:cxn modelId="{39B57EA1-FDFB-49DD-BA5C-67941E395CD2}" type="presOf" srcId="{CE8C24AE-7851-4366-B6CF-8703D229EC96}" destId="{E311147F-AA05-4BE9-A5F1-EEE51DFF9757}" srcOrd="0" destOrd="0" presId="urn:microsoft.com/office/officeart/2005/8/layout/vList2"/>
    <dgm:cxn modelId="{97733B0B-F6C1-420F-A1EF-4431DB83EDFB}" type="presOf" srcId="{3452754A-DD78-499F-8A10-48DF21C2FF11}" destId="{DB40B55F-4141-467C-AD51-90627C515C76}" srcOrd="0" destOrd="0" presId="urn:microsoft.com/office/officeart/2005/8/layout/vList2"/>
    <dgm:cxn modelId="{F70B8CA0-3443-4DBD-9E9F-396BF3437517}" type="presOf" srcId="{7C7474B2-08B6-4D39-B467-6BAA766CAADC}" destId="{2373711D-69CA-469B-9015-BE5CD82E4323}" srcOrd="0" destOrd="0" presId="urn:microsoft.com/office/officeart/2005/8/layout/vList2"/>
    <dgm:cxn modelId="{FAAADA31-1193-4E43-9560-D0C435F4A4B5}" type="presOf" srcId="{D8221134-F5DD-4E1E-A77E-F1E4FBC7D1DC}" destId="{9B7F5D54-A638-4640-92E3-9C34BBD069B6}" srcOrd="0" destOrd="0" presId="urn:microsoft.com/office/officeart/2005/8/layout/vList2"/>
    <dgm:cxn modelId="{4C7CF207-9430-4DA4-9CB5-747C4BB0DBCA}" srcId="{A0254758-1EC0-429C-B4D7-997C0F44DD1F}" destId="{CE8C24AE-7851-4366-B6CF-8703D229EC96}" srcOrd="5" destOrd="0" parTransId="{12BFA6CB-7ADD-4CAE-827C-50E29EEDB6FE}" sibTransId="{171A929E-F276-47E7-A3FC-A2DE6A9842D8}"/>
    <dgm:cxn modelId="{FD259B36-2598-456A-895C-DF55450E1827}" srcId="{A0254758-1EC0-429C-B4D7-997C0F44DD1F}" destId="{7C7474B2-08B6-4D39-B467-6BAA766CAADC}" srcOrd="3" destOrd="0" parTransId="{4B2D94C0-A4FC-4CEE-ABB0-E4BF9EAE03A3}" sibTransId="{4543BECE-609C-4AF8-8799-B2DD8D356770}"/>
    <dgm:cxn modelId="{E0C4DE33-3413-4FDE-A7E3-B9EB664DB0D2}" srcId="{A0254758-1EC0-429C-B4D7-997C0F44DD1F}" destId="{0C968DF9-5A7B-49D0-A02D-E1AA46674198}" srcOrd="0" destOrd="0" parTransId="{4D982825-F850-4349-AA1B-A0C811011901}" sibTransId="{544F3667-BAEB-4BC5-BDE4-7CA24E3C731D}"/>
    <dgm:cxn modelId="{44BE4AFE-D06D-4C4F-9E20-5001FAE861BB}" srcId="{A0254758-1EC0-429C-B4D7-997C0F44DD1F}" destId="{F663D2FD-68F0-4A36-856B-7436954BA7BA}" srcOrd="1" destOrd="0" parTransId="{FA191577-2FBE-4B6C-A8AE-DCAF4E8BAF20}" sibTransId="{454A5E4A-77C5-418B-B44D-2470BF0B810F}"/>
    <dgm:cxn modelId="{AAF78B46-7B5C-4E58-B9D8-71ED853B74EC}" srcId="{A0254758-1EC0-429C-B4D7-997C0F44DD1F}" destId="{3452754A-DD78-499F-8A10-48DF21C2FF11}" srcOrd="2" destOrd="0" parTransId="{2CFBE9E9-C486-4F73-AC8A-38594E7DEB35}" sibTransId="{9DAAD8A0-028D-436A-A820-A75B30388BF6}"/>
    <dgm:cxn modelId="{A3EF760A-8416-4ABC-8604-F0705D85F482}" type="presOf" srcId="{A0254758-1EC0-429C-B4D7-997C0F44DD1F}" destId="{BD8B8E29-FEC6-4911-9F37-C5AFE5F13F2D}" srcOrd="0" destOrd="0" presId="urn:microsoft.com/office/officeart/2005/8/layout/vList2"/>
    <dgm:cxn modelId="{181B3606-495D-4E40-BF09-81CAF6D4F964}" type="presOf" srcId="{F663D2FD-68F0-4A36-856B-7436954BA7BA}" destId="{84070D46-572D-4922-9725-768D66FE07DE}" srcOrd="0" destOrd="0" presId="urn:microsoft.com/office/officeart/2005/8/layout/vList2"/>
    <dgm:cxn modelId="{486CA882-8AA8-43B4-A29B-38D8B33651B8}" type="presOf" srcId="{0C968DF9-5A7B-49D0-A02D-E1AA46674198}" destId="{47E25E97-9FC2-4746-9997-FAED05104B32}" srcOrd="0" destOrd="0" presId="urn:microsoft.com/office/officeart/2005/8/layout/vList2"/>
    <dgm:cxn modelId="{5CEC26C8-1531-43E3-A10F-F2341EB4F21D}" type="presParOf" srcId="{BD8B8E29-FEC6-4911-9F37-C5AFE5F13F2D}" destId="{47E25E97-9FC2-4746-9997-FAED05104B32}" srcOrd="0" destOrd="0" presId="urn:microsoft.com/office/officeart/2005/8/layout/vList2"/>
    <dgm:cxn modelId="{A3CB7426-F082-4D88-9C77-1DE0E164F2FA}" type="presParOf" srcId="{BD8B8E29-FEC6-4911-9F37-C5AFE5F13F2D}" destId="{5B1B29BC-FFA6-40AD-8FDF-FBC528F1B0FD}" srcOrd="1" destOrd="0" presId="urn:microsoft.com/office/officeart/2005/8/layout/vList2"/>
    <dgm:cxn modelId="{E00B03F4-6355-4577-8E63-6D6E8AF93A34}" type="presParOf" srcId="{BD8B8E29-FEC6-4911-9F37-C5AFE5F13F2D}" destId="{84070D46-572D-4922-9725-768D66FE07DE}" srcOrd="2" destOrd="0" presId="urn:microsoft.com/office/officeart/2005/8/layout/vList2"/>
    <dgm:cxn modelId="{83C292FE-9124-44BF-9D73-9545B1AEEF88}" type="presParOf" srcId="{BD8B8E29-FEC6-4911-9F37-C5AFE5F13F2D}" destId="{DED39A85-73FC-4F3E-819B-62513ABEBDAE}" srcOrd="3" destOrd="0" presId="urn:microsoft.com/office/officeart/2005/8/layout/vList2"/>
    <dgm:cxn modelId="{D9AFE4AC-B4DF-49FB-A9A4-1B7EE5B0B8C4}" type="presParOf" srcId="{BD8B8E29-FEC6-4911-9F37-C5AFE5F13F2D}" destId="{DB40B55F-4141-467C-AD51-90627C515C76}" srcOrd="4" destOrd="0" presId="urn:microsoft.com/office/officeart/2005/8/layout/vList2"/>
    <dgm:cxn modelId="{AB9B6FDD-789A-4B24-A87F-941EBB0B0D26}" type="presParOf" srcId="{BD8B8E29-FEC6-4911-9F37-C5AFE5F13F2D}" destId="{3690CFEC-7A87-4A8C-ABCA-9A9C8D435D07}" srcOrd="5" destOrd="0" presId="urn:microsoft.com/office/officeart/2005/8/layout/vList2"/>
    <dgm:cxn modelId="{12488948-2E65-4731-A2A4-E97ED601BE34}" type="presParOf" srcId="{BD8B8E29-FEC6-4911-9F37-C5AFE5F13F2D}" destId="{2373711D-69CA-469B-9015-BE5CD82E4323}" srcOrd="6" destOrd="0" presId="urn:microsoft.com/office/officeart/2005/8/layout/vList2"/>
    <dgm:cxn modelId="{D7A42BFD-2663-4932-810B-D492116486C6}" type="presParOf" srcId="{BD8B8E29-FEC6-4911-9F37-C5AFE5F13F2D}" destId="{48D3CBEC-F6F8-4BC7-B4BF-082291CC264A}" srcOrd="7" destOrd="0" presId="urn:microsoft.com/office/officeart/2005/8/layout/vList2"/>
    <dgm:cxn modelId="{19B5F79D-C51A-42BB-9ECE-E05DE1E59190}" type="presParOf" srcId="{BD8B8E29-FEC6-4911-9F37-C5AFE5F13F2D}" destId="{9B7F5D54-A638-4640-92E3-9C34BBD069B6}" srcOrd="8" destOrd="0" presId="urn:microsoft.com/office/officeart/2005/8/layout/vList2"/>
    <dgm:cxn modelId="{CC3F563B-667B-4C86-9C65-27CD2DCCC6E7}" type="presParOf" srcId="{BD8B8E29-FEC6-4911-9F37-C5AFE5F13F2D}" destId="{B1694124-5DEA-45BA-9157-715D4DE1046C}" srcOrd="9" destOrd="0" presId="urn:microsoft.com/office/officeart/2005/8/layout/vList2"/>
    <dgm:cxn modelId="{7D8C8F1A-BF32-4AEB-9701-096410B34FCC}" type="presParOf" srcId="{BD8B8E29-FEC6-4911-9F37-C5AFE5F13F2D}" destId="{E311147F-AA05-4BE9-A5F1-EEE51DFF9757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1B776CC-CF63-4691-9CF2-048A6FE5B4A1}" type="doc">
      <dgm:prSet loTypeId="urn:microsoft.com/office/officeart/2008/layout/CircleAccentTimeline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A4DA31A2-F26D-4BDF-9A1E-F57187E320A1}">
      <dgm:prSet phldrT="[Text]" custT="1"/>
      <dgm:spPr>
        <a:xfrm rot="17700000">
          <a:off x="2936336" y="686769"/>
          <a:ext cx="1847613" cy="890407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 algn="l">
            <a:buNone/>
          </a:pPr>
          <a:r>
            <a:rPr lang="cs-CZ" sz="40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PS SRR</a:t>
          </a:r>
          <a:r>
            <a:rPr lang="cs-CZ" sz="30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/>
          </a:r>
          <a:br>
            <a:rPr lang="cs-CZ" sz="30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</a:br>
          <a:r>
            <a:rPr lang="cs-CZ" sz="1800">
              <a:solidFill>
                <a:srgbClr val="18B29C"/>
              </a:solidFill>
              <a:latin typeface="Calibri" panose="020F0502020204030204"/>
              <a:ea typeface="+mn-ea"/>
              <a:cs typeface="+mn-cs"/>
            </a:rPr>
            <a:t>20. 4. 2022</a:t>
          </a:r>
        </a:p>
      </dgm:t>
    </dgm:pt>
    <dgm:pt modelId="{9E4D8D82-7CBF-4133-8AAF-1D581A6F1F73}" type="parTrans" cxnId="{6D52DF2A-2C52-482B-9D20-7C26C8366505}">
      <dgm:prSet/>
      <dgm:spPr/>
      <dgm:t>
        <a:bodyPr/>
        <a:lstStyle/>
        <a:p>
          <a:endParaRPr lang="cs-CZ"/>
        </a:p>
      </dgm:t>
    </dgm:pt>
    <dgm:pt modelId="{B50E1F58-7046-4156-B052-D5D2EB67FF97}" type="sibTrans" cxnId="{6D52DF2A-2C52-482B-9D20-7C26C8366505}">
      <dgm:prSet/>
      <dgm:spPr/>
      <dgm:t>
        <a:bodyPr/>
        <a:lstStyle/>
        <a:p>
          <a:endParaRPr lang="cs-CZ"/>
        </a:p>
      </dgm:t>
    </dgm:pt>
    <dgm:pt modelId="{66A5EA8D-EAA9-473C-BED8-309192073D6E}">
      <dgm:prSet phldrT="[Text]" custT="1"/>
      <dgm:spPr>
        <a:xfrm rot="17700000">
          <a:off x="4605712" y="634146"/>
          <a:ext cx="1847613" cy="890407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>
            <a:buNone/>
          </a:pPr>
          <a:r>
            <a:rPr lang="cs-CZ" sz="40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NSK</a:t>
          </a:r>
          <a:r>
            <a:rPr lang="cs-CZ" sz="24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/>
          </a:r>
          <a:br>
            <a:rPr lang="cs-CZ" sz="24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</a:br>
          <a:r>
            <a:rPr lang="cs-CZ" sz="1800">
              <a:solidFill>
                <a:srgbClr val="4F81BD"/>
              </a:solidFill>
              <a:latin typeface="Calibri" panose="020F0502020204030204"/>
              <a:ea typeface="+mn-ea"/>
              <a:cs typeface="+mn-cs"/>
            </a:rPr>
            <a:t>3. – 4. 5. 2022</a:t>
          </a:r>
        </a:p>
      </dgm:t>
    </dgm:pt>
    <dgm:pt modelId="{A807F9B0-7581-4A26-92F6-78E72BCF5BB7}" type="parTrans" cxnId="{685E976B-3792-45B8-A0C3-38455ADE4CBB}">
      <dgm:prSet/>
      <dgm:spPr/>
      <dgm:t>
        <a:bodyPr/>
        <a:lstStyle/>
        <a:p>
          <a:endParaRPr lang="cs-CZ"/>
        </a:p>
      </dgm:t>
    </dgm:pt>
    <dgm:pt modelId="{A38ABBC3-4028-4046-AE31-FAD4C86E8EA7}" type="sibTrans" cxnId="{685E976B-3792-45B8-A0C3-38455ADE4CBB}">
      <dgm:prSet/>
      <dgm:spPr/>
      <dgm:t>
        <a:bodyPr/>
        <a:lstStyle/>
        <a:p>
          <a:endParaRPr lang="cs-CZ"/>
        </a:p>
      </dgm:t>
    </dgm:pt>
    <dgm:pt modelId="{E8F410C4-37FF-4B23-B2D8-87AF7725E12C}">
      <dgm:prSet phldrT="[Text]" custT="1"/>
      <dgm:spPr>
        <a:xfrm rot="17700000">
          <a:off x="4766542" y="3276944"/>
          <a:ext cx="1598273" cy="770627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>
            <a:buNone/>
          </a:pPr>
          <a:r>
            <a:rPr lang="cs-CZ" sz="27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Územní PS</a:t>
          </a:r>
          <a:br>
            <a:rPr lang="cs-CZ" sz="27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</a:br>
          <a:r>
            <a:rPr lang="cs-CZ" sz="1800">
              <a:solidFill>
                <a:srgbClr val="18B29C"/>
              </a:solidFill>
              <a:latin typeface="Calibri" panose="020F0502020204030204"/>
              <a:ea typeface="+mn-ea"/>
              <a:cs typeface="+mn-cs"/>
            </a:rPr>
            <a:t>7., 15.  6. 2022</a:t>
          </a:r>
          <a:endParaRPr lang="cs-CZ" sz="2700">
            <a:solidFill>
              <a:srgbClr val="18B29C"/>
            </a:solidFill>
            <a:latin typeface="Calibri" panose="020F0502020204030204"/>
            <a:ea typeface="+mn-ea"/>
            <a:cs typeface="+mn-cs"/>
          </a:endParaRPr>
        </a:p>
      </dgm:t>
    </dgm:pt>
    <dgm:pt modelId="{AD91A0B6-F5D4-4358-9BFE-C4B4232DF532}" type="parTrans" cxnId="{EC5EAE93-054E-4198-9954-75562FBA22E5}">
      <dgm:prSet/>
      <dgm:spPr/>
      <dgm:t>
        <a:bodyPr/>
        <a:lstStyle/>
        <a:p>
          <a:endParaRPr lang="cs-CZ"/>
        </a:p>
      </dgm:t>
    </dgm:pt>
    <dgm:pt modelId="{DAA85D29-F178-43E2-8D76-0AA684DC8482}" type="sibTrans" cxnId="{EC5EAE93-054E-4198-9954-75562FBA22E5}">
      <dgm:prSet/>
      <dgm:spPr/>
      <dgm:t>
        <a:bodyPr/>
        <a:lstStyle/>
        <a:p>
          <a:endParaRPr lang="cs-CZ"/>
        </a:p>
      </dgm:t>
    </dgm:pt>
    <dgm:pt modelId="{0F6638BF-DB41-4EB4-B4F8-1A2634662944}">
      <dgm:prSet phldrT="[Text]" custT="1"/>
      <dgm:spPr>
        <a:xfrm rot="17700000">
          <a:off x="471030" y="580209"/>
          <a:ext cx="1847613" cy="890407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>
            <a:buNone/>
          </a:pPr>
          <a:r>
            <a:rPr lang="cs-CZ" sz="40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PS SRR</a:t>
          </a:r>
          <a:br>
            <a:rPr lang="cs-CZ" sz="40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</a:br>
          <a:r>
            <a:rPr lang="cs-CZ" sz="1800">
              <a:solidFill>
                <a:srgbClr val="18B29C"/>
              </a:solidFill>
              <a:latin typeface="Calibri" panose="020F0502020204030204"/>
              <a:ea typeface="+mn-ea"/>
              <a:cs typeface="+mn-cs"/>
            </a:rPr>
            <a:t>1. 2. 2022</a:t>
          </a:r>
        </a:p>
      </dgm:t>
    </dgm:pt>
    <dgm:pt modelId="{6EAAEF76-72D7-4626-BCCA-9B1ED15BFCE5}" type="parTrans" cxnId="{7708D6C1-8B6E-4FE4-BB39-BAEAD3659AA5}">
      <dgm:prSet/>
      <dgm:spPr/>
      <dgm:t>
        <a:bodyPr/>
        <a:lstStyle/>
        <a:p>
          <a:endParaRPr lang="cs-CZ"/>
        </a:p>
      </dgm:t>
    </dgm:pt>
    <dgm:pt modelId="{2D328741-9A35-4147-8DC4-8FE2DA7813E3}" type="sibTrans" cxnId="{7708D6C1-8B6E-4FE4-BB39-BAEAD3659AA5}">
      <dgm:prSet/>
      <dgm:spPr/>
      <dgm:t>
        <a:bodyPr/>
        <a:lstStyle/>
        <a:p>
          <a:endParaRPr lang="cs-CZ"/>
        </a:p>
      </dgm:t>
    </dgm:pt>
    <dgm:pt modelId="{8E3738DB-DACA-44C5-9B72-C5A64DE1137C}">
      <dgm:prSet phldrT="[Text]"/>
      <dgm:spPr>
        <a:xfrm rot="17700000">
          <a:off x="7087373" y="634146"/>
          <a:ext cx="1847613" cy="890407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>
            <a:buNone/>
          </a:pPr>
          <a:r>
            <a:rPr lang="cs-CZ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PS SRR</a:t>
          </a:r>
        </a:p>
      </dgm:t>
    </dgm:pt>
    <dgm:pt modelId="{4E98D32C-8475-457A-B176-6BD16E8E26CD}" type="parTrans" cxnId="{1F258408-506E-4DB3-9342-0D0D64E9484A}">
      <dgm:prSet/>
      <dgm:spPr/>
      <dgm:t>
        <a:bodyPr/>
        <a:lstStyle/>
        <a:p>
          <a:endParaRPr lang="cs-CZ"/>
        </a:p>
      </dgm:t>
    </dgm:pt>
    <dgm:pt modelId="{D00C9B8B-3D03-47AC-9575-190D37A22847}" type="sibTrans" cxnId="{1F258408-506E-4DB3-9342-0D0D64E9484A}">
      <dgm:prSet/>
      <dgm:spPr/>
      <dgm:t>
        <a:bodyPr/>
        <a:lstStyle/>
        <a:p>
          <a:endParaRPr lang="cs-CZ"/>
        </a:p>
      </dgm:t>
    </dgm:pt>
    <dgm:pt modelId="{1D2F3D4F-0F66-4234-AB6C-D416D3D74D6C}">
      <dgm:prSet phldrT="[Text]" custT="1"/>
      <dgm:spPr>
        <a:xfrm rot="17700000">
          <a:off x="716849" y="3261526"/>
          <a:ext cx="1598273" cy="770627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>
            <a:buNone/>
          </a:pPr>
          <a:r>
            <a:rPr lang="cs-CZ" sz="26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Územní PS</a:t>
          </a:r>
        </a:p>
        <a:p>
          <a:pPr>
            <a:buNone/>
          </a:pPr>
          <a:r>
            <a:rPr lang="cs-CZ" sz="1800">
              <a:solidFill>
                <a:srgbClr val="18B29C"/>
              </a:solidFill>
              <a:latin typeface="Calibri" panose="020F0502020204030204"/>
              <a:ea typeface="+mn-ea"/>
              <a:cs typeface="+mn-cs"/>
            </a:rPr>
            <a:t>3., 7., 8. 3. 2022</a:t>
          </a:r>
        </a:p>
      </dgm:t>
    </dgm:pt>
    <dgm:pt modelId="{369EC69D-03E7-403F-A6B8-FD40A4B0038B}" type="sibTrans" cxnId="{F4434283-7F9D-4DF1-A890-6C53F0F1238B}">
      <dgm:prSet/>
      <dgm:spPr/>
      <dgm:t>
        <a:bodyPr/>
        <a:lstStyle/>
        <a:p>
          <a:endParaRPr lang="cs-CZ"/>
        </a:p>
      </dgm:t>
    </dgm:pt>
    <dgm:pt modelId="{078F6BC4-F849-4E5F-B710-EC2591BBC534}" type="parTrans" cxnId="{F4434283-7F9D-4DF1-A890-6C53F0F1238B}">
      <dgm:prSet/>
      <dgm:spPr/>
      <dgm:t>
        <a:bodyPr/>
        <a:lstStyle/>
        <a:p>
          <a:endParaRPr lang="cs-CZ"/>
        </a:p>
      </dgm:t>
    </dgm:pt>
    <dgm:pt modelId="{C4B262BE-DF7C-42F0-A5A3-6136ABA81965}">
      <dgm:prSet phldrT="[Text]"/>
      <dgm:spPr>
        <a:xfrm rot="17700000">
          <a:off x="8715950" y="634146"/>
          <a:ext cx="1847613" cy="890407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>
            <a:buNone/>
          </a:pPr>
          <a:r>
            <a:rPr lang="cs-CZ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MPŘ</a:t>
          </a:r>
        </a:p>
      </dgm:t>
    </dgm:pt>
    <dgm:pt modelId="{AE706B2F-838E-4779-9F64-B0195BECC85F}" type="parTrans" cxnId="{26D35237-4F6C-4B69-A6E2-D48F340D5508}">
      <dgm:prSet/>
      <dgm:spPr/>
      <dgm:t>
        <a:bodyPr/>
        <a:lstStyle/>
        <a:p>
          <a:endParaRPr lang="cs-CZ"/>
        </a:p>
      </dgm:t>
    </dgm:pt>
    <dgm:pt modelId="{87A47116-77D4-4E1C-A05E-0D64397473B3}" type="sibTrans" cxnId="{26D35237-4F6C-4B69-A6E2-D48F340D5508}">
      <dgm:prSet/>
      <dgm:spPr/>
      <dgm:t>
        <a:bodyPr/>
        <a:lstStyle/>
        <a:p>
          <a:endParaRPr lang="cs-CZ"/>
        </a:p>
      </dgm:t>
    </dgm:pt>
    <dgm:pt modelId="{F915AB4C-14BD-4A8B-9E13-EA0C18E9290E}">
      <dgm:prSet phldrT="[Text]"/>
      <dgm:spPr>
        <a:xfrm rot="17700000">
          <a:off x="10347023" y="634146"/>
          <a:ext cx="1847613" cy="890407"/>
        </a:xfrm>
        <a:prstGeom prst="rect">
          <a:avLst/>
        </a:prstGeom>
        <a:noFill/>
        <a:ln>
          <a:noFill/>
        </a:ln>
        <a:effectLst/>
      </dgm:spPr>
      <dgm:t>
        <a:bodyPr/>
        <a:lstStyle/>
        <a:p>
          <a:pPr>
            <a:buNone/>
          </a:pPr>
          <a:r>
            <a:rPr lang="cs-CZ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Vláda</a:t>
          </a:r>
        </a:p>
      </dgm:t>
    </dgm:pt>
    <dgm:pt modelId="{748AF364-BD58-48B2-B3D5-984F310DEF60}" type="parTrans" cxnId="{C65A951B-A58C-4908-AD93-D6B57FC506BD}">
      <dgm:prSet/>
      <dgm:spPr/>
      <dgm:t>
        <a:bodyPr/>
        <a:lstStyle/>
        <a:p>
          <a:endParaRPr lang="cs-CZ"/>
        </a:p>
      </dgm:t>
    </dgm:pt>
    <dgm:pt modelId="{480A3567-EC5A-4978-95C3-C2E2DD9CABB3}" type="sibTrans" cxnId="{C65A951B-A58C-4908-AD93-D6B57FC506BD}">
      <dgm:prSet/>
      <dgm:spPr/>
      <dgm:t>
        <a:bodyPr/>
        <a:lstStyle/>
        <a:p>
          <a:endParaRPr lang="cs-CZ"/>
        </a:p>
      </dgm:t>
    </dgm:pt>
    <dgm:pt modelId="{70849C89-B886-497E-A153-3785433A547D}" type="pres">
      <dgm:prSet presAssocID="{A1B776CC-CF63-4691-9CF2-048A6FE5B4A1}" presName="Name0" presStyleCnt="0">
        <dgm:presLayoutVars>
          <dgm:dir/>
        </dgm:presLayoutVars>
      </dgm:prSet>
      <dgm:spPr/>
      <dgm:t>
        <a:bodyPr/>
        <a:lstStyle/>
        <a:p>
          <a:endParaRPr lang="cs-CZ"/>
        </a:p>
      </dgm:t>
    </dgm:pt>
    <dgm:pt modelId="{38E7478D-A91C-432F-B27C-9E31BAD79C65}" type="pres">
      <dgm:prSet presAssocID="{0F6638BF-DB41-4EB4-B4F8-1A2634662944}" presName="parComposite" presStyleCnt="0"/>
      <dgm:spPr/>
    </dgm:pt>
    <dgm:pt modelId="{902A3438-D98A-4230-860B-1E3AFBC6FE21}" type="pres">
      <dgm:prSet presAssocID="{0F6638BF-DB41-4EB4-B4F8-1A2634662944}" presName="parBigCircle" presStyleLbl="node0" presStyleIdx="0" presStyleCnt="6" custScaleX="98156" custScaleY="98156"/>
      <dgm:spPr>
        <a:xfrm>
          <a:off x="15703" y="1859473"/>
          <a:ext cx="1458875" cy="1458875"/>
        </a:xfrm>
        <a:prstGeom prst="donut">
          <a:avLst>
            <a:gd name="adj" fmla="val 20000"/>
          </a:avLst>
        </a:prstGeom>
        <a:solidFill>
          <a:srgbClr val="18B29C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</dgm:pt>
    <dgm:pt modelId="{C01F8ABB-C313-48C0-954C-DC82B728C3A2}" type="pres">
      <dgm:prSet presAssocID="{0F6638BF-DB41-4EB4-B4F8-1A2634662944}" presName="parTx" presStyleLbl="revTx" presStyleIdx="0" presStyleCnt="10" custLinFactNeighborX="-3443" custLinFactNeighborY="-2630"/>
      <dgm:spPr/>
      <dgm:t>
        <a:bodyPr/>
        <a:lstStyle/>
        <a:p>
          <a:endParaRPr lang="cs-CZ"/>
        </a:p>
      </dgm:t>
    </dgm:pt>
    <dgm:pt modelId="{91C2F757-0C0F-4C5B-81F3-C74201439E00}" type="pres">
      <dgm:prSet presAssocID="{0F6638BF-DB41-4EB4-B4F8-1A2634662944}" presName="bSpace" presStyleCnt="0"/>
      <dgm:spPr/>
    </dgm:pt>
    <dgm:pt modelId="{C754423B-6A0A-4BC4-A7BD-5D6511384389}" type="pres">
      <dgm:prSet presAssocID="{0F6638BF-DB41-4EB4-B4F8-1A2634662944}" presName="parBackupNorm" presStyleCnt="0"/>
      <dgm:spPr/>
    </dgm:pt>
    <dgm:pt modelId="{169E1944-EF77-4790-8114-2D7038B7A6A6}" type="pres">
      <dgm:prSet presAssocID="{2D328741-9A35-4147-8DC4-8FE2DA7813E3}" presName="parSpace" presStyleCnt="0"/>
      <dgm:spPr/>
    </dgm:pt>
    <dgm:pt modelId="{36813FEA-553B-428A-996F-1C78CBEBC9B5}" type="pres">
      <dgm:prSet presAssocID="{1D2F3D4F-0F66-4234-AB6C-D416D3D74D6C}" presName="desBackupLeftNorm" presStyleCnt="0"/>
      <dgm:spPr/>
    </dgm:pt>
    <dgm:pt modelId="{824CF0A1-D4F4-426D-827E-0D9DCD021A72}" type="pres">
      <dgm:prSet presAssocID="{1D2F3D4F-0F66-4234-AB6C-D416D3D74D6C}" presName="desComposite" presStyleCnt="0"/>
      <dgm:spPr/>
    </dgm:pt>
    <dgm:pt modelId="{893B06C6-4DD4-444A-8BDA-3F95A8D30B2D}" type="pres">
      <dgm:prSet presAssocID="{1D2F3D4F-0F66-4234-AB6C-D416D3D74D6C}" presName="desCircle" presStyleLbl="node1" presStyleIdx="0" presStyleCnt="2" custLinFactNeighborX="-1134" custLinFactNeighborY="-3357"/>
      <dgm:spPr>
        <a:xfrm>
          <a:off x="1591485" y="2177274"/>
          <a:ext cx="771474" cy="771474"/>
        </a:xfrm>
        <a:prstGeom prst="ellipse">
          <a:avLst/>
        </a:prstGeom>
        <a:solidFill>
          <a:srgbClr val="18B29C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</dgm:pt>
    <dgm:pt modelId="{963E15F9-BB81-401B-BB2D-A6567E787511}" type="pres">
      <dgm:prSet presAssocID="{1D2F3D4F-0F66-4234-AB6C-D416D3D74D6C}" presName="chTx" presStyleLbl="revTx" presStyleIdx="1" presStyleCnt="10" custLinFactNeighborX="2207" custLinFactNeighborY="-869"/>
      <dgm:spPr/>
      <dgm:t>
        <a:bodyPr/>
        <a:lstStyle/>
        <a:p>
          <a:endParaRPr lang="cs-CZ"/>
        </a:p>
      </dgm:t>
    </dgm:pt>
    <dgm:pt modelId="{617EF2FD-0072-4991-B0F2-F224C2E5B231}" type="pres">
      <dgm:prSet presAssocID="{1D2F3D4F-0F66-4234-AB6C-D416D3D74D6C}" presName="desTx" presStyleLbl="revTx" presStyleIdx="2" presStyleCnt="10">
        <dgm:presLayoutVars>
          <dgm:bulletEnabled val="1"/>
        </dgm:presLayoutVars>
      </dgm:prSet>
      <dgm:spPr>
        <a:xfrm rot="17700000">
          <a:off x="1687142" y="1130249"/>
          <a:ext cx="1598273" cy="770627"/>
        </a:xfrm>
        <a:prstGeom prst="rect">
          <a:avLst/>
        </a:prstGeom>
        <a:noFill/>
        <a:ln>
          <a:noFill/>
        </a:ln>
        <a:effectLst/>
      </dgm:spPr>
    </dgm:pt>
    <dgm:pt modelId="{A94833DC-75BD-46A5-BBEB-FD42F16B4754}" type="pres">
      <dgm:prSet presAssocID="{1D2F3D4F-0F66-4234-AB6C-D416D3D74D6C}" presName="desBackupRightNorm" presStyleCnt="0"/>
      <dgm:spPr/>
    </dgm:pt>
    <dgm:pt modelId="{8AC17B65-C581-495D-8547-91E121C4EEDF}" type="pres">
      <dgm:prSet presAssocID="{369EC69D-03E7-403F-A6B8-FD40A4B0038B}" presName="desSpace" presStyleCnt="0"/>
      <dgm:spPr/>
    </dgm:pt>
    <dgm:pt modelId="{D0D408C8-78E9-4FFA-A0A2-6810C99A42A9}" type="pres">
      <dgm:prSet presAssocID="{A4DA31A2-F26D-4BDF-9A1E-F57187E320A1}" presName="parComposite" presStyleCnt="0"/>
      <dgm:spPr/>
    </dgm:pt>
    <dgm:pt modelId="{3BF9C36B-2468-4C3C-A964-1CF1C940F495}" type="pres">
      <dgm:prSet presAssocID="{A4DA31A2-F26D-4BDF-9A1E-F57187E320A1}" presName="parBigCircle" presStyleLbl="node0" presStyleIdx="1" presStyleCnt="6" custScaleX="86608" custScaleY="86608"/>
      <dgm:spPr>
        <a:xfrm>
          <a:off x="2583182" y="1945290"/>
          <a:ext cx="1287239" cy="1287239"/>
        </a:xfrm>
        <a:prstGeom prst="donut">
          <a:avLst>
            <a:gd name="adj" fmla="val 20000"/>
          </a:avLst>
        </a:prstGeom>
        <a:solidFill>
          <a:srgbClr val="18B29C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</dgm:pt>
    <dgm:pt modelId="{A7A08DDE-7BFA-4F0F-AC64-6940FE51D862}" type="pres">
      <dgm:prSet presAssocID="{A4DA31A2-F26D-4BDF-9A1E-F57187E320A1}" presName="parTx" presStyleLbl="revTx" presStyleIdx="3" presStyleCnt="10" custLinFactNeighborX="-4473" custLinFactNeighborY="2566"/>
      <dgm:spPr/>
      <dgm:t>
        <a:bodyPr/>
        <a:lstStyle/>
        <a:p>
          <a:endParaRPr lang="cs-CZ"/>
        </a:p>
      </dgm:t>
    </dgm:pt>
    <dgm:pt modelId="{2A129273-51C2-488A-BC3C-669053C4D805}" type="pres">
      <dgm:prSet presAssocID="{A4DA31A2-F26D-4BDF-9A1E-F57187E320A1}" presName="bSpace" presStyleCnt="0"/>
      <dgm:spPr/>
    </dgm:pt>
    <dgm:pt modelId="{B3925191-F335-4E6B-A3E6-E68ED409461A}" type="pres">
      <dgm:prSet presAssocID="{A4DA31A2-F26D-4BDF-9A1E-F57187E320A1}" presName="parBackupNorm" presStyleCnt="0"/>
      <dgm:spPr/>
    </dgm:pt>
    <dgm:pt modelId="{6F8AD30E-32BB-4706-B369-8203F45AF639}" type="pres">
      <dgm:prSet presAssocID="{B50E1F58-7046-4156-B052-D5D2EB67FF97}" presName="parSpace" presStyleCnt="0"/>
      <dgm:spPr/>
    </dgm:pt>
    <dgm:pt modelId="{DB995134-F3DB-469B-9ECE-1ECD6C3CE49C}" type="pres">
      <dgm:prSet presAssocID="{66A5EA8D-EAA9-473C-BED8-309192073D6E}" presName="parComposite" presStyleCnt="0"/>
      <dgm:spPr/>
    </dgm:pt>
    <dgm:pt modelId="{79FE21EB-D9B8-4C96-8C45-7EED4C7DB290}" type="pres">
      <dgm:prSet presAssocID="{66A5EA8D-EAA9-473C-BED8-309192073D6E}" presName="parBigCircle" presStyleLbl="node0" presStyleIdx="2" presStyleCnt="6"/>
      <dgm:spPr>
        <a:xfrm>
          <a:off x="4082014" y="1845769"/>
          <a:ext cx="1486282" cy="1486282"/>
        </a:xfrm>
        <a:prstGeom prst="donut">
          <a:avLst>
            <a:gd name="adj" fmla="val 20000"/>
          </a:avLst>
        </a:prstGeom>
        <a:solidFill>
          <a:srgbClr val="4F81BD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</dgm:pt>
    <dgm:pt modelId="{B40EC438-CAFA-4213-B133-DD440DCB2C6A}" type="pres">
      <dgm:prSet presAssocID="{66A5EA8D-EAA9-473C-BED8-309192073D6E}" presName="parTx" presStyleLbl="revTx" presStyleIdx="4" presStyleCnt="10"/>
      <dgm:spPr/>
      <dgm:t>
        <a:bodyPr/>
        <a:lstStyle/>
        <a:p>
          <a:endParaRPr lang="cs-CZ"/>
        </a:p>
      </dgm:t>
    </dgm:pt>
    <dgm:pt modelId="{EFB00258-6165-49EA-AE2A-28D3717D1F95}" type="pres">
      <dgm:prSet presAssocID="{66A5EA8D-EAA9-473C-BED8-309192073D6E}" presName="bSpace" presStyleCnt="0"/>
      <dgm:spPr/>
    </dgm:pt>
    <dgm:pt modelId="{F68B36D1-5C75-4FDF-BE36-01CBC941B623}" type="pres">
      <dgm:prSet presAssocID="{66A5EA8D-EAA9-473C-BED8-309192073D6E}" presName="parBackupNorm" presStyleCnt="0"/>
      <dgm:spPr/>
    </dgm:pt>
    <dgm:pt modelId="{07E43C5F-9855-45F9-8374-B9A921AEC11D}" type="pres">
      <dgm:prSet presAssocID="{A38ABBC3-4028-4046-AE31-FAD4C86E8EA7}" presName="parSpace" presStyleCnt="0"/>
      <dgm:spPr/>
    </dgm:pt>
    <dgm:pt modelId="{9398B631-3579-4A24-A2F9-51DBA243CC4F}" type="pres">
      <dgm:prSet presAssocID="{E8F410C4-37FF-4B23-B2D8-87AF7725E12C}" presName="desBackupLeftNorm" presStyleCnt="0"/>
      <dgm:spPr/>
    </dgm:pt>
    <dgm:pt modelId="{89E3F814-BB3D-40E1-855A-E4C202F27EA6}" type="pres">
      <dgm:prSet presAssocID="{E8F410C4-37FF-4B23-B2D8-87AF7725E12C}" presName="desComposite" presStyleCnt="0"/>
      <dgm:spPr/>
    </dgm:pt>
    <dgm:pt modelId="{6D5FDF28-0950-4917-BECB-79440F8D8F84}" type="pres">
      <dgm:prSet presAssocID="{E8F410C4-37FF-4B23-B2D8-87AF7725E12C}" presName="desCircle" presStyleLbl="node1" presStyleIdx="1" presStyleCnt="2" custScaleX="81443" custScaleY="81443"/>
      <dgm:spPr>
        <a:xfrm>
          <a:off x="5751829" y="2274754"/>
          <a:ext cx="628312" cy="628312"/>
        </a:xfrm>
        <a:prstGeom prst="ellipse">
          <a:avLst/>
        </a:prstGeom>
        <a:solidFill>
          <a:srgbClr val="18B29C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</dgm:pt>
    <dgm:pt modelId="{D9A7C5A7-84D0-4703-8170-3159A9438B33}" type="pres">
      <dgm:prSet presAssocID="{E8F410C4-37FF-4B23-B2D8-87AF7725E12C}" presName="chTx" presStyleLbl="revTx" presStyleIdx="5" presStyleCnt="10"/>
      <dgm:spPr/>
      <dgm:t>
        <a:bodyPr/>
        <a:lstStyle/>
        <a:p>
          <a:endParaRPr lang="cs-CZ"/>
        </a:p>
      </dgm:t>
    </dgm:pt>
    <dgm:pt modelId="{C720362A-324C-4B24-8266-6F471DE46D34}" type="pres">
      <dgm:prSet presAssocID="{E8F410C4-37FF-4B23-B2D8-87AF7725E12C}" presName="desTx" presStyleLbl="revTx" presStyleIdx="6" presStyleCnt="10">
        <dgm:presLayoutVars>
          <dgm:bulletEnabled val="1"/>
        </dgm:presLayoutVars>
      </dgm:prSet>
      <dgm:spPr>
        <a:xfrm rot="17700000">
          <a:off x="5767155" y="1130249"/>
          <a:ext cx="1598273" cy="770627"/>
        </a:xfrm>
        <a:prstGeom prst="rect">
          <a:avLst/>
        </a:prstGeom>
        <a:noFill/>
        <a:ln>
          <a:noFill/>
        </a:ln>
        <a:effectLst/>
      </dgm:spPr>
    </dgm:pt>
    <dgm:pt modelId="{13231989-A124-4A01-8EDB-4F2780DFA975}" type="pres">
      <dgm:prSet presAssocID="{E8F410C4-37FF-4B23-B2D8-87AF7725E12C}" presName="desBackupRightNorm" presStyleCnt="0"/>
      <dgm:spPr/>
    </dgm:pt>
    <dgm:pt modelId="{4E67FDD3-F631-4B6C-AF63-2FD23D201B39}" type="pres">
      <dgm:prSet presAssocID="{DAA85D29-F178-43E2-8D76-0AA684DC8482}" presName="desSpace" presStyleCnt="0"/>
      <dgm:spPr/>
    </dgm:pt>
    <dgm:pt modelId="{ECDEC2A2-5BAC-4F5E-A689-3E7B39B174D5}" type="pres">
      <dgm:prSet presAssocID="{8E3738DB-DACA-44C5-9B72-C5A64DE1137C}" presName="parComposite" presStyleCnt="0"/>
      <dgm:spPr/>
    </dgm:pt>
    <dgm:pt modelId="{B99471F7-1D1C-4328-AFDA-213D58092E14}" type="pres">
      <dgm:prSet presAssocID="{8E3738DB-DACA-44C5-9B72-C5A64DE1137C}" presName="parBigCircle" presStyleLbl="node0" presStyleIdx="3" presStyleCnt="6" custScaleX="86608" custScaleY="86608"/>
      <dgm:spPr>
        <a:xfrm>
          <a:off x="6663196" y="1945290"/>
          <a:ext cx="1287239" cy="1287239"/>
        </a:xfrm>
        <a:prstGeom prst="donut">
          <a:avLst>
            <a:gd name="adj" fmla="val 20000"/>
          </a:avLst>
        </a:prstGeom>
        <a:solidFill>
          <a:srgbClr val="18B29C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</dgm:pt>
    <dgm:pt modelId="{73814CDB-6B4F-4DD3-92C1-B524D62E12A9}" type="pres">
      <dgm:prSet presAssocID="{8E3738DB-DACA-44C5-9B72-C5A64DE1137C}" presName="parTx" presStyleLbl="revTx" presStyleIdx="7" presStyleCnt="10"/>
      <dgm:spPr/>
      <dgm:t>
        <a:bodyPr/>
        <a:lstStyle/>
        <a:p>
          <a:endParaRPr lang="cs-CZ"/>
        </a:p>
      </dgm:t>
    </dgm:pt>
    <dgm:pt modelId="{5D1BD28E-AA8B-4FA6-813F-6709193D25AA}" type="pres">
      <dgm:prSet presAssocID="{8E3738DB-DACA-44C5-9B72-C5A64DE1137C}" presName="bSpace" presStyleCnt="0"/>
      <dgm:spPr/>
    </dgm:pt>
    <dgm:pt modelId="{4D124547-EF1B-4713-BCA2-2E0BB2F7A09C}" type="pres">
      <dgm:prSet presAssocID="{8E3738DB-DACA-44C5-9B72-C5A64DE1137C}" presName="parBackupNorm" presStyleCnt="0"/>
      <dgm:spPr/>
    </dgm:pt>
    <dgm:pt modelId="{9E865F85-FA48-4241-AD9B-68C576A575DB}" type="pres">
      <dgm:prSet presAssocID="{D00C9B8B-3D03-47AC-9575-190D37A22847}" presName="parSpace" presStyleCnt="0"/>
      <dgm:spPr/>
    </dgm:pt>
    <dgm:pt modelId="{C371D625-198C-4913-A75F-DA523978A6A0}" type="pres">
      <dgm:prSet presAssocID="{C4B262BE-DF7C-42F0-A5A3-6136ABA81965}" presName="parComposite" presStyleCnt="0"/>
      <dgm:spPr/>
    </dgm:pt>
    <dgm:pt modelId="{B573B060-D55E-45AB-AB75-AC089EC2CBE0}" type="pres">
      <dgm:prSet presAssocID="{C4B262BE-DF7C-42F0-A5A3-6136ABA81965}" presName="parBigCircle" presStyleLbl="node0" presStyleIdx="4" presStyleCnt="6" custScaleX="104067" custScaleY="104067"/>
      <dgm:spPr>
        <a:xfrm>
          <a:off x="8162027" y="1815545"/>
          <a:ext cx="1546729" cy="1546729"/>
        </a:xfrm>
        <a:prstGeom prst="donut">
          <a:avLst>
            <a:gd name="adj" fmla="val 20000"/>
          </a:avLst>
        </a:prstGeom>
        <a:solidFill>
          <a:srgbClr val="FFC000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</dgm:pt>
    <dgm:pt modelId="{369887DA-D46A-42B6-93C2-726631D0E7D3}" type="pres">
      <dgm:prSet presAssocID="{C4B262BE-DF7C-42F0-A5A3-6136ABA81965}" presName="parTx" presStyleLbl="revTx" presStyleIdx="8" presStyleCnt="10"/>
      <dgm:spPr/>
      <dgm:t>
        <a:bodyPr/>
        <a:lstStyle/>
        <a:p>
          <a:endParaRPr lang="cs-CZ"/>
        </a:p>
      </dgm:t>
    </dgm:pt>
    <dgm:pt modelId="{FBE9B186-492D-4CBF-8318-64F7AAB6D42D}" type="pres">
      <dgm:prSet presAssocID="{C4B262BE-DF7C-42F0-A5A3-6136ABA81965}" presName="bSpace" presStyleCnt="0"/>
      <dgm:spPr/>
    </dgm:pt>
    <dgm:pt modelId="{CD6A67AD-9120-48F4-96F4-9343C057E76A}" type="pres">
      <dgm:prSet presAssocID="{C4B262BE-DF7C-42F0-A5A3-6136ABA81965}" presName="parBackupNorm" presStyleCnt="0"/>
      <dgm:spPr/>
    </dgm:pt>
    <dgm:pt modelId="{D0DA837D-1C61-41B0-828A-31026781847C}" type="pres">
      <dgm:prSet presAssocID="{87A47116-77D4-4E1C-A05E-0D64397473B3}" presName="parSpace" presStyleCnt="0"/>
      <dgm:spPr/>
    </dgm:pt>
    <dgm:pt modelId="{CB685727-8DB1-431C-99C3-649BD4779E6F}" type="pres">
      <dgm:prSet presAssocID="{F915AB4C-14BD-4A8B-9E13-EA0C18E9290E}" presName="parComposite" presStyleCnt="0"/>
      <dgm:spPr/>
    </dgm:pt>
    <dgm:pt modelId="{E8D11822-3F9B-421E-B4DE-4303168265FE}" type="pres">
      <dgm:prSet presAssocID="{F915AB4C-14BD-4A8B-9E13-EA0C18E9290E}" presName="parBigCircle" presStyleLbl="node0" presStyleIdx="5" presStyleCnt="6" custScaleX="104403" custScaleY="104403"/>
      <dgm:spPr>
        <a:xfrm>
          <a:off x="9790604" y="1813049"/>
          <a:ext cx="1551723" cy="1551723"/>
        </a:xfrm>
        <a:prstGeom prst="donut">
          <a:avLst>
            <a:gd name="adj" fmla="val 20000"/>
          </a:avLst>
        </a:prstGeom>
        <a:solidFill>
          <a:srgbClr val="FF0000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gm:spPr>
    </dgm:pt>
    <dgm:pt modelId="{8F54B514-D785-4EF1-A149-2B18B9673C96}" type="pres">
      <dgm:prSet presAssocID="{F915AB4C-14BD-4A8B-9E13-EA0C18E9290E}" presName="parTx" presStyleLbl="revTx" presStyleIdx="9" presStyleCnt="10"/>
      <dgm:spPr/>
      <dgm:t>
        <a:bodyPr/>
        <a:lstStyle/>
        <a:p>
          <a:endParaRPr lang="cs-CZ"/>
        </a:p>
      </dgm:t>
    </dgm:pt>
    <dgm:pt modelId="{6692E46D-6284-4982-AC5A-0784E4AEB0FD}" type="pres">
      <dgm:prSet presAssocID="{F915AB4C-14BD-4A8B-9E13-EA0C18E9290E}" presName="bSpace" presStyleCnt="0"/>
      <dgm:spPr/>
    </dgm:pt>
    <dgm:pt modelId="{1D7C8A11-1F32-426D-ADEC-48EA7502CD1B}" type="pres">
      <dgm:prSet presAssocID="{F915AB4C-14BD-4A8B-9E13-EA0C18E9290E}" presName="parBackupNorm" presStyleCnt="0"/>
      <dgm:spPr/>
    </dgm:pt>
    <dgm:pt modelId="{9CB73EA3-A5FD-46E6-9F28-CC0E0441815B}" type="pres">
      <dgm:prSet presAssocID="{480A3567-EC5A-4978-95C3-C2E2DD9CABB3}" presName="parSpace" presStyleCnt="0"/>
      <dgm:spPr/>
    </dgm:pt>
  </dgm:ptLst>
  <dgm:cxnLst>
    <dgm:cxn modelId="{F4434283-7F9D-4DF1-A890-6C53F0F1238B}" srcId="{0F6638BF-DB41-4EB4-B4F8-1A2634662944}" destId="{1D2F3D4F-0F66-4234-AB6C-D416D3D74D6C}" srcOrd="0" destOrd="0" parTransId="{078F6BC4-F849-4E5F-B710-EC2591BBC534}" sibTransId="{369EC69D-03E7-403F-A6B8-FD40A4B0038B}"/>
    <dgm:cxn modelId="{F6AA302D-81DC-4A89-A328-F5ADD730B2B0}" type="presOf" srcId="{F915AB4C-14BD-4A8B-9E13-EA0C18E9290E}" destId="{8F54B514-D785-4EF1-A149-2B18B9673C96}" srcOrd="0" destOrd="0" presId="urn:microsoft.com/office/officeart/2008/layout/CircleAccentTimeline"/>
    <dgm:cxn modelId="{617BBDEA-D067-4CA9-96A8-78B95090E5A1}" type="presOf" srcId="{A1B776CC-CF63-4691-9CF2-048A6FE5B4A1}" destId="{70849C89-B886-497E-A153-3785433A547D}" srcOrd="0" destOrd="0" presId="urn:microsoft.com/office/officeart/2008/layout/CircleAccentTimeline"/>
    <dgm:cxn modelId="{CE21BCA1-BB00-4638-A0D2-3C6D13D697EC}" type="presOf" srcId="{1D2F3D4F-0F66-4234-AB6C-D416D3D74D6C}" destId="{963E15F9-BB81-401B-BB2D-A6567E787511}" srcOrd="0" destOrd="0" presId="urn:microsoft.com/office/officeart/2008/layout/CircleAccentTimeline"/>
    <dgm:cxn modelId="{31838011-7BB6-45C8-BF51-7746ADB120CC}" type="presOf" srcId="{E8F410C4-37FF-4B23-B2D8-87AF7725E12C}" destId="{D9A7C5A7-84D0-4703-8170-3159A9438B33}" srcOrd="0" destOrd="0" presId="urn:microsoft.com/office/officeart/2008/layout/CircleAccentTimeline"/>
    <dgm:cxn modelId="{97437CD8-6217-4AF2-8503-9A86FE7BEC76}" type="presOf" srcId="{0F6638BF-DB41-4EB4-B4F8-1A2634662944}" destId="{C01F8ABB-C313-48C0-954C-DC82B728C3A2}" srcOrd="0" destOrd="0" presId="urn:microsoft.com/office/officeart/2008/layout/CircleAccentTimeline"/>
    <dgm:cxn modelId="{EC5EAE93-054E-4198-9954-75562FBA22E5}" srcId="{66A5EA8D-EAA9-473C-BED8-309192073D6E}" destId="{E8F410C4-37FF-4B23-B2D8-87AF7725E12C}" srcOrd="0" destOrd="0" parTransId="{AD91A0B6-F5D4-4358-9BFE-C4B4232DF532}" sibTransId="{DAA85D29-F178-43E2-8D76-0AA684DC8482}"/>
    <dgm:cxn modelId="{9E2796AE-E2B2-4AFF-A15E-132ED2B8323C}" type="presOf" srcId="{8E3738DB-DACA-44C5-9B72-C5A64DE1137C}" destId="{73814CDB-6B4F-4DD3-92C1-B524D62E12A9}" srcOrd="0" destOrd="0" presId="urn:microsoft.com/office/officeart/2008/layout/CircleAccentTimeline"/>
    <dgm:cxn modelId="{7E480043-8FF2-4A44-AAE3-85015154BC79}" type="presOf" srcId="{A4DA31A2-F26D-4BDF-9A1E-F57187E320A1}" destId="{A7A08DDE-7BFA-4F0F-AC64-6940FE51D862}" srcOrd="0" destOrd="0" presId="urn:microsoft.com/office/officeart/2008/layout/CircleAccentTimeline"/>
    <dgm:cxn modelId="{6D52DF2A-2C52-482B-9D20-7C26C8366505}" srcId="{A1B776CC-CF63-4691-9CF2-048A6FE5B4A1}" destId="{A4DA31A2-F26D-4BDF-9A1E-F57187E320A1}" srcOrd="1" destOrd="0" parTransId="{9E4D8D82-7CBF-4133-8AAF-1D581A6F1F73}" sibTransId="{B50E1F58-7046-4156-B052-D5D2EB67FF97}"/>
    <dgm:cxn modelId="{1F258408-506E-4DB3-9342-0D0D64E9484A}" srcId="{A1B776CC-CF63-4691-9CF2-048A6FE5B4A1}" destId="{8E3738DB-DACA-44C5-9B72-C5A64DE1137C}" srcOrd="3" destOrd="0" parTransId="{4E98D32C-8475-457A-B176-6BD16E8E26CD}" sibTransId="{D00C9B8B-3D03-47AC-9575-190D37A22847}"/>
    <dgm:cxn modelId="{7708D6C1-8B6E-4FE4-BB39-BAEAD3659AA5}" srcId="{A1B776CC-CF63-4691-9CF2-048A6FE5B4A1}" destId="{0F6638BF-DB41-4EB4-B4F8-1A2634662944}" srcOrd="0" destOrd="0" parTransId="{6EAAEF76-72D7-4626-BCCA-9B1ED15BFCE5}" sibTransId="{2D328741-9A35-4147-8DC4-8FE2DA7813E3}"/>
    <dgm:cxn modelId="{B8A99F35-0B63-47A8-95AE-090C31B58A61}" type="presOf" srcId="{66A5EA8D-EAA9-473C-BED8-309192073D6E}" destId="{B40EC438-CAFA-4213-B133-DD440DCB2C6A}" srcOrd="0" destOrd="0" presId="urn:microsoft.com/office/officeart/2008/layout/CircleAccentTimeline"/>
    <dgm:cxn modelId="{685E976B-3792-45B8-A0C3-38455ADE4CBB}" srcId="{A1B776CC-CF63-4691-9CF2-048A6FE5B4A1}" destId="{66A5EA8D-EAA9-473C-BED8-309192073D6E}" srcOrd="2" destOrd="0" parTransId="{A807F9B0-7581-4A26-92F6-78E72BCF5BB7}" sibTransId="{A38ABBC3-4028-4046-AE31-FAD4C86E8EA7}"/>
    <dgm:cxn modelId="{26D35237-4F6C-4B69-A6E2-D48F340D5508}" srcId="{A1B776CC-CF63-4691-9CF2-048A6FE5B4A1}" destId="{C4B262BE-DF7C-42F0-A5A3-6136ABA81965}" srcOrd="4" destOrd="0" parTransId="{AE706B2F-838E-4779-9F64-B0195BECC85F}" sibTransId="{87A47116-77D4-4E1C-A05E-0D64397473B3}"/>
    <dgm:cxn modelId="{C65A951B-A58C-4908-AD93-D6B57FC506BD}" srcId="{A1B776CC-CF63-4691-9CF2-048A6FE5B4A1}" destId="{F915AB4C-14BD-4A8B-9E13-EA0C18E9290E}" srcOrd="5" destOrd="0" parTransId="{748AF364-BD58-48B2-B3D5-984F310DEF60}" sibTransId="{480A3567-EC5A-4978-95C3-C2E2DD9CABB3}"/>
    <dgm:cxn modelId="{9330F2E9-EE03-406D-B32D-BF5A909EC65C}" type="presOf" srcId="{C4B262BE-DF7C-42F0-A5A3-6136ABA81965}" destId="{369887DA-D46A-42B6-93C2-726631D0E7D3}" srcOrd="0" destOrd="0" presId="urn:microsoft.com/office/officeart/2008/layout/CircleAccentTimeline"/>
    <dgm:cxn modelId="{C84216B7-1C68-4BED-A194-6C726F5EB93B}" type="presParOf" srcId="{70849C89-B886-497E-A153-3785433A547D}" destId="{38E7478D-A91C-432F-B27C-9E31BAD79C65}" srcOrd="0" destOrd="0" presId="urn:microsoft.com/office/officeart/2008/layout/CircleAccentTimeline"/>
    <dgm:cxn modelId="{3EA53255-EA47-47B8-8C9C-359FC4F143B5}" type="presParOf" srcId="{38E7478D-A91C-432F-B27C-9E31BAD79C65}" destId="{902A3438-D98A-4230-860B-1E3AFBC6FE21}" srcOrd="0" destOrd="0" presId="urn:microsoft.com/office/officeart/2008/layout/CircleAccentTimeline"/>
    <dgm:cxn modelId="{51127865-B688-433B-80F2-C0F2630AE0B4}" type="presParOf" srcId="{38E7478D-A91C-432F-B27C-9E31BAD79C65}" destId="{C01F8ABB-C313-48C0-954C-DC82B728C3A2}" srcOrd="1" destOrd="0" presId="urn:microsoft.com/office/officeart/2008/layout/CircleAccentTimeline"/>
    <dgm:cxn modelId="{D48A97F0-AE26-4B8B-B060-B29EB252A6CD}" type="presParOf" srcId="{38E7478D-A91C-432F-B27C-9E31BAD79C65}" destId="{91C2F757-0C0F-4C5B-81F3-C74201439E00}" srcOrd="2" destOrd="0" presId="urn:microsoft.com/office/officeart/2008/layout/CircleAccentTimeline"/>
    <dgm:cxn modelId="{ECC9E78E-3775-4D1B-9C45-A16DC804A3C2}" type="presParOf" srcId="{70849C89-B886-497E-A153-3785433A547D}" destId="{C754423B-6A0A-4BC4-A7BD-5D6511384389}" srcOrd="1" destOrd="0" presId="urn:microsoft.com/office/officeart/2008/layout/CircleAccentTimeline"/>
    <dgm:cxn modelId="{10671C8A-3B94-4199-A5AC-F35C6CF03872}" type="presParOf" srcId="{70849C89-B886-497E-A153-3785433A547D}" destId="{169E1944-EF77-4790-8114-2D7038B7A6A6}" srcOrd="2" destOrd="0" presId="urn:microsoft.com/office/officeart/2008/layout/CircleAccentTimeline"/>
    <dgm:cxn modelId="{082BAFC6-C08A-44B2-8E17-FE13A47E3FC3}" type="presParOf" srcId="{70849C89-B886-497E-A153-3785433A547D}" destId="{36813FEA-553B-428A-996F-1C78CBEBC9B5}" srcOrd="3" destOrd="0" presId="urn:microsoft.com/office/officeart/2008/layout/CircleAccentTimeline"/>
    <dgm:cxn modelId="{690E5FF7-D048-4C65-8945-60668C82A25C}" type="presParOf" srcId="{70849C89-B886-497E-A153-3785433A547D}" destId="{824CF0A1-D4F4-426D-827E-0D9DCD021A72}" srcOrd="4" destOrd="0" presId="urn:microsoft.com/office/officeart/2008/layout/CircleAccentTimeline"/>
    <dgm:cxn modelId="{DE2A6EFE-36C4-4112-9BBD-345454CC5511}" type="presParOf" srcId="{824CF0A1-D4F4-426D-827E-0D9DCD021A72}" destId="{893B06C6-4DD4-444A-8BDA-3F95A8D30B2D}" srcOrd="0" destOrd="0" presId="urn:microsoft.com/office/officeart/2008/layout/CircleAccentTimeline"/>
    <dgm:cxn modelId="{CFA4E73F-FF45-4B98-9687-7D5A552CA78A}" type="presParOf" srcId="{824CF0A1-D4F4-426D-827E-0D9DCD021A72}" destId="{963E15F9-BB81-401B-BB2D-A6567E787511}" srcOrd="1" destOrd="0" presId="urn:microsoft.com/office/officeart/2008/layout/CircleAccentTimeline"/>
    <dgm:cxn modelId="{6DA1ACAD-F6D9-4D9B-80B9-E14EF8B60325}" type="presParOf" srcId="{824CF0A1-D4F4-426D-827E-0D9DCD021A72}" destId="{617EF2FD-0072-4991-B0F2-F224C2E5B231}" srcOrd="2" destOrd="0" presId="urn:microsoft.com/office/officeart/2008/layout/CircleAccentTimeline"/>
    <dgm:cxn modelId="{2538FF8A-E91B-4CDA-B1B0-EF3C6129DBE3}" type="presParOf" srcId="{70849C89-B886-497E-A153-3785433A547D}" destId="{A94833DC-75BD-46A5-BBEB-FD42F16B4754}" srcOrd="5" destOrd="0" presId="urn:microsoft.com/office/officeart/2008/layout/CircleAccentTimeline"/>
    <dgm:cxn modelId="{4A49837E-029E-4BE7-9700-608FB12C6D3E}" type="presParOf" srcId="{70849C89-B886-497E-A153-3785433A547D}" destId="{8AC17B65-C581-495D-8547-91E121C4EEDF}" srcOrd="6" destOrd="0" presId="urn:microsoft.com/office/officeart/2008/layout/CircleAccentTimeline"/>
    <dgm:cxn modelId="{231E9336-EF19-47FE-BD9C-46A0A488A841}" type="presParOf" srcId="{70849C89-B886-497E-A153-3785433A547D}" destId="{D0D408C8-78E9-4FFA-A0A2-6810C99A42A9}" srcOrd="7" destOrd="0" presId="urn:microsoft.com/office/officeart/2008/layout/CircleAccentTimeline"/>
    <dgm:cxn modelId="{43A9BDFE-22C3-46A2-8485-FEAE57482F30}" type="presParOf" srcId="{D0D408C8-78E9-4FFA-A0A2-6810C99A42A9}" destId="{3BF9C36B-2468-4C3C-A964-1CF1C940F495}" srcOrd="0" destOrd="0" presId="urn:microsoft.com/office/officeart/2008/layout/CircleAccentTimeline"/>
    <dgm:cxn modelId="{C317249D-33CF-459A-8B9D-E6E1784B03E4}" type="presParOf" srcId="{D0D408C8-78E9-4FFA-A0A2-6810C99A42A9}" destId="{A7A08DDE-7BFA-4F0F-AC64-6940FE51D862}" srcOrd="1" destOrd="0" presId="urn:microsoft.com/office/officeart/2008/layout/CircleAccentTimeline"/>
    <dgm:cxn modelId="{712354EA-EB21-42D0-94CF-BB763B7DA220}" type="presParOf" srcId="{D0D408C8-78E9-4FFA-A0A2-6810C99A42A9}" destId="{2A129273-51C2-488A-BC3C-669053C4D805}" srcOrd="2" destOrd="0" presId="urn:microsoft.com/office/officeart/2008/layout/CircleAccentTimeline"/>
    <dgm:cxn modelId="{D52BDD28-72B1-4C9D-A345-DDC7EA6DC975}" type="presParOf" srcId="{70849C89-B886-497E-A153-3785433A547D}" destId="{B3925191-F335-4E6B-A3E6-E68ED409461A}" srcOrd="8" destOrd="0" presId="urn:microsoft.com/office/officeart/2008/layout/CircleAccentTimeline"/>
    <dgm:cxn modelId="{3344951D-9858-4025-88F2-6750412AADD1}" type="presParOf" srcId="{70849C89-B886-497E-A153-3785433A547D}" destId="{6F8AD30E-32BB-4706-B369-8203F45AF639}" srcOrd="9" destOrd="0" presId="urn:microsoft.com/office/officeart/2008/layout/CircleAccentTimeline"/>
    <dgm:cxn modelId="{63190ED6-521F-44F3-A055-6019A770D17C}" type="presParOf" srcId="{70849C89-B886-497E-A153-3785433A547D}" destId="{DB995134-F3DB-469B-9ECE-1ECD6C3CE49C}" srcOrd="10" destOrd="0" presId="urn:microsoft.com/office/officeart/2008/layout/CircleAccentTimeline"/>
    <dgm:cxn modelId="{6B8F0F1E-4C90-45F9-A53C-B66B2E4D42C6}" type="presParOf" srcId="{DB995134-F3DB-469B-9ECE-1ECD6C3CE49C}" destId="{79FE21EB-D9B8-4C96-8C45-7EED4C7DB290}" srcOrd="0" destOrd="0" presId="urn:microsoft.com/office/officeart/2008/layout/CircleAccentTimeline"/>
    <dgm:cxn modelId="{41A98297-1ACA-4BC2-802A-BC5B12046E3E}" type="presParOf" srcId="{DB995134-F3DB-469B-9ECE-1ECD6C3CE49C}" destId="{B40EC438-CAFA-4213-B133-DD440DCB2C6A}" srcOrd="1" destOrd="0" presId="urn:microsoft.com/office/officeart/2008/layout/CircleAccentTimeline"/>
    <dgm:cxn modelId="{94800AF6-14C8-4BC2-8614-47138F5EFE95}" type="presParOf" srcId="{DB995134-F3DB-469B-9ECE-1ECD6C3CE49C}" destId="{EFB00258-6165-49EA-AE2A-28D3717D1F95}" srcOrd="2" destOrd="0" presId="urn:microsoft.com/office/officeart/2008/layout/CircleAccentTimeline"/>
    <dgm:cxn modelId="{AA0BB0B4-5DEB-40E4-9E68-A382D63FD3D6}" type="presParOf" srcId="{70849C89-B886-497E-A153-3785433A547D}" destId="{F68B36D1-5C75-4FDF-BE36-01CBC941B623}" srcOrd="11" destOrd="0" presId="urn:microsoft.com/office/officeart/2008/layout/CircleAccentTimeline"/>
    <dgm:cxn modelId="{4AAA0663-42DD-4FDA-B1E0-9801483609A6}" type="presParOf" srcId="{70849C89-B886-497E-A153-3785433A547D}" destId="{07E43C5F-9855-45F9-8374-B9A921AEC11D}" srcOrd="12" destOrd="0" presId="urn:microsoft.com/office/officeart/2008/layout/CircleAccentTimeline"/>
    <dgm:cxn modelId="{4063F871-18A6-4824-8838-EC88CFDBF03D}" type="presParOf" srcId="{70849C89-B886-497E-A153-3785433A547D}" destId="{9398B631-3579-4A24-A2F9-51DBA243CC4F}" srcOrd="13" destOrd="0" presId="urn:microsoft.com/office/officeart/2008/layout/CircleAccentTimeline"/>
    <dgm:cxn modelId="{05C3A235-F7D2-4952-9C3F-5576A99F509A}" type="presParOf" srcId="{70849C89-B886-497E-A153-3785433A547D}" destId="{89E3F814-BB3D-40E1-855A-E4C202F27EA6}" srcOrd="14" destOrd="0" presId="urn:microsoft.com/office/officeart/2008/layout/CircleAccentTimeline"/>
    <dgm:cxn modelId="{BDBABCA2-637B-4B21-9EB1-6687664B2402}" type="presParOf" srcId="{89E3F814-BB3D-40E1-855A-E4C202F27EA6}" destId="{6D5FDF28-0950-4917-BECB-79440F8D8F84}" srcOrd="0" destOrd="0" presId="urn:microsoft.com/office/officeart/2008/layout/CircleAccentTimeline"/>
    <dgm:cxn modelId="{6F2CB854-177E-44D9-9A22-7D10338D167E}" type="presParOf" srcId="{89E3F814-BB3D-40E1-855A-E4C202F27EA6}" destId="{D9A7C5A7-84D0-4703-8170-3159A9438B33}" srcOrd="1" destOrd="0" presId="urn:microsoft.com/office/officeart/2008/layout/CircleAccentTimeline"/>
    <dgm:cxn modelId="{62607BF6-9B15-4A15-91CD-37F3D33770BA}" type="presParOf" srcId="{89E3F814-BB3D-40E1-855A-E4C202F27EA6}" destId="{C720362A-324C-4B24-8266-6F471DE46D34}" srcOrd="2" destOrd="0" presId="urn:microsoft.com/office/officeart/2008/layout/CircleAccentTimeline"/>
    <dgm:cxn modelId="{16E7ED77-05B8-407D-B612-863A814EB9D2}" type="presParOf" srcId="{70849C89-B886-497E-A153-3785433A547D}" destId="{13231989-A124-4A01-8EDB-4F2780DFA975}" srcOrd="15" destOrd="0" presId="urn:microsoft.com/office/officeart/2008/layout/CircleAccentTimeline"/>
    <dgm:cxn modelId="{99C8FFE9-BDB5-4D2D-85A5-41272349CE9F}" type="presParOf" srcId="{70849C89-B886-497E-A153-3785433A547D}" destId="{4E67FDD3-F631-4B6C-AF63-2FD23D201B39}" srcOrd="16" destOrd="0" presId="urn:microsoft.com/office/officeart/2008/layout/CircleAccentTimeline"/>
    <dgm:cxn modelId="{87C3C440-B23A-4AFA-BC38-0F219DB5F5FA}" type="presParOf" srcId="{70849C89-B886-497E-A153-3785433A547D}" destId="{ECDEC2A2-5BAC-4F5E-A689-3E7B39B174D5}" srcOrd="17" destOrd="0" presId="urn:microsoft.com/office/officeart/2008/layout/CircleAccentTimeline"/>
    <dgm:cxn modelId="{23903FB0-3936-48D3-B81E-F6C77B5D67D6}" type="presParOf" srcId="{ECDEC2A2-5BAC-4F5E-A689-3E7B39B174D5}" destId="{B99471F7-1D1C-4328-AFDA-213D58092E14}" srcOrd="0" destOrd="0" presId="urn:microsoft.com/office/officeart/2008/layout/CircleAccentTimeline"/>
    <dgm:cxn modelId="{CEF946A0-F41A-4565-98A3-FAB6354EE8F0}" type="presParOf" srcId="{ECDEC2A2-5BAC-4F5E-A689-3E7B39B174D5}" destId="{73814CDB-6B4F-4DD3-92C1-B524D62E12A9}" srcOrd="1" destOrd="0" presId="urn:microsoft.com/office/officeart/2008/layout/CircleAccentTimeline"/>
    <dgm:cxn modelId="{08969163-9208-4E21-85B4-C02B628AC152}" type="presParOf" srcId="{ECDEC2A2-5BAC-4F5E-A689-3E7B39B174D5}" destId="{5D1BD28E-AA8B-4FA6-813F-6709193D25AA}" srcOrd="2" destOrd="0" presId="urn:microsoft.com/office/officeart/2008/layout/CircleAccentTimeline"/>
    <dgm:cxn modelId="{AD8F4741-74FB-4416-A999-9B0DADCB0CBD}" type="presParOf" srcId="{70849C89-B886-497E-A153-3785433A547D}" destId="{4D124547-EF1B-4713-BCA2-2E0BB2F7A09C}" srcOrd="18" destOrd="0" presId="urn:microsoft.com/office/officeart/2008/layout/CircleAccentTimeline"/>
    <dgm:cxn modelId="{13742CF2-B991-49C9-BD7A-76C3E9A9EC18}" type="presParOf" srcId="{70849C89-B886-497E-A153-3785433A547D}" destId="{9E865F85-FA48-4241-AD9B-68C576A575DB}" srcOrd="19" destOrd="0" presId="urn:microsoft.com/office/officeart/2008/layout/CircleAccentTimeline"/>
    <dgm:cxn modelId="{EE99D71B-7B52-44F2-BA45-FE7C2C78889E}" type="presParOf" srcId="{70849C89-B886-497E-A153-3785433A547D}" destId="{C371D625-198C-4913-A75F-DA523978A6A0}" srcOrd="20" destOrd="0" presId="urn:microsoft.com/office/officeart/2008/layout/CircleAccentTimeline"/>
    <dgm:cxn modelId="{09F8BC29-E7B5-4883-B31E-DFF35A469E1E}" type="presParOf" srcId="{C371D625-198C-4913-A75F-DA523978A6A0}" destId="{B573B060-D55E-45AB-AB75-AC089EC2CBE0}" srcOrd="0" destOrd="0" presId="urn:microsoft.com/office/officeart/2008/layout/CircleAccentTimeline"/>
    <dgm:cxn modelId="{CFC59D4B-E575-4137-8C0E-0AE1B25C9B02}" type="presParOf" srcId="{C371D625-198C-4913-A75F-DA523978A6A0}" destId="{369887DA-D46A-42B6-93C2-726631D0E7D3}" srcOrd="1" destOrd="0" presId="urn:microsoft.com/office/officeart/2008/layout/CircleAccentTimeline"/>
    <dgm:cxn modelId="{91EF7068-2BC8-4A2E-AC73-438C93ECB7BC}" type="presParOf" srcId="{C371D625-198C-4913-A75F-DA523978A6A0}" destId="{FBE9B186-492D-4CBF-8318-64F7AAB6D42D}" srcOrd="2" destOrd="0" presId="urn:microsoft.com/office/officeart/2008/layout/CircleAccentTimeline"/>
    <dgm:cxn modelId="{4728A9BB-879C-4C31-86F7-14DED480914B}" type="presParOf" srcId="{70849C89-B886-497E-A153-3785433A547D}" destId="{CD6A67AD-9120-48F4-96F4-9343C057E76A}" srcOrd="21" destOrd="0" presId="urn:microsoft.com/office/officeart/2008/layout/CircleAccentTimeline"/>
    <dgm:cxn modelId="{E69BF7C2-E58A-4FD1-94FD-E06296C89CC3}" type="presParOf" srcId="{70849C89-B886-497E-A153-3785433A547D}" destId="{D0DA837D-1C61-41B0-828A-31026781847C}" srcOrd="22" destOrd="0" presId="urn:microsoft.com/office/officeart/2008/layout/CircleAccentTimeline"/>
    <dgm:cxn modelId="{CA623E21-17BC-4D2A-92D1-0F400C926629}" type="presParOf" srcId="{70849C89-B886-497E-A153-3785433A547D}" destId="{CB685727-8DB1-431C-99C3-649BD4779E6F}" srcOrd="23" destOrd="0" presId="urn:microsoft.com/office/officeart/2008/layout/CircleAccentTimeline"/>
    <dgm:cxn modelId="{6E0A4EB8-FAF4-4F9F-B932-58ABC3873CD5}" type="presParOf" srcId="{CB685727-8DB1-431C-99C3-649BD4779E6F}" destId="{E8D11822-3F9B-421E-B4DE-4303168265FE}" srcOrd="0" destOrd="0" presId="urn:microsoft.com/office/officeart/2008/layout/CircleAccentTimeline"/>
    <dgm:cxn modelId="{BD627DD9-8B33-4C35-A86D-C8DAC8B16A67}" type="presParOf" srcId="{CB685727-8DB1-431C-99C3-649BD4779E6F}" destId="{8F54B514-D785-4EF1-A149-2B18B9673C96}" srcOrd="1" destOrd="0" presId="urn:microsoft.com/office/officeart/2008/layout/CircleAccentTimeline"/>
    <dgm:cxn modelId="{36795DC6-CB1C-42BB-8EF5-67440449439F}" type="presParOf" srcId="{CB685727-8DB1-431C-99C3-649BD4779E6F}" destId="{6692E46D-6284-4982-AC5A-0784E4AEB0FD}" srcOrd="2" destOrd="0" presId="urn:microsoft.com/office/officeart/2008/layout/CircleAccentTimeline"/>
    <dgm:cxn modelId="{95D15C11-C58B-4103-BD1A-29D671F4B1AC}" type="presParOf" srcId="{70849C89-B886-497E-A153-3785433A547D}" destId="{1D7C8A11-1F32-426D-ADEC-48EA7502CD1B}" srcOrd="24" destOrd="0" presId="urn:microsoft.com/office/officeart/2008/layout/CircleAccentTimeline"/>
    <dgm:cxn modelId="{117958B8-EC03-4109-9582-4A42F8CF120A}" type="presParOf" srcId="{70849C89-B886-497E-A153-3785433A547D}" destId="{9CB73EA3-A5FD-46E6-9F28-CC0E0441815B}" srcOrd="25" destOrd="0" presId="urn:microsoft.com/office/officeart/2008/layout/CircleAccentTimeline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E25E97-9FC2-4746-9997-FAED05104B32}">
      <dsp:nvSpPr>
        <dsp:cNvPr id="0" name=""/>
        <dsp:cNvSpPr/>
      </dsp:nvSpPr>
      <dsp:spPr>
        <a:xfrm>
          <a:off x="0" y="496371"/>
          <a:ext cx="10545762" cy="551655"/>
        </a:xfrm>
        <a:prstGeom prst="roundRect">
          <a:avLst/>
        </a:prstGeom>
        <a:solidFill>
          <a:srgbClr val="FFC000"/>
        </a:solidFill>
        <a:ln w="25400" cap="flat" cmpd="sng" algn="ctr">
          <a:solidFill>
            <a:srgbClr val="FFCC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300" kern="1200">
              <a:solidFill>
                <a:srgbClr val="164194"/>
              </a:solidFill>
            </a:rPr>
            <a:t>Podpora metropolitní spolupráce</a:t>
          </a:r>
        </a:p>
      </dsp:txBody>
      <dsp:txXfrm>
        <a:off x="26930" y="523301"/>
        <a:ext cx="10491902" cy="497795"/>
      </dsp:txXfrm>
    </dsp:sp>
    <dsp:sp modelId="{84070D46-572D-4922-9725-768D66FE07DE}">
      <dsp:nvSpPr>
        <dsp:cNvPr id="0" name=""/>
        <dsp:cNvSpPr/>
      </dsp:nvSpPr>
      <dsp:spPr>
        <a:xfrm>
          <a:off x="0" y="1114266"/>
          <a:ext cx="10545762" cy="551655"/>
        </a:xfrm>
        <a:prstGeom prst="roundRect">
          <a:avLst/>
        </a:prstGeom>
        <a:solidFill>
          <a:srgbClr val="FFC000"/>
        </a:solidFill>
        <a:ln w="25400" cap="flat" cmpd="sng" algn="ctr">
          <a:solidFill>
            <a:srgbClr val="FFCC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300" kern="1200">
              <a:solidFill>
                <a:srgbClr val="164194"/>
              </a:solidFill>
            </a:rPr>
            <a:t>Vytvořit program na podporu </a:t>
          </a:r>
          <a:r>
            <a:rPr lang="cs-CZ" sz="2300" kern="1200" err="1">
              <a:solidFill>
                <a:srgbClr val="164194"/>
              </a:solidFill>
            </a:rPr>
            <a:t>Expat</a:t>
          </a:r>
          <a:r>
            <a:rPr lang="cs-CZ" sz="2300" kern="1200">
              <a:solidFill>
                <a:srgbClr val="164194"/>
              </a:solidFill>
            </a:rPr>
            <a:t> center</a:t>
          </a:r>
        </a:p>
      </dsp:txBody>
      <dsp:txXfrm>
        <a:off x="26930" y="1141196"/>
        <a:ext cx="10491902" cy="497795"/>
      </dsp:txXfrm>
    </dsp:sp>
    <dsp:sp modelId="{DB40B55F-4141-467C-AD51-90627C515C76}">
      <dsp:nvSpPr>
        <dsp:cNvPr id="0" name=""/>
        <dsp:cNvSpPr/>
      </dsp:nvSpPr>
      <dsp:spPr>
        <a:xfrm>
          <a:off x="0" y="1732161"/>
          <a:ext cx="10545762" cy="551655"/>
        </a:xfrm>
        <a:prstGeom prst="roundRect">
          <a:avLst/>
        </a:prstGeom>
        <a:solidFill>
          <a:srgbClr val="FFC000"/>
        </a:solidFill>
        <a:ln w="25400" cap="flat" cmpd="sng" algn="ctr">
          <a:solidFill>
            <a:srgbClr val="FFCC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300" kern="1200">
              <a:solidFill>
                <a:srgbClr val="164194"/>
              </a:solidFill>
            </a:rPr>
            <a:t>Posílit podporu nákupu alternativních nízkoemisních vozidel pro zajištění obslužnosti</a:t>
          </a:r>
        </a:p>
      </dsp:txBody>
      <dsp:txXfrm>
        <a:off x="26930" y="1759091"/>
        <a:ext cx="10491902" cy="497795"/>
      </dsp:txXfrm>
    </dsp:sp>
    <dsp:sp modelId="{2373711D-69CA-469B-9015-BE5CD82E4323}">
      <dsp:nvSpPr>
        <dsp:cNvPr id="0" name=""/>
        <dsp:cNvSpPr/>
      </dsp:nvSpPr>
      <dsp:spPr>
        <a:xfrm>
          <a:off x="0" y="2350057"/>
          <a:ext cx="10545762" cy="551655"/>
        </a:xfrm>
        <a:prstGeom prst="roundRect">
          <a:avLst/>
        </a:prstGeom>
        <a:solidFill>
          <a:srgbClr val="FFC000"/>
        </a:solidFill>
        <a:ln w="25400" cap="flat" cmpd="sng" algn="ctr">
          <a:solidFill>
            <a:srgbClr val="FFCC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300" kern="1200">
              <a:solidFill>
                <a:srgbClr val="164194"/>
              </a:solidFill>
            </a:rPr>
            <a:t>Zajistit financování destinačního managementu ze strany státu</a:t>
          </a:r>
        </a:p>
      </dsp:txBody>
      <dsp:txXfrm>
        <a:off x="26930" y="2376987"/>
        <a:ext cx="10491902" cy="497795"/>
      </dsp:txXfrm>
    </dsp:sp>
    <dsp:sp modelId="{9B7F5D54-A638-4640-92E3-9C34BBD069B6}">
      <dsp:nvSpPr>
        <dsp:cNvPr id="0" name=""/>
        <dsp:cNvSpPr/>
      </dsp:nvSpPr>
      <dsp:spPr>
        <a:xfrm>
          <a:off x="0" y="2967952"/>
          <a:ext cx="10545762" cy="551655"/>
        </a:xfrm>
        <a:prstGeom prst="roundRect">
          <a:avLst/>
        </a:prstGeom>
        <a:solidFill>
          <a:srgbClr val="FFC000"/>
        </a:solidFill>
        <a:ln w="25400" cap="flat" cmpd="sng" algn="ctr">
          <a:solidFill>
            <a:srgbClr val="FFCC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300" kern="1200">
              <a:solidFill>
                <a:srgbClr val="164194"/>
              </a:solidFill>
            </a:rPr>
            <a:t>Vytvoření národního dotačního titulu na podporu HSOÚ</a:t>
          </a:r>
        </a:p>
      </dsp:txBody>
      <dsp:txXfrm>
        <a:off x="26930" y="2994882"/>
        <a:ext cx="10491902" cy="497795"/>
      </dsp:txXfrm>
    </dsp:sp>
    <dsp:sp modelId="{E311147F-AA05-4BE9-A5F1-EEE51DFF9757}">
      <dsp:nvSpPr>
        <dsp:cNvPr id="0" name=""/>
        <dsp:cNvSpPr/>
      </dsp:nvSpPr>
      <dsp:spPr>
        <a:xfrm>
          <a:off x="0" y="3585847"/>
          <a:ext cx="10545762" cy="551655"/>
        </a:xfrm>
        <a:prstGeom prst="roundRect">
          <a:avLst/>
        </a:prstGeom>
        <a:solidFill>
          <a:srgbClr val="FFC000"/>
        </a:solidFill>
        <a:ln w="25400" cap="flat" cmpd="sng" algn="ctr">
          <a:solidFill>
            <a:srgbClr val="FFCC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300" kern="1200">
              <a:solidFill>
                <a:srgbClr val="164194"/>
              </a:solidFill>
            </a:rPr>
            <a:t>Pilotní projekt modulárních obecních bytů určených pro sociální bydlení</a:t>
          </a:r>
        </a:p>
      </dsp:txBody>
      <dsp:txXfrm>
        <a:off x="26930" y="3612777"/>
        <a:ext cx="10491902" cy="49779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02A3438-D98A-4230-860B-1E3AFBC6FE21}">
      <dsp:nvSpPr>
        <dsp:cNvPr id="0" name=""/>
        <dsp:cNvSpPr/>
      </dsp:nvSpPr>
      <dsp:spPr>
        <a:xfrm>
          <a:off x="15703" y="1859473"/>
          <a:ext cx="1458875" cy="1458875"/>
        </a:xfrm>
        <a:prstGeom prst="donut">
          <a:avLst>
            <a:gd name="adj" fmla="val 20000"/>
          </a:avLst>
        </a:prstGeom>
        <a:solidFill>
          <a:srgbClr val="18B29C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01F8ABB-C313-48C0-954C-DC82B728C3A2}">
      <dsp:nvSpPr>
        <dsp:cNvPr id="0" name=""/>
        <dsp:cNvSpPr/>
      </dsp:nvSpPr>
      <dsp:spPr>
        <a:xfrm rot="17700000">
          <a:off x="471030" y="580209"/>
          <a:ext cx="1847613" cy="8904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0" tIns="0" rIns="0" bIns="0" numCol="1" spcCol="1270" anchor="ctr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40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PS SRR</a:t>
          </a:r>
          <a:br>
            <a:rPr lang="cs-CZ" sz="40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</a:br>
          <a:r>
            <a:rPr lang="cs-CZ" sz="1800" kern="1200">
              <a:solidFill>
                <a:srgbClr val="18B29C"/>
              </a:solidFill>
              <a:latin typeface="Calibri" panose="020F0502020204030204"/>
              <a:ea typeface="+mn-ea"/>
              <a:cs typeface="+mn-cs"/>
            </a:rPr>
            <a:t>1. 2. 2022</a:t>
          </a:r>
        </a:p>
      </dsp:txBody>
      <dsp:txXfrm>
        <a:off x="471030" y="580209"/>
        <a:ext cx="1847613" cy="890407"/>
      </dsp:txXfrm>
    </dsp:sp>
    <dsp:sp modelId="{893B06C6-4DD4-444A-8BDA-3F95A8D30B2D}">
      <dsp:nvSpPr>
        <dsp:cNvPr id="0" name=""/>
        <dsp:cNvSpPr/>
      </dsp:nvSpPr>
      <dsp:spPr>
        <a:xfrm>
          <a:off x="1591485" y="2177274"/>
          <a:ext cx="771474" cy="771474"/>
        </a:xfrm>
        <a:prstGeom prst="ellipse">
          <a:avLst/>
        </a:prstGeom>
        <a:solidFill>
          <a:srgbClr val="18B29C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3E15F9-BB81-401B-BB2D-A6567E787511}">
      <dsp:nvSpPr>
        <dsp:cNvPr id="0" name=""/>
        <dsp:cNvSpPr/>
      </dsp:nvSpPr>
      <dsp:spPr>
        <a:xfrm rot="17700000">
          <a:off x="716849" y="3261526"/>
          <a:ext cx="1598273" cy="7706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66040" bIns="0" numCol="1" spcCol="1270" anchor="ctr" anchorCtr="0">
          <a:noAutofit/>
        </a:bodyPr>
        <a:lstStyle/>
        <a:p>
          <a:pPr lvl="0" algn="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6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Územní PS</a:t>
          </a:r>
        </a:p>
        <a:p>
          <a:pPr lvl="0" algn="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800" kern="1200">
              <a:solidFill>
                <a:srgbClr val="18B29C"/>
              </a:solidFill>
              <a:latin typeface="Calibri" panose="020F0502020204030204"/>
              <a:ea typeface="+mn-ea"/>
              <a:cs typeface="+mn-cs"/>
            </a:rPr>
            <a:t>3., 7., 8. 3. 2022</a:t>
          </a:r>
        </a:p>
      </dsp:txBody>
      <dsp:txXfrm>
        <a:off x="716849" y="3261526"/>
        <a:ext cx="1598273" cy="770627"/>
      </dsp:txXfrm>
    </dsp:sp>
    <dsp:sp modelId="{617EF2FD-0072-4991-B0F2-F224C2E5B231}">
      <dsp:nvSpPr>
        <dsp:cNvPr id="0" name=""/>
        <dsp:cNvSpPr/>
      </dsp:nvSpPr>
      <dsp:spPr>
        <a:xfrm rot="17700000">
          <a:off x="1687142" y="1130249"/>
          <a:ext cx="1598273" cy="7706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BF9C36B-2468-4C3C-A964-1CF1C940F495}">
      <dsp:nvSpPr>
        <dsp:cNvPr id="0" name=""/>
        <dsp:cNvSpPr/>
      </dsp:nvSpPr>
      <dsp:spPr>
        <a:xfrm>
          <a:off x="2583182" y="1945290"/>
          <a:ext cx="1287239" cy="1287239"/>
        </a:xfrm>
        <a:prstGeom prst="donut">
          <a:avLst>
            <a:gd name="adj" fmla="val 20000"/>
          </a:avLst>
        </a:prstGeom>
        <a:solidFill>
          <a:srgbClr val="18B29C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A08DDE-7BFA-4F0F-AC64-6940FE51D862}">
      <dsp:nvSpPr>
        <dsp:cNvPr id="0" name=""/>
        <dsp:cNvSpPr/>
      </dsp:nvSpPr>
      <dsp:spPr>
        <a:xfrm rot="17700000">
          <a:off x="2936336" y="686769"/>
          <a:ext cx="1847613" cy="8904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0" tIns="0" rIns="0" bIns="0" numCol="1" spcCol="1270" anchor="ctr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40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PS SRR</a:t>
          </a:r>
          <a:r>
            <a:rPr lang="cs-CZ" sz="30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/>
          </a:r>
          <a:br>
            <a:rPr lang="cs-CZ" sz="30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</a:br>
          <a:r>
            <a:rPr lang="cs-CZ" sz="1800" kern="1200">
              <a:solidFill>
                <a:srgbClr val="18B29C"/>
              </a:solidFill>
              <a:latin typeface="Calibri" panose="020F0502020204030204"/>
              <a:ea typeface="+mn-ea"/>
              <a:cs typeface="+mn-cs"/>
            </a:rPr>
            <a:t>20. 4. 2022</a:t>
          </a:r>
        </a:p>
      </dsp:txBody>
      <dsp:txXfrm>
        <a:off x="2936336" y="686769"/>
        <a:ext cx="1847613" cy="890407"/>
      </dsp:txXfrm>
    </dsp:sp>
    <dsp:sp modelId="{79FE21EB-D9B8-4C96-8C45-7EED4C7DB290}">
      <dsp:nvSpPr>
        <dsp:cNvPr id="0" name=""/>
        <dsp:cNvSpPr/>
      </dsp:nvSpPr>
      <dsp:spPr>
        <a:xfrm>
          <a:off x="4082014" y="1845769"/>
          <a:ext cx="1486282" cy="1486282"/>
        </a:xfrm>
        <a:prstGeom prst="donut">
          <a:avLst>
            <a:gd name="adj" fmla="val 20000"/>
          </a:avLst>
        </a:prstGeom>
        <a:solidFill>
          <a:srgbClr val="4F81BD">
            <a:hueOff val="0"/>
            <a:satOff val="0"/>
            <a:lumOff val="0"/>
            <a:alphaOff val="0"/>
          </a:srgbClr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0EC438-CAFA-4213-B133-DD440DCB2C6A}">
      <dsp:nvSpPr>
        <dsp:cNvPr id="0" name=""/>
        <dsp:cNvSpPr/>
      </dsp:nvSpPr>
      <dsp:spPr>
        <a:xfrm rot="17700000">
          <a:off x="4605712" y="634146"/>
          <a:ext cx="1847613" cy="8904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0" tIns="0" rIns="0" bIns="0" numCol="1" spcCol="1270" anchor="ctr" anchorCtr="0">
          <a:noAutofit/>
        </a:bodyPr>
        <a:lstStyle/>
        <a:p>
          <a:pPr lvl="0" algn="l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40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NSK</a:t>
          </a:r>
          <a:r>
            <a:rPr lang="cs-CZ" sz="24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/>
          </a:r>
          <a:br>
            <a:rPr lang="cs-CZ" sz="24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</a:br>
          <a:r>
            <a:rPr lang="cs-CZ" sz="1800" kern="1200">
              <a:solidFill>
                <a:srgbClr val="4F81BD"/>
              </a:solidFill>
              <a:latin typeface="Calibri" panose="020F0502020204030204"/>
              <a:ea typeface="+mn-ea"/>
              <a:cs typeface="+mn-cs"/>
            </a:rPr>
            <a:t>3. – 4. 5. 2022</a:t>
          </a:r>
        </a:p>
      </dsp:txBody>
      <dsp:txXfrm>
        <a:off x="4605712" y="634146"/>
        <a:ext cx="1847613" cy="890407"/>
      </dsp:txXfrm>
    </dsp:sp>
    <dsp:sp modelId="{6D5FDF28-0950-4917-BECB-79440F8D8F84}">
      <dsp:nvSpPr>
        <dsp:cNvPr id="0" name=""/>
        <dsp:cNvSpPr/>
      </dsp:nvSpPr>
      <dsp:spPr>
        <a:xfrm>
          <a:off x="5751829" y="2274754"/>
          <a:ext cx="628312" cy="628312"/>
        </a:xfrm>
        <a:prstGeom prst="ellipse">
          <a:avLst/>
        </a:prstGeom>
        <a:solidFill>
          <a:srgbClr val="18B29C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A7C5A7-84D0-4703-8170-3159A9438B33}">
      <dsp:nvSpPr>
        <dsp:cNvPr id="0" name=""/>
        <dsp:cNvSpPr/>
      </dsp:nvSpPr>
      <dsp:spPr>
        <a:xfrm rot="17700000">
          <a:off x="4766542" y="3276944"/>
          <a:ext cx="1598273" cy="7706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68580" bIns="0" numCol="1" spcCol="1270" anchor="ctr" anchorCtr="0">
          <a:noAutofit/>
        </a:bodyPr>
        <a:lstStyle/>
        <a:p>
          <a:pPr lvl="0" algn="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27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Územní PS</a:t>
          </a:r>
          <a:br>
            <a:rPr lang="cs-CZ" sz="27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</a:br>
          <a:r>
            <a:rPr lang="cs-CZ" sz="1800" kern="1200">
              <a:solidFill>
                <a:srgbClr val="18B29C"/>
              </a:solidFill>
              <a:latin typeface="Calibri" panose="020F0502020204030204"/>
              <a:ea typeface="+mn-ea"/>
              <a:cs typeface="+mn-cs"/>
            </a:rPr>
            <a:t>7., 15.  6. 2022</a:t>
          </a:r>
          <a:endParaRPr lang="cs-CZ" sz="2700" kern="1200">
            <a:solidFill>
              <a:srgbClr val="18B29C"/>
            </a:solidFill>
            <a:latin typeface="Calibri" panose="020F0502020204030204"/>
            <a:ea typeface="+mn-ea"/>
            <a:cs typeface="+mn-cs"/>
          </a:endParaRPr>
        </a:p>
      </dsp:txBody>
      <dsp:txXfrm>
        <a:off x="4766542" y="3276944"/>
        <a:ext cx="1598273" cy="770627"/>
      </dsp:txXfrm>
    </dsp:sp>
    <dsp:sp modelId="{C720362A-324C-4B24-8266-6F471DE46D34}">
      <dsp:nvSpPr>
        <dsp:cNvPr id="0" name=""/>
        <dsp:cNvSpPr/>
      </dsp:nvSpPr>
      <dsp:spPr>
        <a:xfrm rot="17700000">
          <a:off x="5767155" y="1130249"/>
          <a:ext cx="1598273" cy="7706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99471F7-1D1C-4328-AFDA-213D58092E14}">
      <dsp:nvSpPr>
        <dsp:cNvPr id="0" name=""/>
        <dsp:cNvSpPr/>
      </dsp:nvSpPr>
      <dsp:spPr>
        <a:xfrm>
          <a:off x="6663196" y="1945290"/>
          <a:ext cx="1287239" cy="1287239"/>
        </a:xfrm>
        <a:prstGeom prst="donut">
          <a:avLst>
            <a:gd name="adj" fmla="val 20000"/>
          </a:avLst>
        </a:prstGeom>
        <a:solidFill>
          <a:srgbClr val="18B29C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814CDB-6B4F-4DD3-92C1-B524D62E12A9}">
      <dsp:nvSpPr>
        <dsp:cNvPr id="0" name=""/>
        <dsp:cNvSpPr/>
      </dsp:nvSpPr>
      <dsp:spPr>
        <a:xfrm rot="17700000">
          <a:off x="7087373" y="634146"/>
          <a:ext cx="1847613" cy="8904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4460" tIns="0" rIns="0" bIns="0" numCol="1" spcCol="1270" anchor="ctr" anchorCtr="0">
          <a:noAutofit/>
        </a:bodyPr>
        <a:lstStyle/>
        <a:p>
          <a:pPr lvl="0" algn="l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49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PS SRR</a:t>
          </a:r>
        </a:p>
      </dsp:txBody>
      <dsp:txXfrm>
        <a:off x="7087373" y="634146"/>
        <a:ext cx="1847613" cy="890407"/>
      </dsp:txXfrm>
    </dsp:sp>
    <dsp:sp modelId="{B573B060-D55E-45AB-AB75-AC089EC2CBE0}">
      <dsp:nvSpPr>
        <dsp:cNvPr id="0" name=""/>
        <dsp:cNvSpPr/>
      </dsp:nvSpPr>
      <dsp:spPr>
        <a:xfrm>
          <a:off x="8162027" y="1815545"/>
          <a:ext cx="1546729" cy="1546729"/>
        </a:xfrm>
        <a:prstGeom prst="donut">
          <a:avLst>
            <a:gd name="adj" fmla="val 20000"/>
          </a:avLst>
        </a:prstGeom>
        <a:solidFill>
          <a:srgbClr val="FFC000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9887DA-D46A-42B6-93C2-726631D0E7D3}">
      <dsp:nvSpPr>
        <dsp:cNvPr id="0" name=""/>
        <dsp:cNvSpPr/>
      </dsp:nvSpPr>
      <dsp:spPr>
        <a:xfrm rot="17700000">
          <a:off x="8715950" y="634146"/>
          <a:ext cx="1847613" cy="8904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4460" tIns="0" rIns="0" bIns="0" numCol="1" spcCol="1270" anchor="ctr" anchorCtr="0">
          <a:noAutofit/>
        </a:bodyPr>
        <a:lstStyle/>
        <a:p>
          <a:pPr lvl="0" algn="l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49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MPŘ</a:t>
          </a:r>
        </a:p>
      </dsp:txBody>
      <dsp:txXfrm>
        <a:off x="8715950" y="634146"/>
        <a:ext cx="1847613" cy="890407"/>
      </dsp:txXfrm>
    </dsp:sp>
    <dsp:sp modelId="{E8D11822-3F9B-421E-B4DE-4303168265FE}">
      <dsp:nvSpPr>
        <dsp:cNvPr id="0" name=""/>
        <dsp:cNvSpPr/>
      </dsp:nvSpPr>
      <dsp:spPr>
        <a:xfrm>
          <a:off x="9790604" y="1813049"/>
          <a:ext cx="1551723" cy="1551723"/>
        </a:xfrm>
        <a:prstGeom prst="donut">
          <a:avLst>
            <a:gd name="adj" fmla="val 20000"/>
          </a:avLst>
        </a:prstGeom>
        <a:solidFill>
          <a:srgbClr val="FF0000"/>
        </a:solidFill>
        <a:ln w="127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F54B514-D785-4EF1-A149-2B18B9673C96}">
      <dsp:nvSpPr>
        <dsp:cNvPr id="0" name=""/>
        <dsp:cNvSpPr/>
      </dsp:nvSpPr>
      <dsp:spPr>
        <a:xfrm rot="17700000">
          <a:off x="10347023" y="634146"/>
          <a:ext cx="1847613" cy="89040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4460" tIns="0" rIns="0" bIns="0" numCol="1" spcCol="1270" anchor="ctr" anchorCtr="0">
          <a:noAutofit/>
        </a:bodyPr>
        <a:lstStyle/>
        <a:p>
          <a:pPr lvl="0" algn="l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4900" kern="120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Calibri" panose="020F0502020204030204"/>
              <a:ea typeface="+mn-ea"/>
              <a:cs typeface="+mn-cs"/>
            </a:rPr>
            <a:t>Vláda</a:t>
          </a:r>
        </a:p>
      </dsp:txBody>
      <dsp:txXfrm>
        <a:off x="10347023" y="634146"/>
        <a:ext cx="1847613" cy="89040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CircleAccentTimeline">
  <dgm:title val=""/>
  <dgm:desc val=""/>
  <dgm:catLst>
    <dgm:cat type="process" pri="7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  <dgm:cxn modelId="51" srcId="2" destId="21" srcOrd="0" destOrd="0"/>
        <dgm:cxn modelId="52" srcId="2" destId="2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clrData>
  <dgm:layoutNode name="Name0">
    <dgm:varLst>
      <dgm:dir/>
    </dgm:varLst>
    <dgm:choose name="Name1">
      <dgm:if name="Name2" func="var" arg="dir" op="equ" val="norm">
        <dgm:alg type="lin">
          <dgm:param type="fallback" val="2D"/>
          <dgm:param type="nodeVertAlign" val="b"/>
        </dgm:alg>
      </dgm:if>
      <dgm:else name="Name3">
        <dgm:alg type="lin">
          <dgm:param type="fallback" val="2D"/>
          <dgm:param type="nodeVertAlign" val="b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h" for="ch" forName="parComposite" refType="h"/>
      <dgm:constr type="w" for="ch" forName="parComposite" refType="h" refFor="ch" refForName="parComposite" fact="0.4986"/>
      <dgm:constr type="h" for="ch" forName="desComposite" refType="h" fact="0.8722"/>
      <dgm:constr type="w" for="ch" forName="desComposite" refType="h" refFor="ch" refForName="desComposite" fact="0.6056"/>
      <dgm:constr type="w" for="ch" forName="parBackupNorm" refType="w" refFor="ch" refForName="parComposite" fact="-0.3369"/>
      <dgm:constr type="w" for="ch" forName="parBackupRTL" refType="w" refFor="ch" refForName="parComposite" fact="-0.3369"/>
      <dgm:constr type="w" for="ch" forName="parBackupRev" refType="w" refFor="ch" refForName="parComposite" fact="0"/>
      <dgm:constr type="w" for="ch" forName="desBackupLeftNorm" refType="w" refFor="ch" refForName="desComposite" fact="-0.3376"/>
      <dgm:constr type="w" for="ch" forName="desBackupLeftRev" refType="w" refFor="ch" refForName="desComposite" fact="-0.3376"/>
      <dgm:constr type="w" for="ch" forName="desBackupRightNorm" refType="w" refFor="ch" refForName="desComposite" fact="-0.3376"/>
      <dgm:constr type="w" for="ch" forName="desBackupRightRev" refType="w" refFor="ch" refForName="desComposite" fact="-0.3376"/>
      <dgm:constr type="w" for="ch" forName="parSpace" refType="w" refFor="ch" refForName="parComposite" fact="0.05"/>
      <dgm:constr type="w" for="ch" forName="desSpace" refType="w" refFor="ch" refForName="parComposite" fact="0.05"/>
      <dgm:constr type="primFontSz" for="des" forName="parTx" op="equ" val="65"/>
      <dgm:constr type="primFontSz" for="des" forName="chTx" refType="primFontSz" refFor="des" refForName="parTx" op="lte" val="65"/>
      <dgm:constr type="primFontSz" for="des" forName="desTx" refType="primFontSz" refFor="des" refForName="chTx" op="lte" val="65"/>
      <dgm:constr type="primFontSz" for="des" forName="desTx" refType="primFontSz" refFor="des" refForName="parTx" op="lte"/>
    </dgm:constrLst>
    <dgm:forEach name="Name4" axis="ch" ptType="node">
      <dgm:layoutNode name="parComposite">
        <dgm:alg type="composite"/>
        <dgm:shape xmlns:r="http://schemas.openxmlformats.org/officeDocument/2006/relationships" r:blip="">
          <dgm:adjLst/>
        </dgm:shape>
        <dgm:choose name="Name5">
          <dgm:if name="Name6" func="var" arg="dir" op="equ" val="norm">
            <dgm:constrLst>
              <dgm:constr type="l" for="ch" forName="parBigCircle"/>
              <dgm:constr type="ctrY" for="ch" forName="parBigCircle" refType="h" fact="0.5639"/>
              <dgm:constr type="w" for="ch" forName="parBigCircle" refType="w" fact="0.6631"/>
              <dgm:constr type="h" for="ch" forName="parBigCircle" refType="w" refFor="ch" refForName="parBigCircle"/>
              <dgm:constr type="r" for="ch" forName="parTx" refType="w"/>
              <dgm:constr type="t" for="ch" forName="parTx"/>
              <dgm:constr type="w" for="ch" forName="parTx" refType="w" fact="0.7084"/>
              <dgm:constr type="h" for="ch" forName="parTx" refType="h" fact="0.4562"/>
              <dgm:constr type="t" for="ch" forName="bSpace" refType="ctrY" refFor="ch" refForName="parBigCircle"/>
              <dgm:constr type="b" for="ch" forName="bSpace" refType="h"/>
              <dgm:constr type="l" for="ch" forName="bSpace"/>
              <dgm:constr type="w" for="ch" forName="bSpace" val="1"/>
            </dgm:constrLst>
          </dgm:if>
          <dgm:else name="Name7">
            <dgm:constrLst>
              <dgm:constr type="r" for="ch" forName="parBigCircle" refType="w"/>
              <dgm:constr type="ctrY" for="ch" forName="parBigCircle" refType="h" fact="0.5639"/>
              <dgm:constr type="w" for="ch" forName="parBigCircle" refType="w" fact="0.6631"/>
              <dgm:constr type="h" for="ch" forName="parBigCircle" refType="w" refFor="ch" refForName="parBigCircle"/>
              <dgm:constr type="l" for="ch" forName="parTx" fact="0"/>
              <dgm:constr type="t" for="ch" forName="parTx"/>
              <dgm:constr type="w" for="ch" forName="parTx" refType="w" fact="0.7084"/>
              <dgm:constr type="h" for="ch" forName="parTx" refType="h" fact="0.4562"/>
              <dgm:constr type="t" for="ch" forName="bSpace" refType="ctrY" refFor="ch" refForName="parBigCircle"/>
              <dgm:constr type="b" for="ch" forName="bSpace" refType="h"/>
              <dgm:constr type="r" for="ch" forName="bSpace"/>
              <dgm:constr type="w" for="ch" forName="bSpace" val="1"/>
            </dgm:constrLst>
          </dgm:else>
        </dgm:choose>
        <dgm:layoutNode name="parBigCircle" styleLbl="node0">
          <dgm:alg type="sp"/>
          <dgm:shape xmlns:r="http://schemas.openxmlformats.org/officeDocument/2006/relationships" type="donut" r:blip="">
            <dgm:adjLst>
              <dgm:adj idx="1" val="0.2"/>
            </dgm:adjLst>
          </dgm:shape>
          <dgm:presOf/>
          <dgm:constrLst>
            <dgm:constr type="h" refType="w" op="equ"/>
          </dgm:constrLst>
        </dgm:layoutNode>
        <dgm:layoutNode name="parTx" styleLbl="revTx">
          <dgm:choose name="Name8">
            <dgm:if name="Name9" func="var" arg="dir" op="equ" val="norm">
              <dgm:alg type="tx">
                <dgm:param type="autoTxRot" val="grav"/>
                <dgm:param type="parTxLTRAlign" val="l"/>
              </dgm:alg>
              <dgm:shape xmlns:r="http://schemas.openxmlformats.org/officeDocument/2006/relationships" rot="295" type="rect" r:blip="">
                <dgm:adjLst/>
              </dgm:shape>
              <dgm:presOf axis="self" ptType="node"/>
              <dgm:constrLst>
                <dgm:constr type="lMarg" refType="primFontSz" fact="0.2"/>
                <dgm:constr type="rMarg"/>
                <dgm:constr type="tMarg"/>
                <dgm:constr type="bMarg"/>
              </dgm:constrLst>
            </dgm:if>
            <dgm:else name="Name10">
              <dgm:alg type="tx">
                <dgm:param type="autoTxRot" val="grav"/>
                <dgm:param type="parTxLTRAlign" val="r"/>
              </dgm:alg>
              <dgm:shape xmlns:r="http://schemas.openxmlformats.org/officeDocument/2006/relationships" rot="65" type="rect" r:blip="">
                <dgm:adjLst/>
              </dgm:shape>
              <dgm:presOf axis="self" ptType="node"/>
              <dgm:constrLst>
                <dgm:constr type="lMarg"/>
                <dgm:constr type="rMarg" refType="primFontSz" fact="0.2"/>
                <dgm:constr type="tMarg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layoutNode name="bSpace">
          <dgm:alg type="sp"/>
          <dgm:shape xmlns:r="http://schemas.openxmlformats.org/officeDocument/2006/relationships" r:blip="">
            <dgm:adjLst/>
          </dgm:shape>
          <dgm:presOf/>
        </dgm:layoutNode>
      </dgm:layoutNode>
      <dgm:choose name="Name11">
        <dgm:if name="Name12" func="var" arg="dir" op="equ" val="norm">
          <dgm:layoutNode name="parBackupNorm">
            <dgm:alg type="sp"/>
            <dgm:shape xmlns:r="http://schemas.openxmlformats.org/officeDocument/2006/relationships" r:blip="">
              <dgm:adjLst/>
            </dgm:shape>
            <dgm:presOf/>
          </dgm:layoutNode>
        </dgm:if>
        <dgm:else name="Name13">
          <dgm:layoutNode name="parBackupRTL">
            <dgm:alg type="sp"/>
            <dgm:shape xmlns:r="http://schemas.openxmlformats.org/officeDocument/2006/relationships" r:blip="">
              <dgm:adjLst/>
            </dgm:shape>
            <dgm:presOf/>
          </dgm:layoutNode>
        </dgm:else>
      </dgm:choose>
      <dgm:forEach name="Name14" axis="followSib" ptType="sibTrans" hideLastTrans="0" cnt="1">
        <dgm:layoutNode name="parSpace">
          <dgm:alg type="sp"/>
          <dgm:shape xmlns:r="http://schemas.openxmlformats.org/officeDocument/2006/relationships" r:blip="">
            <dgm:adjLst/>
          </dgm:shape>
          <dgm:presOf/>
        </dgm:layoutNode>
      </dgm:forEach>
      <dgm:forEach name="Name15" axis="ch" ptType="node">
        <dgm:choose name="Name16">
          <dgm:if name="Name17" func="var" arg="dir" op="equ" val="norm">
            <dgm:layoutNode name="desBackupLeftNorm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if>
          <dgm:else name="Name18">
            <dgm:choose name="Name19">
              <dgm:if name="Name20" axis="self" ptType="node" func="pos" op="equ" val="1">
                <dgm:layoutNode name="desBackupRightRev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21"/>
            </dgm:choose>
          </dgm:else>
        </dgm:choose>
        <dgm:layoutNode name="desComposite">
          <dgm:alg type="composite"/>
          <dgm:shape xmlns:r="http://schemas.openxmlformats.org/officeDocument/2006/relationships" r:blip="">
            <dgm:adjLst/>
          </dgm:shape>
          <dgm:choose name="Name22">
            <dgm:if name="Name23" func="var" arg="dir" op="equ" val="norm">
              <dgm:constrLst>
                <dgm:constr type="ctrX" for="ch" forName="desCircle" refType="w" fact="0.5"/>
                <dgm:constr type="ctrY" for="ch" forName="desCircle" refType="h" fact="0.5"/>
                <dgm:constr type="w" for="ch" forName="desCircle" refType="w" fact="0.3249"/>
                <dgm:constr type="h" for="ch" forName="desCircle" refType="w" refFor="ch" refForName="desCircle"/>
                <dgm:constr type="l" for="ch" forName="chTx"/>
                <dgm:constr type="b" for="ch" forName="chTx" refType="h"/>
                <dgm:constr type="w" for="ch" forName="chTx" refType="w" fact="0.5786"/>
                <dgm:constr type="h" for="ch" forName="chTx" refType="h" fact="0.4525"/>
                <dgm:constr type="r" for="ch" forName="desTx" refType="w"/>
                <dgm:constr type="t" for="ch" forName="desTx"/>
                <dgm:constr type="w" for="ch" forName="desTx" refType="w" fact="0.5786"/>
                <dgm:constr type="h" for="ch" forName="desTx" refType="h" fact="0.4525"/>
              </dgm:constrLst>
            </dgm:if>
            <dgm:else name="Name24">
              <dgm:constrLst>
                <dgm:constr type="ctrX" for="ch" forName="desCircle" refType="w" fact="0.5"/>
                <dgm:constr type="ctrY" for="ch" forName="desCircle" refType="h" fact="0.5"/>
                <dgm:constr type="w" for="ch" forName="desCircle" refType="w" fact="0.3249"/>
                <dgm:constr type="h" for="ch" forName="desCircle" refType="w" refFor="ch" refForName="desCircle"/>
                <dgm:constr type="r" for="ch" forName="chTx" refType="w"/>
                <dgm:constr type="b" for="ch" forName="chTx" refType="h"/>
                <dgm:constr type="w" for="ch" forName="chTx" refType="w" fact="0.5786"/>
                <dgm:constr type="h" for="ch" forName="chTx" refType="h" fact="0.4525"/>
                <dgm:constr type="l" for="ch" forName="desTx"/>
                <dgm:constr type="t" for="ch" forName="desTx"/>
                <dgm:constr type="w" for="ch" forName="desTx" refType="w" fact="0.5786"/>
                <dgm:constr type="h" for="ch" forName="desTx" refType="h" fact="0.4525"/>
              </dgm:constrLst>
            </dgm:else>
          </dgm:choose>
          <dgm:layoutNode name="desCircle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>
              <dgm:constr type="h" refType="w" op="equ"/>
            </dgm:constrLst>
          </dgm:layoutNode>
          <dgm:layoutNode name="chTx" styleLbl="revTx">
            <dgm:choose name="Name25">
              <dgm:if name="Name26" func="var" arg="dir" op="equ" val="norm">
                <dgm:alg type="tx">
                  <dgm:param type="autoTxRot" val="grav"/>
                  <dgm:param type="parTxLTRAlign" val="r"/>
                  <dgm:param type="txAnchorVert" val="mid"/>
                  <dgm:param type="txAnchorVertCh" val="mid"/>
                </dgm:alg>
                <dgm:shape xmlns:r="http://schemas.openxmlformats.org/officeDocument/2006/relationships" rot="295" type="rect" r:blip="">
                  <dgm:adjLst/>
                </dgm:shape>
                <dgm:presOf axis="self" ptType="node"/>
              </dgm:if>
              <dgm:else name="Name27">
                <dgm:alg type="tx">
                  <dgm:param type="autoTxRot" val="grav"/>
                  <dgm:param type="parTxLTRAlign" val="l"/>
                  <dgm:param type="txAnchorVert" val="mid"/>
                  <dgm:param type="txAnchorVertCh" val="mid"/>
                </dgm:alg>
                <dgm:shape xmlns:r="http://schemas.openxmlformats.org/officeDocument/2006/relationships" rot="65" type="rect" r:blip="">
                  <dgm:adjLst/>
                </dgm:shape>
                <dgm:presOf axis="self" ptType="node"/>
              </dgm:else>
            </dgm:choose>
            <dgm:choose name="Name28">
              <dgm:if name="Name29" func="var" arg="dir" op="equ" val="norm">
                <dgm:constrLst>
                  <dgm:constr type="lMarg"/>
                  <dgm:constr type="rMarg" refType="primFontSz" fact="0.2"/>
                  <dgm:constr type="tMarg"/>
                  <dgm:constr type="bMarg"/>
                </dgm:constrLst>
              </dgm:if>
              <dgm:else name="Name30">
                <dgm:constrLst>
                  <dgm:constr type="rMarg"/>
                  <dgm:constr type="lMarg" refType="primFontSz" fact="0.2"/>
                  <dgm:constr type="tMarg"/>
                  <dgm:constr type="bMarg"/>
                </dgm:constrLst>
              </dgm:else>
            </dgm:choose>
            <dgm:ruleLst>
              <dgm:rule type="primFontSz" val="5" fact="NaN" max="NaN"/>
            </dgm:ruleLst>
          </dgm:layoutNode>
          <dgm:layoutNode name="desTx" styleLbl="revTx">
            <dgm:varLst>
              <dgm:bulletEnabled val="1"/>
            </dgm:varLst>
            <dgm:choose name="Name31">
              <dgm:if name="Name32" func="var" arg="dir" op="equ" val="norm">
                <dgm:alg type="tx">
                  <dgm:param type="autoTxRot" val="grav"/>
                  <dgm:param type="parTxLTRAlign" val="l"/>
                  <dgm:param type="shpTxLTRAlignCh" val="l"/>
                  <dgm:param type="stBulletLvl" val="1"/>
                  <dgm:param type="txAnchorVert" val="mid"/>
                </dgm:alg>
                <dgm:shape xmlns:r="http://schemas.openxmlformats.org/officeDocument/2006/relationships" rot="295" type="rect" r:blip="">
                  <dgm:adjLst/>
                </dgm:shape>
                <dgm:presOf axis="des" ptType="node"/>
              </dgm:if>
              <dgm:else name="Name33">
                <dgm:alg type="tx">
                  <dgm:param type="autoTxRot" val="grav"/>
                  <dgm:param type="parTxLTRAlign" val="r"/>
                  <dgm:param type="shpTxLTRAlignCh" val="r"/>
                  <dgm:param type="stBulletLvl" val="1"/>
                  <dgm:param type="txAnchorVert" val="mid"/>
                </dgm:alg>
                <dgm:shape xmlns:r="http://schemas.openxmlformats.org/officeDocument/2006/relationships" rot="65" type="rect" r:blip="">
                  <dgm:adjLst/>
                </dgm:shape>
                <dgm:presOf axis="des" ptType="node"/>
              </dgm:else>
            </dgm:choose>
            <dgm:choose name="Name34">
              <dgm:if name="Name35" func="var" arg="dir" op="equ" val="norm">
                <dgm:constrLst>
                  <dgm:constr type="rMarg"/>
                  <dgm:constr type="lMarg" refType="primFontSz" fact="0.2"/>
                  <dgm:constr type="tMarg"/>
                  <dgm:constr type="bMarg"/>
                </dgm:constrLst>
              </dgm:if>
              <dgm:else name="Name36">
                <dgm:constrLst>
                  <dgm:constr type="lMarg"/>
                  <dgm:constr type="rMarg" refType="primFontSz" fact="0.2"/>
                  <dgm:constr type="tMarg"/>
                  <dgm:constr type="bMarg"/>
                </dgm:constrLst>
              </dgm:else>
            </dgm:choose>
            <dgm:ruleLst>
              <dgm:rule type="primFontSz" val="5" fact="NaN" max="NaN"/>
            </dgm:ruleLst>
          </dgm:layoutNode>
        </dgm:layoutNode>
        <dgm:layoutNode name="desBackupRightNorm">
          <dgm:alg type="sp"/>
          <dgm:shape xmlns:r="http://schemas.openxmlformats.org/officeDocument/2006/relationships" r:blip="">
            <dgm:adjLst/>
          </dgm:shape>
          <dgm:presOf/>
        </dgm:layoutNode>
        <dgm:choose name="Name37">
          <dgm:if name="Name38" func="var" arg="dir" op="neq" val="norm">
            <dgm:choose name="Name39">
              <dgm:if name="Name40" axis="self" ptType="node" func="revPos" op="neq" val="1">
                <dgm:layoutNode name="desBackupLeftRev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41"/>
            </dgm:choose>
          </dgm:if>
          <dgm:else name="Name42"/>
        </dgm:choose>
        <dgm:forEach name="Name43" axis="followSib" ptType="sibTrans" hideLastTrans="0" cnt="1">
          <dgm:layoutNode name="desSpace">
            <dgm:alg type="sp"/>
            <dgm:shape xmlns:r="http://schemas.openxmlformats.org/officeDocument/2006/relationships" r:blip="">
              <dgm:adjLst/>
            </dgm:shape>
            <dgm:presOf/>
          </dgm:layoutNode>
        </dgm:forEach>
      </dgm:forEach>
      <dgm:choose name="Name44">
        <dgm:if name="Name45" func="var" arg="dir" op="neq" val="norm">
          <dgm:layoutNode name="parBackupRev">
            <dgm:alg type="sp"/>
            <dgm:shape xmlns:r="http://schemas.openxmlformats.org/officeDocument/2006/relationships" r:blip="">
              <dgm:adjLst/>
            </dgm:shape>
            <dgm:presOf/>
          </dgm:layoutNode>
        </dgm:if>
        <dgm:else name="Name4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8056"/>
          </a:xfrm>
          <a:prstGeom prst="rect">
            <a:avLst/>
          </a:prstGeom>
        </p:spPr>
        <p:txBody>
          <a:bodyPr vert="horz" lIns="91432" tIns="45715" rIns="91432" bIns="45715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8056"/>
          </a:xfrm>
          <a:prstGeom prst="rect">
            <a:avLst/>
          </a:prstGeom>
        </p:spPr>
        <p:txBody>
          <a:bodyPr vert="horz" lIns="91432" tIns="45715" rIns="91432" bIns="45715" rtlCol="0"/>
          <a:lstStyle>
            <a:lvl1pPr algn="r">
              <a:defRPr sz="1200"/>
            </a:lvl1pPr>
          </a:lstStyle>
          <a:p>
            <a:fld id="{8D45ECD3-898F-4938-8F91-316EBF799E19}" type="datetimeFigureOut">
              <a:rPr lang="cs-CZ" smtClean="0"/>
              <a:t>16.06.2022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1" y="9428585"/>
            <a:ext cx="2945659" cy="498055"/>
          </a:xfrm>
          <a:prstGeom prst="rect">
            <a:avLst/>
          </a:prstGeom>
        </p:spPr>
        <p:txBody>
          <a:bodyPr vert="horz" lIns="91432" tIns="45715" rIns="91432" bIns="45715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4" y="9428585"/>
            <a:ext cx="2945659" cy="498055"/>
          </a:xfrm>
          <a:prstGeom prst="rect">
            <a:avLst/>
          </a:prstGeom>
        </p:spPr>
        <p:txBody>
          <a:bodyPr vert="horz" lIns="91432" tIns="45715" rIns="91432" bIns="45715" rtlCol="0" anchor="b"/>
          <a:lstStyle>
            <a:lvl1pPr algn="r">
              <a:defRPr sz="1200"/>
            </a:lvl1pPr>
          </a:lstStyle>
          <a:p>
            <a:fld id="{66A3EE80-65DB-4D20-8862-FEC13CF549C8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495420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8056"/>
          </a:xfrm>
          <a:prstGeom prst="rect">
            <a:avLst/>
          </a:prstGeom>
        </p:spPr>
        <p:txBody>
          <a:bodyPr vert="horz" lIns="91432" tIns="45715" rIns="91432" bIns="45715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8056"/>
          </a:xfrm>
          <a:prstGeom prst="rect">
            <a:avLst/>
          </a:prstGeom>
        </p:spPr>
        <p:txBody>
          <a:bodyPr vert="horz" lIns="91432" tIns="45715" rIns="91432" bIns="45715" rtlCol="0"/>
          <a:lstStyle>
            <a:lvl1pPr algn="r">
              <a:defRPr sz="1200"/>
            </a:lvl1pPr>
          </a:lstStyle>
          <a:p>
            <a:fld id="{57605558-CA49-4C57-A7DA-C61CC902B740}" type="datetimeFigureOut">
              <a:rPr lang="cs-CZ" smtClean="0"/>
              <a:t>16.06.2022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492125" y="1241425"/>
            <a:ext cx="58134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2" tIns="45715" rIns="91432" bIns="45715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32" tIns="45715" rIns="91432" bIns="45715" rtlCol="0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1" y="9428585"/>
            <a:ext cx="2945659" cy="498055"/>
          </a:xfrm>
          <a:prstGeom prst="rect">
            <a:avLst/>
          </a:prstGeom>
        </p:spPr>
        <p:txBody>
          <a:bodyPr vert="horz" lIns="91432" tIns="45715" rIns="91432" bIns="45715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4" y="9428585"/>
            <a:ext cx="2945659" cy="498055"/>
          </a:xfrm>
          <a:prstGeom prst="rect">
            <a:avLst/>
          </a:prstGeom>
        </p:spPr>
        <p:txBody>
          <a:bodyPr vert="horz" lIns="91432" tIns="45715" rIns="91432" bIns="45715" rtlCol="0" anchor="b"/>
          <a:lstStyle>
            <a:lvl1pPr algn="r">
              <a:defRPr sz="1200"/>
            </a:lvl1pPr>
          </a:lstStyle>
          <a:p>
            <a:fld id="{3499E54A-1AF1-4500-BC1C-579C8999CFF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9047987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2400" dirty="0">
              <a:cs typeface="Calibri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99E54A-1AF1-4500-BC1C-579C8999CFFB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678573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73535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3031350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083497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52505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103128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endParaRPr lang="cs-CZ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465584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13572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/>
              <a:t> 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B088244-E67A-4AD5-AD0F-8798BA61DF27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402404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532719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41F4AC-7913-4384-8134-8583E6D91ECE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23233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41F4AC-7913-4384-8134-8583E6D91ECE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661395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499E54A-1AF1-4500-BC1C-579C8999CFFB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15253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/>
              <a:t>Bílina, Jeseník, Karlovy Vary, Plzeň a Ústí nad Labem</a:t>
            </a:r>
          </a:p>
        </p:txBody>
      </p:sp>
    </p:spTree>
    <p:extLst>
      <p:ext uri="{BB962C8B-B14F-4D97-AF65-F5344CB8AC3E}">
        <p14:creationId xmlns:p14="http://schemas.microsoft.com/office/powerpoint/2010/main" val="8456395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14.xml"/></Relationships>
</file>

<file path=ppt/slideLayouts/_rels/slideLayout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14.xml"/></Relationships>
</file>

<file path=ppt/slideLayouts/_rels/slideLayout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14.xml"/></Relationships>
</file>

<file path=ppt/slideLayouts/_rels/slideLayout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14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Master" Target="../slideMasters/slideMaster15.xml"/></Relationships>
</file>

<file path=ppt/slideLayouts/_rels/slideLayout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Master" Target="../slideMasters/slideMaster15.xml"/></Relationships>
</file>

<file path=ppt/slideLayouts/_rels/slideLayout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Master" Target="../slideMasters/slideMaster15.xml"/></Relationships>
</file>

<file path=ppt/slideLayouts/_rels/slideLayout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Master" Target="../slideMasters/slideMaster15.xml"/></Relationships>
</file>

<file path=ppt/slideLayouts/_rels/slideLayout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Master" Target="../slideMasters/slideMaster16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Master" Target="../slideMasters/slideMaster16.xml"/></Relationships>
</file>

<file path=ppt/slideLayouts/_rels/slideLayout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Master" Target="../slideMasters/slideMaster16.xml"/></Relationships>
</file>

<file path=ppt/slideLayouts/_rels/slideLayout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Master" Target="../slideMasters/slideMaster16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emf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19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emf"/><Relationship Id="rId1" Type="http://schemas.openxmlformats.org/officeDocument/2006/relationships/slideMaster" Target="../slideMasters/slideMaster5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6.emf"/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5.jpeg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6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9.emf"/><Relationship Id="rId1" Type="http://schemas.openxmlformats.org/officeDocument/2006/relationships/slideMaster" Target="../slideMasters/slideMaster7.xml"/><Relationship Id="rId4" Type="http://schemas.openxmlformats.org/officeDocument/2006/relationships/image" Target="../media/image15.png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6.emf"/><Relationship Id="rId1" Type="http://schemas.openxmlformats.org/officeDocument/2006/relationships/slideMaster" Target="../slideMasters/slideMaster7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6.emf"/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Master" Target="../slideMasters/slideMaster8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Master" Target="../slideMasters/slideMaster8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Master" Target="../slideMasters/slideMaster8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Master" Target="../slideMasters/slideMaster8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Master" Target="../slideMasters/slideMaster8.xml"/></Relationships>
</file>

<file path=ppt/slideLayouts/_rels/slideLayout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Master" Target="../slideMasters/slideMaster8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Master" Target="../slideMasters/slideMaster8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Master" Target="../slideMasters/slideMaster8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Master" Target="../slideMasters/slideMaster8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9.xml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2.jpeg"/><Relationship Id="rId1" Type="http://schemas.openxmlformats.org/officeDocument/2006/relationships/slideMaster" Target="../slideMasters/slideMaster9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Master" Target="../slideMasters/slideMaster9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Master" Target="../slideMasters/slideMaster9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Master" Target="../slideMasters/slideMaster9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0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0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0.xml"/></Relationships>
</file>

<file path=ppt/slideLayouts/_rels/slideLayout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0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7.png"/><Relationship Id="rId1" Type="http://schemas.openxmlformats.org/officeDocument/2006/relationships/slideMaster" Target="../slideMasters/slideMaster11.xml"/><Relationship Id="rId6" Type="http://schemas.openxmlformats.org/officeDocument/2006/relationships/image" Target="../media/image31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Master" Target="../slideMasters/slideMaster11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Master" Target="../slideMasters/slideMaster12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Master" Target="../slideMasters/slideMaster12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Master" Target="../slideMasters/slideMaster12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Master" Target="../slideMasters/slideMaster12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Master" Target="../slideMasters/slideMaster12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Master" Target="../slideMasters/slideMaster12.xml"/></Relationships>
</file>

<file path=ppt/slideLayouts/_rels/slideLayout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6.emf"/><Relationship Id="rId1" Type="http://schemas.openxmlformats.org/officeDocument/2006/relationships/slideMaster" Target="../slideMasters/slideMaster13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6.emf"/><Relationship Id="rId1" Type="http://schemas.openxmlformats.org/officeDocument/2006/relationships/slideMaster" Target="../slideMasters/slideMaster13.xml"/></Relationships>
</file>

<file path=ppt/slideLayouts/_rels/slideLayout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14.xml"/></Relationships>
</file>

<file path=ppt/slideLayouts/_rels/slideLayout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14.xml"/></Relationships>
</file>

<file path=ppt/slideLayouts/_rels/slideLayout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14.xml"/></Relationships>
</file>

<file path=ppt/slideLayouts/_rels/slideLayout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14.xml"/></Relationships>
</file>

<file path=ppt/slideLayouts/_rels/slideLayout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14.xml"/></Relationships>
</file>

<file path=ppt/slideLayouts/_rels/slideLayout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1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900000" y="4734893"/>
            <a:ext cx="8533289" cy="504055"/>
          </a:xfrm>
          <a:prstGeom prst="rect">
            <a:avLst/>
          </a:prstGeom>
        </p:spPr>
        <p:txBody>
          <a:bodyPr lIns="90000">
            <a:normAutofit/>
          </a:bodyPr>
          <a:lstStyle>
            <a:lvl1pPr marL="0" indent="0" algn="l">
              <a:buNone/>
              <a:defRPr sz="2800" baseline="0">
                <a:solidFill>
                  <a:srgbClr val="034EA2"/>
                </a:solidFill>
              </a:defRPr>
            </a:lvl1pPr>
            <a:lvl2pPr marL="6147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9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442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59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737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885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3032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9180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Jméno autora/autorů</a:t>
            </a:r>
          </a:p>
        </p:txBody>
      </p:sp>
      <p:sp>
        <p:nvSpPr>
          <p:cNvPr id="8" name="TextovéPole 7"/>
          <p:cNvSpPr txBox="1"/>
          <p:nvPr userDrawn="1"/>
        </p:nvSpPr>
        <p:spPr>
          <a:xfrm>
            <a:off x="900000" y="900000"/>
            <a:ext cx="446449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/>
              <a:t>MINISTERSTVO PRO MÍSTNÍ ROZVOJ </a:t>
            </a:r>
            <a:r>
              <a:rPr lang="cs-CZ" b="1"/>
              <a:t/>
            </a:r>
            <a:br>
              <a:rPr lang="cs-CZ" b="1"/>
            </a:br>
            <a:r>
              <a:rPr lang="cs-CZ" sz="2000" b="1"/>
              <a:t>Národní orgán pro koordinaci</a:t>
            </a:r>
          </a:p>
        </p:txBody>
      </p:sp>
      <p:sp>
        <p:nvSpPr>
          <p:cNvPr id="19" name="Nadpis 18"/>
          <p:cNvSpPr>
            <a:spLocks noGrp="1"/>
          </p:cNvSpPr>
          <p:nvPr>
            <p:ph type="title" hasCustomPrompt="1"/>
          </p:nvPr>
        </p:nvSpPr>
        <p:spPr>
          <a:xfrm>
            <a:off x="900000" y="2160000"/>
            <a:ext cx="10971372" cy="1170252"/>
          </a:xfrm>
          <a:prstGeom prst="rect">
            <a:avLst/>
          </a:prstGeom>
        </p:spPr>
        <p:txBody>
          <a:bodyPr lIns="90000">
            <a:normAutofit/>
          </a:bodyPr>
          <a:lstStyle>
            <a:lvl1pPr algn="l">
              <a:defRPr sz="4000" b="1" baseline="0">
                <a:solidFill>
                  <a:srgbClr val="034EA2"/>
                </a:solidFill>
              </a:defRPr>
            </a:lvl1pPr>
          </a:lstStyle>
          <a:p>
            <a:r>
              <a:rPr lang="cs-CZ"/>
              <a:t>Název prezentace</a:t>
            </a:r>
          </a:p>
        </p:txBody>
      </p:sp>
      <p:sp>
        <p:nvSpPr>
          <p:cNvPr id="24" name="Zástupný symbol pro text 23"/>
          <p:cNvSpPr>
            <a:spLocks noGrp="1"/>
          </p:cNvSpPr>
          <p:nvPr>
            <p:ph type="body" sz="quarter" idx="17" hasCustomPrompt="1"/>
          </p:nvPr>
        </p:nvSpPr>
        <p:spPr>
          <a:xfrm>
            <a:off x="900000" y="5454650"/>
            <a:ext cx="4608512" cy="360363"/>
          </a:xfrm>
          <a:prstGeom prst="rect">
            <a:avLst/>
          </a:prstGeom>
        </p:spPr>
        <p:txBody>
          <a:bodyPr lIns="90000" rIns="144000">
            <a:noAutofit/>
          </a:bodyPr>
          <a:lstStyle>
            <a:lvl1pPr>
              <a:buNone/>
              <a:defRPr sz="2000">
                <a:solidFill>
                  <a:srgbClr val="034EA2"/>
                </a:solidFill>
              </a:defRPr>
            </a:lvl1pPr>
          </a:lstStyle>
          <a:p>
            <a:pPr lvl="0"/>
            <a:r>
              <a:rPr lang="cs-CZ"/>
              <a:t>Datum a místo</a:t>
            </a:r>
          </a:p>
        </p:txBody>
      </p:sp>
      <p:pic>
        <p:nvPicPr>
          <p:cNvPr id="10" name="Obrázek 9" descr="roh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599538" y="0"/>
            <a:ext cx="4590876" cy="4590876"/>
          </a:xfrm>
          <a:prstGeom prst="rect">
            <a:avLst/>
          </a:prstGeom>
        </p:spPr>
      </p:pic>
      <p:pic>
        <p:nvPicPr>
          <p:cNvPr id="13" name="Obrázek 12" descr="OPTP_CZ_RO_B_C-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862958" y="5959028"/>
            <a:ext cx="4464496" cy="77041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adpis a obsah bez loga na pozadí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/>
          <p:cNvSpPr>
            <a:spLocks noGrp="1"/>
          </p:cNvSpPr>
          <p:nvPr>
            <p:ph type="title"/>
          </p:nvPr>
        </p:nvSpPr>
        <p:spPr>
          <a:xfrm>
            <a:off x="807969" y="800428"/>
            <a:ext cx="10544353" cy="707594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 rot="10800000" flipV="1">
            <a:off x="807969" y="1703367"/>
            <a:ext cx="10544353" cy="4501692"/>
          </a:xfrm>
          <a:prstGeom prst="rect">
            <a:avLst/>
          </a:prstGeom>
        </p:spPr>
        <p:txBody>
          <a:bodyPr/>
          <a:lstStyle>
            <a:lvl1pPr marL="357152" indent="-357152">
              <a:defRPr/>
            </a:lvl1pPr>
            <a:lvl2pPr marL="714304" indent="-257149">
              <a:defRPr/>
            </a:lvl2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84E01-F173-423B-BCD8-B8C3DB995DD1}" type="datetime1">
              <a:rPr lang="cs-CZ" smtClean="0"/>
              <a:t>16.06.2022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8609479" y="6507903"/>
            <a:ext cx="2742843" cy="373831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fld id="{E1FABD4B-2F30-49F8-98F3-E2840AF18AB3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8294399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16.06.2022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0413" cy="455673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1207" y="5973626"/>
            <a:ext cx="6148000" cy="1047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8799964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40208" y="468101"/>
            <a:ext cx="3932255" cy="1638353"/>
          </a:xfrm>
        </p:spPr>
        <p:txBody>
          <a:bodyPr anchor="b"/>
          <a:lstStyle>
            <a:lvl1pPr>
              <a:defRPr sz="3276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042" y="1010968"/>
            <a:ext cx="6171397" cy="4989825"/>
          </a:xfrm>
        </p:spPr>
        <p:txBody>
          <a:bodyPr/>
          <a:lstStyle>
            <a:lvl1pPr>
              <a:defRPr sz="3276"/>
            </a:lvl1pPr>
            <a:lvl2pPr>
              <a:defRPr sz="2867"/>
            </a:lvl2pPr>
            <a:lvl3pPr>
              <a:defRPr sz="2457"/>
            </a:lvl3pPr>
            <a:lvl4pPr>
              <a:defRPr sz="2048"/>
            </a:lvl4pPr>
            <a:lvl5pPr>
              <a:defRPr sz="2048"/>
            </a:lvl5pPr>
            <a:lvl6pPr>
              <a:defRPr sz="2048"/>
            </a:lvl6pPr>
            <a:lvl7pPr>
              <a:defRPr sz="2048"/>
            </a:lvl7pPr>
            <a:lvl8pPr>
              <a:defRPr sz="2048"/>
            </a:lvl8pPr>
            <a:lvl9pPr>
              <a:defRPr sz="2048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40208" y="2106454"/>
            <a:ext cx="3932255" cy="3902466"/>
          </a:xfrm>
        </p:spPr>
        <p:txBody>
          <a:bodyPr/>
          <a:lstStyle>
            <a:lvl1pPr marL="0" indent="0">
              <a:buNone/>
              <a:defRPr sz="1638"/>
            </a:lvl1pPr>
            <a:lvl2pPr marL="468081" indent="0">
              <a:buNone/>
              <a:defRPr sz="1433"/>
            </a:lvl2pPr>
            <a:lvl3pPr marL="936163" indent="0">
              <a:buNone/>
              <a:defRPr sz="1229"/>
            </a:lvl3pPr>
            <a:lvl4pPr marL="1404244" indent="0">
              <a:buNone/>
              <a:defRPr sz="1024"/>
            </a:lvl4pPr>
            <a:lvl5pPr marL="1872325" indent="0">
              <a:buNone/>
              <a:defRPr sz="1024"/>
            </a:lvl5pPr>
            <a:lvl6pPr marL="2340407" indent="0">
              <a:buNone/>
              <a:defRPr sz="1024"/>
            </a:lvl6pPr>
            <a:lvl7pPr marL="2808488" indent="0">
              <a:buNone/>
              <a:defRPr sz="1024"/>
            </a:lvl7pPr>
            <a:lvl8pPr marL="3276570" indent="0">
              <a:buNone/>
              <a:defRPr sz="1024"/>
            </a:lvl8pPr>
            <a:lvl9pPr marL="3744651" indent="0">
              <a:buNone/>
              <a:defRPr sz="1024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16.06.2022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  <p:pic>
        <p:nvPicPr>
          <p:cNvPr id="10" name="Obrázek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0413" cy="455673"/>
          </a:xfrm>
          <a:prstGeom prst="rect">
            <a:avLst/>
          </a:prstGeom>
        </p:spPr>
      </p:pic>
      <p:pic>
        <p:nvPicPr>
          <p:cNvPr id="11" name="Obrázek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1207" y="5973626"/>
            <a:ext cx="6148000" cy="1047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2121426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40208" y="468101"/>
            <a:ext cx="3932255" cy="1638353"/>
          </a:xfrm>
        </p:spPr>
        <p:txBody>
          <a:bodyPr anchor="b"/>
          <a:lstStyle>
            <a:lvl1pPr>
              <a:defRPr sz="3276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042" y="1010968"/>
            <a:ext cx="6171397" cy="4989825"/>
          </a:xfrm>
        </p:spPr>
        <p:txBody>
          <a:bodyPr/>
          <a:lstStyle>
            <a:lvl1pPr marL="0" indent="0">
              <a:buNone/>
              <a:defRPr sz="3276"/>
            </a:lvl1pPr>
            <a:lvl2pPr marL="468081" indent="0">
              <a:buNone/>
              <a:defRPr sz="2867"/>
            </a:lvl2pPr>
            <a:lvl3pPr marL="936163" indent="0">
              <a:buNone/>
              <a:defRPr sz="2457"/>
            </a:lvl3pPr>
            <a:lvl4pPr marL="1404244" indent="0">
              <a:buNone/>
              <a:defRPr sz="2048"/>
            </a:lvl4pPr>
            <a:lvl5pPr marL="1872325" indent="0">
              <a:buNone/>
              <a:defRPr sz="2048"/>
            </a:lvl5pPr>
            <a:lvl6pPr marL="2340407" indent="0">
              <a:buNone/>
              <a:defRPr sz="2048"/>
            </a:lvl6pPr>
            <a:lvl7pPr marL="2808488" indent="0">
              <a:buNone/>
              <a:defRPr sz="2048"/>
            </a:lvl7pPr>
            <a:lvl8pPr marL="3276570" indent="0">
              <a:buNone/>
              <a:defRPr sz="2048"/>
            </a:lvl8pPr>
            <a:lvl9pPr marL="3744651" indent="0">
              <a:buNone/>
              <a:defRPr sz="2048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40208" y="2106454"/>
            <a:ext cx="3932255" cy="3902466"/>
          </a:xfrm>
        </p:spPr>
        <p:txBody>
          <a:bodyPr/>
          <a:lstStyle>
            <a:lvl1pPr marL="0" indent="0">
              <a:buNone/>
              <a:defRPr sz="1638"/>
            </a:lvl1pPr>
            <a:lvl2pPr marL="468081" indent="0">
              <a:buNone/>
              <a:defRPr sz="1433"/>
            </a:lvl2pPr>
            <a:lvl3pPr marL="936163" indent="0">
              <a:buNone/>
              <a:defRPr sz="1229"/>
            </a:lvl3pPr>
            <a:lvl4pPr marL="1404244" indent="0">
              <a:buNone/>
              <a:defRPr sz="1024"/>
            </a:lvl4pPr>
            <a:lvl5pPr marL="1872325" indent="0">
              <a:buNone/>
              <a:defRPr sz="1024"/>
            </a:lvl5pPr>
            <a:lvl6pPr marL="2340407" indent="0">
              <a:buNone/>
              <a:defRPr sz="1024"/>
            </a:lvl6pPr>
            <a:lvl7pPr marL="2808488" indent="0">
              <a:buNone/>
              <a:defRPr sz="1024"/>
            </a:lvl7pPr>
            <a:lvl8pPr marL="3276570" indent="0">
              <a:buNone/>
              <a:defRPr sz="1024"/>
            </a:lvl8pPr>
            <a:lvl9pPr marL="3744651" indent="0">
              <a:buNone/>
              <a:defRPr sz="1024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16.06.2022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  <p:pic>
        <p:nvPicPr>
          <p:cNvPr id="11" name="Obrázek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0413" cy="455673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1207" y="5973626"/>
            <a:ext cx="6148000" cy="1047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090430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16.06.2022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  <p:pic>
        <p:nvPicPr>
          <p:cNvPr id="9" name="Obrázek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0413" cy="455673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1207" y="5973626"/>
            <a:ext cx="6148000" cy="1047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4494264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3765" y="373830"/>
            <a:ext cx="2628558" cy="595040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091" y="373830"/>
            <a:ext cx="7682500" cy="5950408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16.06.2022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94305630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1871287" y="4690354"/>
            <a:ext cx="9407821" cy="184312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spcBef>
                <a:spcPts val="1024"/>
              </a:spcBef>
              <a:spcAft>
                <a:spcPts val="1024"/>
              </a:spcAft>
              <a:buNone/>
              <a:defRPr sz="2048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680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361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042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723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404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084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76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744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autoři projektu</a:t>
            </a:r>
          </a:p>
        </p:txBody>
      </p:sp>
      <p:sp>
        <p:nvSpPr>
          <p:cNvPr id="6" name="Nadpis 13"/>
          <p:cNvSpPr>
            <a:spLocks noGrp="1" noChangeAspect="1"/>
          </p:cNvSpPr>
          <p:nvPr>
            <p:ph type="title" hasCustomPrompt="1"/>
          </p:nvPr>
        </p:nvSpPr>
        <p:spPr>
          <a:xfrm>
            <a:off x="1871287" y="2036259"/>
            <a:ext cx="9709605" cy="1916846"/>
          </a:xfrm>
          <a:prstGeom prst="rect">
            <a:avLst/>
          </a:prstGeom>
        </p:spPr>
        <p:txBody>
          <a:bodyPr anchor="b"/>
          <a:lstStyle>
            <a:lvl1pPr algn="l">
              <a:defRPr b="1" baseline="0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/>
              <a:t>NÁZEV PREZENTACE</a:t>
            </a:r>
          </a:p>
        </p:txBody>
      </p:sp>
      <p:sp>
        <p:nvSpPr>
          <p:cNvPr id="7" name="Podnadpis 2"/>
          <p:cNvSpPr txBox="1">
            <a:spLocks/>
          </p:cNvSpPr>
          <p:nvPr userDrawn="1"/>
        </p:nvSpPr>
        <p:spPr>
          <a:xfrm>
            <a:off x="1871287" y="3879381"/>
            <a:ext cx="9610994" cy="58979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6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3616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cs-CZ" sz="2662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MINISTERSTVO PRO MÍSTNÍ ROZVOJ ČR</a:t>
            </a:r>
          </a:p>
        </p:txBody>
      </p:sp>
      <p:pic>
        <p:nvPicPr>
          <p:cNvPr id="8" name="Obrázek 7" descr="mmr_c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31314" y="709212"/>
            <a:ext cx="3419555" cy="575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865616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na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 hasCustomPrompt="1"/>
          </p:nvPr>
        </p:nvSpPr>
        <p:spPr>
          <a:xfrm>
            <a:off x="527313" y="2109984"/>
            <a:ext cx="11053580" cy="449721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spcBef>
                <a:spcPts val="1024"/>
              </a:spcBef>
              <a:spcAft>
                <a:spcPts val="1024"/>
              </a:spcAft>
              <a:buFontTx/>
              <a:buNone/>
              <a:defRPr sz="2867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57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48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43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43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/>
              <a:t>Klepnutím vložíte text</a:t>
            </a:r>
          </a:p>
        </p:txBody>
      </p:sp>
      <p:sp>
        <p:nvSpPr>
          <p:cNvPr id="10" name="Nadpis 9"/>
          <p:cNvSpPr>
            <a:spLocks noGrp="1"/>
          </p:cNvSpPr>
          <p:nvPr>
            <p:ph type="title" hasCustomPrompt="1"/>
          </p:nvPr>
        </p:nvSpPr>
        <p:spPr>
          <a:xfrm>
            <a:off x="527313" y="1446460"/>
            <a:ext cx="11053580" cy="516074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3276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/>
              <a:t>NADPIS</a:t>
            </a:r>
          </a:p>
        </p:txBody>
      </p:sp>
      <p:pic>
        <p:nvPicPr>
          <p:cNvPr id="4" name="Obrázek 3" descr="mmr_c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23311" y="635487"/>
            <a:ext cx="2687949" cy="452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1339830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bez nadp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pro obsah 2"/>
          <p:cNvSpPr>
            <a:spLocks noGrp="1"/>
          </p:cNvSpPr>
          <p:nvPr>
            <p:ph idx="1" hasCustomPrompt="1"/>
          </p:nvPr>
        </p:nvSpPr>
        <p:spPr>
          <a:xfrm>
            <a:off x="527313" y="1520185"/>
            <a:ext cx="11053580" cy="5087016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spcBef>
                <a:spcPts val="1024"/>
              </a:spcBef>
              <a:spcAft>
                <a:spcPts val="1024"/>
              </a:spcAft>
              <a:buFontTx/>
              <a:buNone/>
              <a:defRPr sz="2867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57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48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43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43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/>
              <a:t>Klepnutím vložíte text</a:t>
            </a:r>
          </a:p>
        </p:txBody>
      </p:sp>
      <p:pic>
        <p:nvPicPr>
          <p:cNvPr id="3" name="Obrázek 2" descr="mmr_c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23311" y="635487"/>
            <a:ext cx="2687949" cy="452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8675300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odrážka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Nadpis 9"/>
          <p:cNvSpPr>
            <a:spLocks noGrp="1"/>
          </p:cNvSpPr>
          <p:nvPr>
            <p:ph type="title" hasCustomPrompt="1"/>
          </p:nvPr>
        </p:nvSpPr>
        <p:spPr>
          <a:xfrm>
            <a:off x="527313" y="1446460"/>
            <a:ext cx="11053580" cy="516074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3276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/>
              <a:t>NADPIS</a:t>
            </a:r>
          </a:p>
        </p:txBody>
      </p:sp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623311" y="2109985"/>
            <a:ext cx="10971372" cy="4497217"/>
          </a:xfrm>
          <a:prstGeom prst="rect">
            <a:avLst/>
          </a:prstGeom>
        </p:spPr>
        <p:txBody>
          <a:bodyPr/>
          <a:lstStyle>
            <a:lvl1pPr marL="351061" indent="-351061">
              <a:buClr>
                <a:schemeClr val="accent1"/>
              </a:buClr>
              <a:buFont typeface="Wingdings" pitchFamily="2" charset="2"/>
              <a:buChar char="§"/>
              <a:defRPr/>
            </a:lvl1pPr>
            <a:lvl2pPr marL="760632" indent="-292551">
              <a:buClr>
                <a:schemeClr val="accent1"/>
              </a:buClr>
              <a:buFont typeface="Wingdings" pitchFamily="2" charset="2"/>
              <a:buChar char="§"/>
              <a:defRPr/>
            </a:lvl2pPr>
            <a:lvl3pPr marL="1170203" indent="-234041">
              <a:buClr>
                <a:schemeClr val="accent1"/>
              </a:buClr>
              <a:buFont typeface="Wingdings" pitchFamily="2" charset="2"/>
              <a:buChar char="§"/>
              <a:defRPr/>
            </a:lvl3pPr>
            <a:lvl4pPr marL="1638285" indent="-234041">
              <a:buClr>
                <a:schemeClr val="accent1"/>
              </a:buClr>
              <a:buFont typeface="Wingdings" pitchFamily="2" charset="2"/>
              <a:buChar char="§"/>
              <a:defRPr/>
            </a:lvl4pPr>
            <a:lvl5pPr marL="2106366" indent="-234041">
              <a:buClr>
                <a:schemeClr val="accent1"/>
              </a:buClr>
              <a:buFont typeface="Wingdings" pitchFamily="2" charset="2"/>
              <a:buChar char="§"/>
              <a:defRPr/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pic>
        <p:nvPicPr>
          <p:cNvPr id="5" name="Obrázek 4" descr="mmr_c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23311" y="635487"/>
            <a:ext cx="2687949" cy="452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3566205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1871287" y="4690355"/>
            <a:ext cx="9407821" cy="184312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spcBef>
                <a:spcPts val="1229"/>
              </a:spcBef>
              <a:spcAft>
                <a:spcPts val="1229"/>
              </a:spcAft>
              <a:buNone/>
              <a:defRPr sz="2457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5617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23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851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468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085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3702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9320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493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autoři projektu</a:t>
            </a:r>
          </a:p>
        </p:txBody>
      </p:sp>
      <p:sp>
        <p:nvSpPr>
          <p:cNvPr id="6" name="Nadpis 13"/>
          <p:cNvSpPr>
            <a:spLocks noGrp="1" noChangeAspect="1"/>
          </p:cNvSpPr>
          <p:nvPr>
            <p:ph type="title" hasCustomPrompt="1"/>
          </p:nvPr>
        </p:nvSpPr>
        <p:spPr>
          <a:xfrm>
            <a:off x="1871287" y="2036260"/>
            <a:ext cx="9709605" cy="1916846"/>
          </a:xfrm>
          <a:prstGeom prst="rect">
            <a:avLst/>
          </a:prstGeom>
        </p:spPr>
        <p:txBody>
          <a:bodyPr anchor="b"/>
          <a:lstStyle>
            <a:lvl1pPr algn="l">
              <a:defRPr b="1" baseline="0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/>
              <a:t>NÁZEV PREZENTACE</a:t>
            </a:r>
          </a:p>
        </p:txBody>
      </p:sp>
      <p:sp>
        <p:nvSpPr>
          <p:cNvPr id="7" name="Podnadpis 2"/>
          <p:cNvSpPr txBox="1">
            <a:spLocks/>
          </p:cNvSpPr>
          <p:nvPr userDrawn="1"/>
        </p:nvSpPr>
        <p:spPr>
          <a:xfrm>
            <a:off x="1871287" y="3879382"/>
            <a:ext cx="9610994" cy="589798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6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1123432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cs-CZ" sz="3194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MINISTERSTVO PRO MÍSTNÍ ROZVOJ ČR</a:t>
            </a:r>
          </a:p>
        </p:txBody>
      </p:sp>
      <p:pic>
        <p:nvPicPr>
          <p:cNvPr id="9" name="Obrázek 8" descr="mmr_c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431314" y="709214"/>
            <a:ext cx="3356094" cy="6782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634608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Prázdný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1"/>
          <p:cNvSpPr>
            <a:spLocks noGrp="1"/>
          </p:cNvSpPr>
          <p:nvPr>
            <p:ph type="ctrTitle" hasCustomPrompt="1"/>
          </p:nvPr>
        </p:nvSpPr>
        <p:spPr>
          <a:xfrm>
            <a:off x="1967285" y="1372735"/>
            <a:ext cx="8255843" cy="737249"/>
          </a:xfrm>
          <a:prstGeom prst="rect">
            <a:avLst/>
          </a:prstGeom>
        </p:spPr>
        <p:txBody>
          <a:bodyPr/>
          <a:lstStyle>
            <a:lvl1pPr algn="ctr">
              <a:defRPr sz="4505" b="1" i="0" cap="all" baseline="0">
                <a:solidFill>
                  <a:srgbClr val="2962A7"/>
                </a:solidFill>
              </a:defRPr>
            </a:lvl1pPr>
          </a:lstStyle>
          <a:p>
            <a:r>
              <a:rPr lang="cs-CZ"/>
              <a:t>Název prezentace</a:t>
            </a:r>
          </a:p>
        </p:txBody>
      </p:sp>
      <p:sp>
        <p:nvSpPr>
          <p:cNvPr id="6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5711214" y="6164852"/>
            <a:ext cx="6143883" cy="442349"/>
          </a:xfrm>
          <a:prstGeom prst="rect">
            <a:avLst/>
          </a:prstGeom>
        </p:spPr>
        <p:txBody>
          <a:bodyPr/>
          <a:lstStyle>
            <a:lvl1pPr marL="0" indent="0" algn="r">
              <a:buClr>
                <a:srgbClr val="2962A7"/>
              </a:buClr>
              <a:buFont typeface="Wingdings" pitchFamily="2" charset="2"/>
              <a:buNone/>
              <a:defRPr sz="1229" baseline="0">
                <a:solidFill>
                  <a:schemeClr val="bg1">
                    <a:lumMod val="50000"/>
                  </a:schemeClr>
                </a:solidFill>
              </a:defRPr>
            </a:lvl1pPr>
            <a:lvl2pPr marL="4680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361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042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723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404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084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76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744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Jméno, funkce, organizace</a:t>
            </a:r>
          </a:p>
        </p:txBody>
      </p:sp>
      <p:sp>
        <p:nvSpPr>
          <p:cNvPr id="7" name="Zástupný symbol pro obsah 3"/>
          <p:cNvSpPr>
            <a:spLocks noGrp="1"/>
          </p:cNvSpPr>
          <p:nvPr>
            <p:ph sz="half" idx="2" hasCustomPrompt="1"/>
          </p:nvPr>
        </p:nvSpPr>
        <p:spPr>
          <a:xfrm>
            <a:off x="719309" y="6164852"/>
            <a:ext cx="4412444" cy="442349"/>
          </a:xfrm>
          <a:prstGeom prst="rect">
            <a:avLst/>
          </a:prstGeom>
        </p:spPr>
        <p:txBody>
          <a:bodyPr/>
          <a:lstStyle>
            <a:lvl1pPr>
              <a:buNone/>
              <a:defRPr sz="1229" baseline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sz="2048"/>
            </a:lvl2pPr>
            <a:lvl3pPr>
              <a:defRPr sz="1843"/>
            </a:lvl3pPr>
            <a:lvl4pPr>
              <a:defRPr sz="1638"/>
            </a:lvl4pPr>
            <a:lvl5pPr>
              <a:defRPr sz="1638"/>
            </a:lvl5pPr>
            <a:lvl6pPr>
              <a:defRPr sz="1638"/>
            </a:lvl6pPr>
            <a:lvl7pPr>
              <a:defRPr sz="1638"/>
            </a:lvl7pPr>
            <a:lvl8pPr>
              <a:defRPr sz="1638"/>
            </a:lvl8pPr>
            <a:lvl9pPr>
              <a:defRPr sz="1638"/>
            </a:lvl9pPr>
          </a:lstStyle>
          <a:p>
            <a:pPr lvl="0"/>
            <a:r>
              <a:rPr lang="cs-CZ"/>
              <a:t>Místo, datum</a:t>
            </a:r>
          </a:p>
        </p:txBody>
      </p:sp>
    </p:spTree>
    <p:extLst>
      <p:ext uri="{BB962C8B-B14F-4D97-AF65-F5344CB8AC3E}">
        <p14:creationId xmlns:p14="http://schemas.microsoft.com/office/powerpoint/2010/main" val="2691441050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na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 hasCustomPrompt="1"/>
          </p:nvPr>
        </p:nvSpPr>
        <p:spPr>
          <a:xfrm>
            <a:off x="527313" y="2109984"/>
            <a:ext cx="11053580" cy="440874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spcBef>
                <a:spcPts val="1229"/>
              </a:spcBef>
              <a:spcAft>
                <a:spcPts val="1229"/>
              </a:spcAft>
              <a:buFontTx/>
              <a:buNone/>
              <a:defRPr sz="344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949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457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2211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2211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/>
              <a:t>Klepnutím vložíte text</a:t>
            </a:r>
          </a:p>
        </p:txBody>
      </p:sp>
      <p:sp>
        <p:nvSpPr>
          <p:cNvPr id="10" name="Nadpis 9"/>
          <p:cNvSpPr>
            <a:spLocks noGrp="1"/>
          </p:cNvSpPr>
          <p:nvPr>
            <p:ph type="title" hasCustomPrompt="1"/>
          </p:nvPr>
        </p:nvSpPr>
        <p:spPr>
          <a:xfrm>
            <a:off x="527313" y="1446461"/>
            <a:ext cx="11053580" cy="516074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3932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/>
              <a:t>NADPIS</a:t>
            </a:r>
          </a:p>
        </p:txBody>
      </p:sp>
      <p:pic>
        <p:nvPicPr>
          <p:cNvPr id="5" name="Obrázek 4" descr="mmr_c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23311" y="635487"/>
            <a:ext cx="2687949" cy="5432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6865369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bez nadp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ástupný symbol pro obsah 2"/>
          <p:cNvSpPr>
            <a:spLocks noGrp="1"/>
          </p:cNvSpPr>
          <p:nvPr>
            <p:ph idx="1" hasCustomPrompt="1"/>
          </p:nvPr>
        </p:nvSpPr>
        <p:spPr>
          <a:xfrm>
            <a:off x="527313" y="1520185"/>
            <a:ext cx="11053580" cy="4998546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spcBef>
                <a:spcPts val="1229"/>
              </a:spcBef>
              <a:spcAft>
                <a:spcPts val="1229"/>
              </a:spcAft>
              <a:buFontTx/>
              <a:buNone/>
              <a:defRPr sz="344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949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457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2211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2211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/>
              <a:t>Klepnutím vložíte text</a:t>
            </a:r>
          </a:p>
        </p:txBody>
      </p:sp>
      <p:pic>
        <p:nvPicPr>
          <p:cNvPr id="4" name="Obrázek 3" descr="mmr_c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23311" y="635487"/>
            <a:ext cx="2687949" cy="5432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89808136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odrážka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Nadpis 9"/>
          <p:cNvSpPr>
            <a:spLocks noGrp="1"/>
          </p:cNvSpPr>
          <p:nvPr>
            <p:ph type="title" hasCustomPrompt="1"/>
          </p:nvPr>
        </p:nvSpPr>
        <p:spPr>
          <a:xfrm>
            <a:off x="527313" y="1446461"/>
            <a:ext cx="11053580" cy="516074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3932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/>
              <a:t>NADPIS</a:t>
            </a:r>
          </a:p>
        </p:txBody>
      </p:sp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623311" y="2109986"/>
            <a:ext cx="10971372" cy="4408746"/>
          </a:xfrm>
          <a:prstGeom prst="rect">
            <a:avLst/>
          </a:prstGeom>
        </p:spPr>
        <p:txBody>
          <a:bodyPr/>
          <a:lstStyle>
            <a:lvl1pPr marL="421287" indent="-421287">
              <a:buClr>
                <a:schemeClr val="accent1"/>
              </a:buClr>
              <a:buFont typeface="Wingdings" pitchFamily="2" charset="2"/>
              <a:buChar char="§"/>
              <a:defRPr/>
            </a:lvl1pPr>
            <a:lvl2pPr marL="912788" indent="-351072">
              <a:buClr>
                <a:schemeClr val="accent1"/>
              </a:buClr>
              <a:buFont typeface="Wingdings" pitchFamily="2" charset="2"/>
              <a:buChar char="§"/>
              <a:defRPr/>
            </a:lvl2pPr>
            <a:lvl3pPr marL="1404290" indent="-280858">
              <a:buClr>
                <a:schemeClr val="accent1"/>
              </a:buClr>
              <a:buFont typeface="Wingdings" pitchFamily="2" charset="2"/>
              <a:buChar char="§"/>
              <a:defRPr/>
            </a:lvl3pPr>
            <a:lvl4pPr marL="1966006" indent="-280858">
              <a:buClr>
                <a:schemeClr val="accent1"/>
              </a:buClr>
              <a:buFont typeface="Wingdings" pitchFamily="2" charset="2"/>
              <a:buChar char="§"/>
              <a:defRPr/>
            </a:lvl4pPr>
            <a:lvl5pPr marL="2527722" indent="-280858">
              <a:buClr>
                <a:schemeClr val="accent1"/>
              </a:buClr>
              <a:buFont typeface="Wingdings" pitchFamily="2" charset="2"/>
              <a:buChar char="§"/>
              <a:defRPr/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pic>
        <p:nvPicPr>
          <p:cNvPr id="6" name="Obrázek 5" descr="mmr_cr_rgb.em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23311" y="635487"/>
            <a:ext cx="2687949" cy="5432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003856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 hasCustomPrompt="1"/>
          </p:nvPr>
        </p:nvSpPr>
        <p:spPr>
          <a:xfrm>
            <a:off x="815307" y="193139"/>
            <a:ext cx="9503819" cy="1105873"/>
          </a:xfrm>
          <a:prstGeom prst="rect">
            <a:avLst/>
          </a:prstGeom>
        </p:spPr>
        <p:txBody>
          <a:bodyPr/>
          <a:lstStyle>
            <a:lvl1pPr algn="l">
              <a:defRPr sz="3481" b="1" i="0" cap="all" baseline="0">
                <a:solidFill>
                  <a:srgbClr val="2962A7"/>
                </a:solidFill>
              </a:defRPr>
            </a:lvl1pPr>
          </a:lstStyle>
          <a:p>
            <a:r>
              <a:rPr lang="cs-CZ"/>
              <a:t>Název stránky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815307" y="1520185"/>
            <a:ext cx="10943791" cy="4276042"/>
          </a:xfrm>
          <a:prstGeom prst="rect">
            <a:avLst/>
          </a:prstGeom>
        </p:spPr>
        <p:txBody>
          <a:bodyPr/>
          <a:lstStyle>
            <a:lvl1pPr marL="0" indent="0" algn="l">
              <a:buClr>
                <a:srgbClr val="2962A7"/>
              </a:buClr>
              <a:buFont typeface="Wingdings" pitchFamily="2" charset="2"/>
              <a:buChar char="Ø"/>
              <a:defRPr sz="2764" baseline="0">
                <a:solidFill>
                  <a:schemeClr val="tx1"/>
                </a:solidFill>
              </a:defRPr>
            </a:lvl1pPr>
            <a:lvl2pPr marL="4680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361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042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723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404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084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76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744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Obsah</a:t>
            </a:r>
          </a:p>
        </p:txBody>
      </p:sp>
      <p:sp>
        <p:nvSpPr>
          <p:cNvPr id="7" name="Zástupný symbol pro číslo snímku 5"/>
          <p:cNvSpPr txBox="1">
            <a:spLocks/>
          </p:cNvSpPr>
          <p:nvPr/>
        </p:nvSpPr>
        <p:spPr>
          <a:xfrm>
            <a:off x="0" y="5353878"/>
            <a:ext cx="815307" cy="373831"/>
          </a:xfrm>
          <a:prstGeom prst="rect">
            <a:avLst/>
          </a:prstGeom>
        </p:spPr>
        <p:txBody>
          <a:bodyPr vert="horz" lIns="93620" tIns="46810" rIns="93620" bIns="46810" rtlCol="0" anchor="ctr"/>
          <a:lstStyle/>
          <a:p>
            <a:pPr marL="0" marR="0" lvl="0" indent="0" algn="ctr" defTabSz="9361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3B11120-8696-490F-9346-974D8CFD8E5D}" type="slidenum">
              <a:rPr kumimoji="0" lang="cs-CZ" sz="1229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361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cs-CZ" sz="1229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97472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dpis a obsah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dpis 1"/>
          <p:cNvSpPr>
            <a:spLocks noGrp="1"/>
          </p:cNvSpPr>
          <p:nvPr>
            <p:ph type="ctrTitle" hasCustomPrompt="1"/>
          </p:nvPr>
        </p:nvSpPr>
        <p:spPr>
          <a:xfrm>
            <a:off x="2063283" y="193138"/>
            <a:ext cx="9503819" cy="1105873"/>
          </a:xfrm>
          <a:prstGeom prst="rect">
            <a:avLst/>
          </a:prstGeom>
        </p:spPr>
        <p:txBody>
          <a:bodyPr/>
          <a:lstStyle>
            <a:lvl1pPr algn="l">
              <a:defRPr sz="3481" b="1" i="0" cap="all" baseline="0">
                <a:solidFill>
                  <a:srgbClr val="2962A7"/>
                </a:solidFill>
              </a:defRPr>
            </a:lvl1pPr>
          </a:lstStyle>
          <a:p>
            <a:r>
              <a:rPr lang="cs-CZ"/>
              <a:t>Název stránky</a:t>
            </a:r>
          </a:p>
        </p:txBody>
      </p:sp>
      <p:sp>
        <p:nvSpPr>
          <p:cNvPr id="10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527313" y="1520185"/>
            <a:ext cx="11039789" cy="4202317"/>
          </a:xfrm>
          <a:prstGeom prst="rect">
            <a:avLst/>
          </a:prstGeom>
        </p:spPr>
        <p:txBody>
          <a:bodyPr/>
          <a:lstStyle>
            <a:lvl1pPr marL="0" indent="0" algn="l">
              <a:buClr>
                <a:srgbClr val="2962A7"/>
              </a:buClr>
              <a:buFont typeface="Wingdings" pitchFamily="2" charset="2"/>
              <a:buChar char="Ø"/>
              <a:defRPr sz="2764" baseline="0">
                <a:solidFill>
                  <a:schemeClr val="tx1"/>
                </a:solidFill>
              </a:defRPr>
            </a:lvl1pPr>
            <a:lvl2pPr marL="4680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361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042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723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404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084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76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744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Obsah</a:t>
            </a:r>
          </a:p>
        </p:txBody>
      </p:sp>
      <p:sp>
        <p:nvSpPr>
          <p:cNvPr id="11" name="Obdélník 10"/>
          <p:cNvSpPr/>
          <p:nvPr/>
        </p:nvSpPr>
        <p:spPr>
          <a:xfrm>
            <a:off x="11694187" y="5427603"/>
            <a:ext cx="496226" cy="2814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fld id="{C3B11120-8696-490F-9346-974D8CFD8E5D}" type="slidenum">
              <a:rPr kumimoji="0" lang="cs-CZ" sz="1229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algn="ctr"/>
              <a:t>‹#›</a:t>
            </a:fld>
            <a:endParaRPr lang="cs-CZ" sz="1229"/>
          </a:p>
        </p:txBody>
      </p:sp>
    </p:spTree>
    <p:extLst>
      <p:ext uri="{BB962C8B-B14F-4D97-AF65-F5344CB8AC3E}">
        <p14:creationId xmlns:p14="http://schemas.microsoft.com/office/powerpoint/2010/main" val="20667708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ázdný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1"/>
          <p:cNvSpPr>
            <a:spLocks noGrp="1"/>
          </p:cNvSpPr>
          <p:nvPr>
            <p:ph type="ctrTitle" hasCustomPrompt="1"/>
          </p:nvPr>
        </p:nvSpPr>
        <p:spPr>
          <a:xfrm>
            <a:off x="815307" y="340587"/>
            <a:ext cx="7775852" cy="737249"/>
          </a:xfrm>
          <a:prstGeom prst="rect">
            <a:avLst/>
          </a:prstGeom>
        </p:spPr>
        <p:txBody>
          <a:bodyPr/>
          <a:lstStyle>
            <a:lvl1pPr algn="l">
              <a:defRPr sz="3481" b="1" i="0" cap="all" baseline="0">
                <a:solidFill>
                  <a:srgbClr val="2962A7"/>
                </a:solidFill>
              </a:defRPr>
            </a:lvl1pPr>
          </a:lstStyle>
          <a:p>
            <a:r>
              <a:rPr lang="cs-CZ"/>
              <a:t>Děkuji za pozornost!</a:t>
            </a:r>
          </a:p>
        </p:txBody>
      </p:sp>
      <p:sp>
        <p:nvSpPr>
          <p:cNvPr id="6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5615216" y="1299011"/>
            <a:ext cx="6143883" cy="2580370"/>
          </a:xfrm>
          <a:prstGeom prst="rect">
            <a:avLst/>
          </a:prstGeom>
        </p:spPr>
        <p:txBody>
          <a:bodyPr/>
          <a:lstStyle>
            <a:lvl1pPr marL="0" indent="0" algn="l">
              <a:buClr>
                <a:srgbClr val="2962A7"/>
              </a:buClr>
              <a:buFont typeface="Wingdings" pitchFamily="2" charset="2"/>
              <a:buNone/>
              <a:defRPr sz="2355" baseline="0">
                <a:solidFill>
                  <a:schemeClr val="tx1"/>
                </a:solidFill>
              </a:defRPr>
            </a:lvl1pPr>
            <a:lvl2pPr marL="4680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361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042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723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404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084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76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744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jméno a příjmení</a:t>
            </a:r>
          </a:p>
          <a:p>
            <a:r>
              <a:rPr lang="cs-CZ"/>
              <a:t>funkce</a:t>
            </a:r>
          </a:p>
          <a:p>
            <a:r>
              <a:rPr lang="cs-CZ"/>
              <a:t>organizace</a:t>
            </a:r>
          </a:p>
          <a:p>
            <a:r>
              <a:rPr lang="cs-CZ"/>
              <a:t>e-mail:</a:t>
            </a:r>
          </a:p>
          <a:p>
            <a:r>
              <a:rPr lang="cs-CZ"/>
              <a:t>tel.: </a:t>
            </a:r>
          </a:p>
          <a:p>
            <a:r>
              <a:rPr lang="cs-CZ"/>
              <a:t>web:</a:t>
            </a:r>
          </a:p>
        </p:txBody>
      </p:sp>
      <p:sp>
        <p:nvSpPr>
          <p:cNvPr id="7" name="Zástupný symbol pro obsah 3"/>
          <p:cNvSpPr>
            <a:spLocks noGrp="1"/>
          </p:cNvSpPr>
          <p:nvPr>
            <p:ph sz="half" idx="2" hasCustomPrompt="1"/>
          </p:nvPr>
        </p:nvSpPr>
        <p:spPr>
          <a:xfrm>
            <a:off x="815307" y="1299011"/>
            <a:ext cx="4412444" cy="4202317"/>
          </a:xfrm>
          <a:prstGeom prst="rect">
            <a:avLst/>
          </a:prstGeom>
        </p:spPr>
        <p:txBody>
          <a:bodyPr/>
          <a:lstStyle>
            <a:lvl1pPr>
              <a:buNone/>
              <a:defRPr sz="2457" baseline="0"/>
            </a:lvl1pPr>
            <a:lvl2pPr>
              <a:defRPr sz="2048"/>
            </a:lvl2pPr>
            <a:lvl3pPr>
              <a:defRPr sz="1843"/>
            </a:lvl3pPr>
            <a:lvl4pPr>
              <a:defRPr sz="1638"/>
            </a:lvl4pPr>
            <a:lvl5pPr>
              <a:defRPr sz="1638"/>
            </a:lvl5pPr>
            <a:lvl6pPr>
              <a:defRPr sz="1638"/>
            </a:lvl6pPr>
            <a:lvl7pPr>
              <a:defRPr sz="1638"/>
            </a:lvl7pPr>
            <a:lvl8pPr>
              <a:defRPr sz="1638"/>
            </a:lvl8pPr>
            <a:lvl9pPr>
              <a:defRPr sz="1638"/>
            </a:lvl9pPr>
          </a:lstStyle>
          <a:p>
            <a:pPr lvl="0"/>
            <a:r>
              <a:rPr lang="cs-CZ"/>
              <a:t>Fotografie autora</a:t>
            </a:r>
          </a:p>
        </p:txBody>
      </p:sp>
    </p:spTree>
    <p:extLst>
      <p:ext uri="{BB962C8B-B14F-4D97-AF65-F5344CB8AC3E}">
        <p14:creationId xmlns:p14="http://schemas.microsoft.com/office/powerpoint/2010/main" val="41225922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Prázdný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1"/>
          <p:cNvSpPr>
            <a:spLocks noGrp="1"/>
          </p:cNvSpPr>
          <p:nvPr>
            <p:ph type="ctrTitle" hasCustomPrompt="1"/>
          </p:nvPr>
        </p:nvSpPr>
        <p:spPr>
          <a:xfrm>
            <a:off x="1967285" y="1372735"/>
            <a:ext cx="8255843" cy="737249"/>
          </a:xfrm>
          <a:prstGeom prst="rect">
            <a:avLst/>
          </a:prstGeom>
        </p:spPr>
        <p:txBody>
          <a:bodyPr/>
          <a:lstStyle>
            <a:lvl1pPr algn="ctr">
              <a:defRPr sz="4505" b="1" i="0" cap="all" baseline="0">
                <a:solidFill>
                  <a:srgbClr val="2962A7"/>
                </a:solidFill>
              </a:defRPr>
            </a:lvl1pPr>
          </a:lstStyle>
          <a:p>
            <a:r>
              <a:rPr lang="cs-CZ"/>
              <a:t>Název prezentace</a:t>
            </a:r>
          </a:p>
        </p:txBody>
      </p:sp>
      <p:sp>
        <p:nvSpPr>
          <p:cNvPr id="6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5711214" y="6164852"/>
            <a:ext cx="6143883" cy="442349"/>
          </a:xfrm>
          <a:prstGeom prst="rect">
            <a:avLst/>
          </a:prstGeom>
        </p:spPr>
        <p:txBody>
          <a:bodyPr/>
          <a:lstStyle>
            <a:lvl1pPr marL="0" indent="0" algn="r">
              <a:buClr>
                <a:srgbClr val="2962A7"/>
              </a:buClr>
              <a:buFont typeface="Wingdings" pitchFamily="2" charset="2"/>
              <a:buNone/>
              <a:defRPr sz="1229" baseline="0">
                <a:solidFill>
                  <a:schemeClr val="bg1">
                    <a:lumMod val="50000"/>
                  </a:schemeClr>
                </a:solidFill>
              </a:defRPr>
            </a:lvl1pPr>
            <a:lvl2pPr marL="4680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361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042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723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404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084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76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744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Jméno, funkce, organizace</a:t>
            </a:r>
          </a:p>
        </p:txBody>
      </p:sp>
      <p:sp>
        <p:nvSpPr>
          <p:cNvPr id="7" name="Zástupný symbol pro obsah 3"/>
          <p:cNvSpPr>
            <a:spLocks noGrp="1"/>
          </p:cNvSpPr>
          <p:nvPr>
            <p:ph sz="half" idx="2" hasCustomPrompt="1"/>
          </p:nvPr>
        </p:nvSpPr>
        <p:spPr>
          <a:xfrm>
            <a:off x="719309" y="6164852"/>
            <a:ext cx="4412444" cy="442349"/>
          </a:xfrm>
          <a:prstGeom prst="rect">
            <a:avLst/>
          </a:prstGeom>
        </p:spPr>
        <p:txBody>
          <a:bodyPr/>
          <a:lstStyle>
            <a:lvl1pPr>
              <a:buNone/>
              <a:defRPr sz="1229" baseline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sz="2048"/>
            </a:lvl2pPr>
            <a:lvl3pPr>
              <a:defRPr sz="1843"/>
            </a:lvl3pPr>
            <a:lvl4pPr>
              <a:defRPr sz="1638"/>
            </a:lvl4pPr>
            <a:lvl5pPr>
              <a:defRPr sz="1638"/>
            </a:lvl5pPr>
            <a:lvl6pPr>
              <a:defRPr sz="1638"/>
            </a:lvl6pPr>
            <a:lvl7pPr>
              <a:defRPr sz="1638"/>
            </a:lvl7pPr>
            <a:lvl8pPr>
              <a:defRPr sz="1638"/>
            </a:lvl8pPr>
            <a:lvl9pPr>
              <a:defRPr sz="1638"/>
            </a:lvl9pPr>
          </a:lstStyle>
          <a:p>
            <a:pPr lvl="0"/>
            <a:r>
              <a:rPr lang="cs-CZ"/>
              <a:t>Místo, datum</a:t>
            </a:r>
          </a:p>
        </p:txBody>
      </p:sp>
    </p:spTree>
    <p:extLst>
      <p:ext uri="{BB962C8B-B14F-4D97-AF65-F5344CB8AC3E}">
        <p14:creationId xmlns:p14="http://schemas.microsoft.com/office/powerpoint/2010/main" val="24466016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 hasCustomPrompt="1"/>
          </p:nvPr>
        </p:nvSpPr>
        <p:spPr>
          <a:xfrm>
            <a:off x="815307" y="193139"/>
            <a:ext cx="9503819" cy="1105873"/>
          </a:xfrm>
          <a:prstGeom prst="rect">
            <a:avLst/>
          </a:prstGeom>
        </p:spPr>
        <p:txBody>
          <a:bodyPr/>
          <a:lstStyle>
            <a:lvl1pPr algn="l">
              <a:defRPr sz="3481" b="1" i="0" cap="all" baseline="0">
                <a:solidFill>
                  <a:srgbClr val="2962A7"/>
                </a:solidFill>
              </a:defRPr>
            </a:lvl1pPr>
          </a:lstStyle>
          <a:p>
            <a:r>
              <a:rPr lang="cs-CZ"/>
              <a:t>Název stránky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815307" y="1520185"/>
            <a:ext cx="10943791" cy="4276042"/>
          </a:xfrm>
          <a:prstGeom prst="rect">
            <a:avLst/>
          </a:prstGeom>
        </p:spPr>
        <p:txBody>
          <a:bodyPr/>
          <a:lstStyle>
            <a:lvl1pPr marL="0" indent="0" algn="l">
              <a:buClr>
                <a:srgbClr val="2962A7"/>
              </a:buClr>
              <a:buFont typeface="Wingdings" pitchFamily="2" charset="2"/>
              <a:buChar char="Ø"/>
              <a:defRPr sz="2764" baseline="0">
                <a:solidFill>
                  <a:schemeClr val="tx1"/>
                </a:solidFill>
              </a:defRPr>
            </a:lvl1pPr>
            <a:lvl2pPr marL="4680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361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042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723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404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084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76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744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Obsah</a:t>
            </a:r>
          </a:p>
        </p:txBody>
      </p:sp>
      <p:sp>
        <p:nvSpPr>
          <p:cNvPr id="7" name="Zástupný symbol pro číslo snímku 5"/>
          <p:cNvSpPr txBox="1">
            <a:spLocks/>
          </p:cNvSpPr>
          <p:nvPr/>
        </p:nvSpPr>
        <p:spPr>
          <a:xfrm>
            <a:off x="0" y="5353878"/>
            <a:ext cx="815307" cy="373831"/>
          </a:xfrm>
          <a:prstGeom prst="rect">
            <a:avLst/>
          </a:prstGeom>
        </p:spPr>
        <p:txBody>
          <a:bodyPr vert="horz" lIns="93620" tIns="46810" rIns="93620" bIns="46810" rtlCol="0" anchor="ctr"/>
          <a:lstStyle/>
          <a:p>
            <a:pPr marL="0" marR="0" lvl="0" indent="0" algn="ctr" defTabSz="9361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3B11120-8696-490F-9346-974D8CFD8E5D}" type="slidenum">
              <a:rPr kumimoji="0" lang="cs-CZ" sz="1229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ctr" defTabSz="93616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cs-CZ" sz="1229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319257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dpis a obsah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dpis 1"/>
          <p:cNvSpPr>
            <a:spLocks noGrp="1"/>
          </p:cNvSpPr>
          <p:nvPr>
            <p:ph type="ctrTitle" hasCustomPrompt="1"/>
          </p:nvPr>
        </p:nvSpPr>
        <p:spPr>
          <a:xfrm>
            <a:off x="2063283" y="193138"/>
            <a:ext cx="9503819" cy="1105873"/>
          </a:xfrm>
          <a:prstGeom prst="rect">
            <a:avLst/>
          </a:prstGeom>
        </p:spPr>
        <p:txBody>
          <a:bodyPr/>
          <a:lstStyle>
            <a:lvl1pPr algn="l">
              <a:defRPr sz="3481" b="1" i="0" cap="all" baseline="0">
                <a:solidFill>
                  <a:srgbClr val="2962A7"/>
                </a:solidFill>
              </a:defRPr>
            </a:lvl1pPr>
          </a:lstStyle>
          <a:p>
            <a:r>
              <a:rPr lang="cs-CZ"/>
              <a:t>Název stránky</a:t>
            </a:r>
          </a:p>
        </p:txBody>
      </p:sp>
      <p:sp>
        <p:nvSpPr>
          <p:cNvPr id="10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527313" y="1520185"/>
            <a:ext cx="11039789" cy="4202317"/>
          </a:xfrm>
          <a:prstGeom prst="rect">
            <a:avLst/>
          </a:prstGeom>
        </p:spPr>
        <p:txBody>
          <a:bodyPr/>
          <a:lstStyle>
            <a:lvl1pPr marL="0" indent="0" algn="l">
              <a:buClr>
                <a:srgbClr val="2962A7"/>
              </a:buClr>
              <a:buFont typeface="Wingdings" pitchFamily="2" charset="2"/>
              <a:buChar char="Ø"/>
              <a:defRPr sz="2764" baseline="0">
                <a:solidFill>
                  <a:schemeClr val="tx1"/>
                </a:solidFill>
              </a:defRPr>
            </a:lvl1pPr>
            <a:lvl2pPr marL="4680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361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042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723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404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084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76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744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Obsah</a:t>
            </a:r>
          </a:p>
        </p:txBody>
      </p:sp>
      <p:sp>
        <p:nvSpPr>
          <p:cNvPr id="11" name="Obdélník 10"/>
          <p:cNvSpPr/>
          <p:nvPr/>
        </p:nvSpPr>
        <p:spPr>
          <a:xfrm>
            <a:off x="11694187" y="5427603"/>
            <a:ext cx="496226" cy="2814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fld id="{C3B11120-8696-490F-9346-974D8CFD8E5D}" type="slidenum">
              <a:rPr kumimoji="0" lang="cs-CZ" sz="1229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algn="ctr"/>
              <a:t>‹#›</a:t>
            </a:fld>
            <a:endParaRPr lang="cs-CZ" sz="1229"/>
          </a:p>
        </p:txBody>
      </p:sp>
    </p:spTree>
    <p:extLst>
      <p:ext uri="{BB962C8B-B14F-4D97-AF65-F5344CB8AC3E}">
        <p14:creationId xmlns:p14="http://schemas.microsoft.com/office/powerpoint/2010/main" val="19857383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ázdný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1"/>
          <p:cNvSpPr>
            <a:spLocks noGrp="1"/>
          </p:cNvSpPr>
          <p:nvPr>
            <p:ph type="ctrTitle" hasCustomPrompt="1"/>
          </p:nvPr>
        </p:nvSpPr>
        <p:spPr>
          <a:xfrm>
            <a:off x="815307" y="340587"/>
            <a:ext cx="7775852" cy="737249"/>
          </a:xfrm>
          <a:prstGeom prst="rect">
            <a:avLst/>
          </a:prstGeom>
        </p:spPr>
        <p:txBody>
          <a:bodyPr/>
          <a:lstStyle>
            <a:lvl1pPr algn="l">
              <a:defRPr sz="3481" b="1" i="0" cap="all" baseline="0">
                <a:solidFill>
                  <a:srgbClr val="2962A7"/>
                </a:solidFill>
              </a:defRPr>
            </a:lvl1pPr>
          </a:lstStyle>
          <a:p>
            <a:r>
              <a:rPr lang="cs-CZ"/>
              <a:t>Děkuji za pozornost!</a:t>
            </a:r>
          </a:p>
        </p:txBody>
      </p:sp>
      <p:sp>
        <p:nvSpPr>
          <p:cNvPr id="6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5615216" y="1299011"/>
            <a:ext cx="6143883" cy="2580370"/>
          </a:xfrm>
          <a:prstGeom prst="rect">
            <a:avLst/>
          </a:prstGeom>
        </p:spPr>
        <p:txBody>
          <a:bodyPr/>
          <a:lstStyle>
            <a:lvl1pPr marL="0" indent="0" algn="l">
              <a:buClr>
                <a:srgbClr val="2962A7"/>
              </a:buClr>
              <a:buFont typeface="Wingdings" pitchFamily="2" charset="2"/>
              <a:buNone/>
              <a:defRPr sz="2355" baseline="0">
                <a:solidFill>
                  <a:schemeClr val="tx1"/>
                </a:solidFill>
              </a:defRPr>
            </a:lvl1pPr>
            <a:lvl2pPr marL="4680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361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042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723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404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084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76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744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jméno a příjmení</a:t>
            </a:r>
          </a:p>
          <a:p>
            <a:r>
              <a:rPr lang="cs-CZ"/>
              <a:t>funkce</a:t>
            </a:r>
          </a:p>
          <a:p>
            <a:r>
              <a:rPr lang="cs-CZ"/>
              <a:t>organizace</a:t>
            </a:r>
          </a:p>
          <a:p>
            <a:r>
              <a:rPr lang="cs-CZ"/>
              <a:t>e-mail:</a:t>
            </a:r>
          </a:p>
          <a:p>
            <a:r>
              <a:rPr lang="cs-CZ"/>
              <a:t>tel.: </a:t>
            </a:r>
          </a:p>
          <a:p>
            <a:r>
              <a:rPr lang="cs-CZ"/>
              <a:t>web:</a:t>
            </a:r>
          </a:p>
        </p:txBody>
      </p:sp>
      <p:sp>
        <p:nvSpPr>
          <p:cNvPr id="7" name="Zástupný symbol pro obsah 3"/>
          <p:cNvSpPr>
            <a:spLocks noGrp="1"/>
          </p:cNvSpPr>
          <p:nvPr>
            <p:ph sz="half" idx="2" hasCustomPrompt="1"/>
          </p:nvPr>
        </p:nvSpPr>
        <p:spPr>
          <a:xfrm>
            <a:off x="815307" y="1299011"/>
            <a:ext cx="4412444" cy="4202317"/>
          </a:xfrm>
          <a:prstGeom prst="rect">
            <a:avLst/>
          </a:prstGeom>
        </p:spPr>
        <p:txBody>
          <a:bodyPr/>
          <a:lstStyle>
            <a:lvl1pPr>
              <a:buNone/>
              <a:defRPr sz="2457" baseline="0"/>
            </a:lvl1pPr>
            <a:lvl2pPr>
              <a:defRPr sz="2048"/>
            </a:lvl2pPr>
            <a:lvl3pPr>
              <a:defRPr sz="1843"/>
            </a:lvl3pPr>
            <a:lvl4pPr>
              <a:defRPr sz="1638"/>
            </a:lvl4pPr>
            <a:lvl5pPr>
              <a:defRPr sz="1638"/>
            </a:lvl5pPr>
            <a:lvl6pPr>
              <a:defRPr sz="1638"/>
            </a:lvl6pPr>
            <a:lvl7pPr>
              <a:defRPr sz="1638"/>
            </a:lvl7pPr>
            <a:lvl8pPr>
              <a:defRPr sz="1638"/>
            </a:lvl8pPr>
            <a:lvl9pPr>
              <a:defRPr sz="1638"/>
            </a:lvl9pPr>
          </a:lstStyle>
          <a:p>
            <a:pPr lvl="0"/>
            <a:r>
              <a:rPr lang="cs-CZ"/>
              <a:t>Fotografie autora</a:t>
            </a:r>
          </a:p>
        </p:txBody>
      </p:sp>
    </p:spTree>
    <p:extLst>
      <p:ext uri="{BB962C8B-B14F-4D97-AF65-F5344CB8AC3E}">
        <p14:creationId xmlns:p14="http://schemas.microsoft.com/office/powerpoint/2010/main" val="42817300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datum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zápatí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Obdélník 9"/>
          <p:cNvSpPr/>
          <p:nvPr userDrawn="1"/>
        </p:nvSpPr>
        <p:spPr>
          <a:xfrm>
            <a:off x="0" y="0"/>
            <a:ext cx="12190413" cy="7021513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2457"/>
          </a:p>
        </p:txBody>
      </p:sp>
      <p:sp>
        <p:nvSpPr>
          <p:cNvPr id="11" name="Nadpis 10"/>
          <p:cNvSpPr>
            <a:spLocks noGrp="1"/>
          </p:cNvSpPr>
          <p:nvPr>
            <p:ph type="title"/>
          </p:nvPr>
        </p:nvSpPr>
        <p:spPr>
          <a:xfrm>
            <a:off x="2015738" y="2672230"/>
            <a:ext cx="9694738" cy="1253183"/>
          </a:xfrm>
        </p:spPr>
        <p:txBody>
          <a:bodyPr anchor="t" anchorCtr="0"/>
          <a:lstStyle>
            <a:lvl1pPr>
              <a:defRPr sz="4095">
                <a:solidFill>
                  <a:schemeClr val="accent1"/>
                </a:solidFill>
              </a:defRPr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sz="quarter" idx="13" hasCustomPrompt="1"/>
          </p:nvPr>
        </p:nvSpPr>
        <p:spPr>
          <a:xfrm>
            <a:off x="2014803" y="4187107"/>
            <a:ext cx="9694738" cy="552875"/>
          </a:xfrm>
        </p:spPr>
        <p:txBody>
          <a:bodyPr lIns="36000" tIns="0" rIns="36000" bIns="0" anchor="ctr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3276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cs-CZ"/>
              <a:t>Kliknutím vložíte jméno</a:t>
            </a:r>
          </a:p>
        </p:txBody>
      </p:sp>
      <p:sp>
        <p:nvSpPr>
          <p:cNvPr id="15" name="Zástupný symbol pro text 14"/>
          <p:cNvSpPr>
            <a:spLocks noGrp="1"/>
          </p:cNvSpPr>
          <p:nvPr>
            <p:ph type="body" sz="quarter" idx="14" hasCustomPrompt="1"/>
          </p:nvPr>
        </p:nvSpPr>
        <p:spPr>
          <a:xfrm>
            <a:off x="2015738" y="5001676"/>
            <a:ext cx="9694738" cy="552875"/>
          </a:xfrm>
        </p:spPr>
        <p:txBody>
          <a:bodyPr lIns="36000" tIns="0" rIns="36000" bIns="0" anchor="ctr" anchorCtr="0"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3276" baseline="0">
                <a:solidFill>
                  <a:schemeClr val="accent1"/>
                </a:solidFill>
              </a:defRPr>
            </a:lvl1pPr>
          </a:lstStyle>
          <a:p>
            <a:pPr lvl="0"/>
            <a:r>
              <a:rPr lang="cs-CZ"/>
              <a:t>Kliknutím vložíte datum a místo</a:t>
            </a:r>
          </a:p>
        </p:txBody>
      </p:sp>
      <p:sp>
        <p:nvSpPr>
          <p:cNvPr id="5" name="Zástupný symbol pro obrázek 4"/>
          <p:cNvSpPr>
            <a:spLocks noGrp="1" noChangeAspect="1"/>
          </p:cNvSpPr>
          <p:nvPr>
            <p:ph type="pic" sz="quarter" idx="15"/>
          </p:nvPr>
        </p:nvSpPr>
        <p:spPr>
          <a:xfrm>
            <a:off x="1127853" y="2699706"/>
            <a:ext cx="719906" cy="552875"/>
          </a:xfrm>
        </p:spPr>
        <p:txBody>
          <a:bodyPr wrap="none" anchor="ctr" anchorCtr="1"/>
          <a:lstStyle>
            <a:lvl1pPr marL="0" indent="0">
              <a:buFontTx/>
              <a:buNone/>
              <a:defRPr sz="614"/>
            </a:lvl1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14" name="Zástupný symbol pro obrázek 4"/>
          <p:cNvSpPr>
            <a:spLocks noGrp="1" noChangeAspect="1"/>
          </p:cNvSpPr>
          <p:nvPr>
            <p:ph type="pic" sz="quarter" idx="16"/>
          </p:nvPr>
        </p:nvSpPr>
        <p:spPr>
          <a:xfrm>
            <a:off x="1127853" y="4187107"/>
            <a:ext cx="719906" cy="552875"/>
          </a:xfrm>
        </p:spPr>
        <p:txBody>
          <a:bodyPr wrap="none" anchor="ctr" anchorCtr="1"/>
          <a:lstStyle>
            <a:lvl1pPr marL="0" indent="0">
              <a:buFontTx/>
              <a:buNone/>
              <a:defRPr sz="614"/>
            </a:lvl1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16" name="Zástupný symbol pro obrázek 4"/>
          <p:cNvSpPr>
            <a:spLocks noGrp="1" noChangeAspect="1"/>
          </p:cNvSpPr>
          <p:nvPr>
            <p:ph type="pic" sz="quarter" idx="17"/>
          </p:nvPr>
        </p:nvSpPr>
        <p:spPr>
          <a:xfrm>
            <a:off x="1127853" y="5001676"/>
            <a:ext cx="719906" cy="552875"/>
          </a:xfrm>
        </p:spPr>
        <p:txBody>
          <a:bodyPr wrap="none" anchor="ctr" anchorCtr="1"/>
          <a:lstStyle>
            <a:lvl1pPr marL="0" indent="0">
              <a:buFontTx/>
              <a:buNone/>
              <a:defRPr sz="614"/>
            </a:lvl1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20" name="Obdélník 19"/>
          <p:cNvSpPr/>
          <p:nvPr userDrawn="1"/>
        </p:nvSpPr>
        <p:spPr>
          <a:xfrm>
            <a:off x="0" y="0"/>
            <a:ext cx="12190413" cy="13674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2457"/>
          </a:p>
        </p:txBody>
      </p:sp>
      <p:cxnSp>
        <p:nvCxnSpPr>
          <p:cNvPr id="18" name="Přímá spojnice 17"/>
          <p:cNvCxnSpPr/>
          <p:nvPr userDrawn="1"/>
        </p:nvCxnSpPr>
        <p:spPr>
          <a:xfrm>
            <a:off x="527313" y="1164723"/>
            <a:ext cx="11135788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Obrázek 1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95536" y="202406"/>
            <a:ext cx="3952627" cy="792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72820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900000" y="4734893"/>
            <a:ext cx="8533289" cy="504055"/>
          </a:xfrm>
          <a:prstGeom prst="rect">
            <a:avLst/>
          </a:prstGeom>
        </p:spPr>
        <p:txBody>
          <a:bodyPr lIns="90000">
            <a:normAutofit/>
          </a:bodyPr>
          <a:lstStyle>
            <a:lvl1pPr marL="0" indent="0" algn="l">
              <a:buNone/>
              <a:defRPr sz="2800" baseline="0">
                <a:solidFill>
                  <a:srgbClr val="034EA2"/>
                </a:solidFill>
              </a:defRPr>
            </a:lvl1pPr>
            <a:lvl2pPr marL="6147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9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442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59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737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885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3032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9180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Jméno autora/autorů</a:t>
            </a:r>
          </a:p>
        </p:txBody>
      </p:sp>
      <p:sp>
        <p:nvSpPr>
          <p:cNvPr id="8" name="TextovéPole 7"/>
          <p:cNvSpPr txBox="1"/>
          <p:nvPr userDrawn="1"/>
        </p:nvSpPr>
        <p:spPr>
          <a:xfrm>
            <a:off x="900000" y="900000"/>
            <a:ext cx="44644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b="1"/>
              <a:t>MINISTERSTVO PRO MÍSTNÍ ROZVOJ </a:t>
            </a:r>
            <a:endParaRPr lang="cs-CZ" sz="2000" b="1"/>
          </a:p>
        </p:txBody>
      </p:sp>
      <p:sp>
        <p:nvSpPr>
          <p:cNvPr id="19" name="Nadpis 18"/>
          <p:cNvSpPr>
            <a:spLocks noGrp="1"/>
          </p:cNvSpPr>
          <p:nvPr>
            <p:ph type="title" hasCustomPrompt="1"/>
          </p:nvPr>
        </p:nvSpPr>
        <p:spPr>
          <a:xfrm>
            <a:off x="900000" y="2160000"/>
            <a:ext cx="10971372" cy="1170252"/>
          </a:xfrm>
          <a:prstGeom prst="rect">
            <a:avLst/>
          </a:prstGeom>
        </p:spPr>
        <p:txBody>
          <a:bodyPr lIns="90000">
            <a:normAutofit/>
          </a:bodyPr>
          <a:lstStyle>
            <a:lvl1pPr algn="l">
              <a:defRPr sz="4000" b="1" baseline="0">
                <a:solidFill>
                  <a:srgbClr val="034EA2"/>
                </a:solidFill>
              </a:defRPr>
            </a:lvl1pPr>
          </a:lstStyle>
          <a:p>
            <a:r>
              <a:rPr lang="cs-CZ"/>
              <a:t>Název prezentace</a:t>
            </a:r>
          </a:p>
        </p:txBody>
      </p:sp>
      <p:sp>
        <p:nvSpPr>
          <p:cNvPr id="24" name="Zástupný symbol pro text 23"/>
          <p:cNvSpPr>
            <a:spLocks noGrp="1"/>
          </p:cNvSpPr>
          <p:nvPr>
            <p:ph type="body" sz="quarter" idx="17" hasCustomPrompt="1"/>
          </p:nvPr>
        </p:nvSpPr>
        <p:spPr>
          <a:xfrm>
            <a:off x="900000" y="5454650"/>
            <a:ext cx="4608512" cy="360363"/>
          </a:xfrm>
          <a:prstGeom prst="rect">
            <a:avLst/>
          </a:prstGeom>
        </p:spPr>
        <p:txBody>
          <a:bodyPr lIns="90000" rIns="144000">
            <a:noAutofit/>
          </a:bodyPr>
          <a:lstStyle>
            <a:lvl1pPr>
              <a:buNone/>
              <a:defRPr sz="2000">
                <a:solidFill>
                  <a:srgbClr val="034EA2"/>
                </a:solidFill>
              </a:defRPr>
            </a:lvl1pPr>
          </a:lstStyle>
          <a:p>
            <a:pPr lvl="0"/>
            <a:r>
              <a:rPr lang="cs-CZ"/>
              <a:t>Datum a místo</a:t>
            </a:r>
          </a:p>
        </p:txBody>
      </p:sp>
      <p:pic>
        <p:nvPicPr>
          <p:cNvPr id="10" name="Obrázek 9" descr="roh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599538" y="0"/>
            <a:ext cx="4590876" cy="4590876"/>
          </a:xfrm>
          <a:prstGeom prst="rect">
            <a:avLst/>
          </a:prstGeom>
        </p:spPr>
      </p:pic>
      <p:pic>
        <p:nvPicPr>
          <p:cNvPr id="13" name="Obrázek 12" descr="OPTP_CZ_RO_B_C-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862958" y="5959028"/>
            <a:ext cx="4464496" cy="77041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Jeden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8588701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19906" y="1842917"/>
            <a:ext cx="5279313" cy="4423000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6191194" y="1842917"/>
            <a:ext cx="5279313" cy="4423000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88054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obsahy nad seb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19907" y="1842917"/>
            <a:ext cx="10750600" cy="2137783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719907" y="4128134"/>
            <a:ext cx="10750600" cy="2137783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4941012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ulka nebo gra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4" name="Zástupný symbol pro obsah 2"/>
          <p:cNvSpPr>
            <a:spLocks noGrp="1"/>
          </p:cNvSpPr>
          <p:nvPr>
            <p:ph idx="10"/>
          </p:nvPr>
        </p:nvSpPr>
        <p:spPr>
          <a:xfrm>
            <a:off x="719907" y="2469508"/>
            <a:ext cx="10750600" cy="3833267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text 5"/>
          <p:cNvSpPr>
            <a:spLocks noGrp="1"/>
          </p:cNvSpPr>
          <p:nvPr>
            <p:ph type="body" sz="quarter" idx="11"/>
          </p:nvPr>
        </p:nvSpPr>
        <p:spPr>
          <a:xfrm>
            <a:off x="719907" y="1474334"/>
            <a:ext cx="10750600" cy="368583"/>
          </a:xfrm>
        </p:spPr>
        <p:txBody>
          <a:bodyPr/>
          <a:lstStyle>
            <a:lvl1pPr marL="0" indent="0">
              <a:buFontTx/>
              <a:buNone/>
              <a:defRPr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7" name="Zástupný symbol pro text 5"/>
          <p:cNvSpPr>
            <a:spLocks noGrp="1"/>
          </p:cNvSpPr>
          <p:nvPr>
            <p:ph type="body" sz="quarter" idx="12"/>
          </p:nvPr>
        </p:nvSpPr>
        <p:spPr>
          <a:xfrm>
            <a:off x="719907" y="1879775"/>
            <a:ext cx="10750600" cy="442300"/>
          </a:xfrm>
        </p:spPr>
        <p:txBody>
          <a:bodyPr/>
          <a:lstStyle>
            <a:lvl1pPr marL="0" indent="0">
              <a:lnSpc>
                <a:spcPts val="1638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33">
                <a:solidFill>
                  <a:schemeClr val="accent1"/>
                </a:solidFill>
              </a:defRPr>
            </a:lvl1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5842701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ředě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élník 9"/>
          <p:cNvSpPr/>
          <p:nvPr userDrawn="1"/>
        </p:nvSpPr>
        <p:spPr>
          <a:xfrm>
            <a:off x="0" y="0"/>
            <a:ext cx="12190413" cy="68925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2457"/>
          </a:p>
        </p:txBody>
      </p:sp>
      <p:sp>
        <p:nvSpPr>
          <p:cNvPr id="11" name="Nadpis 10"/>
          <p:cNvSpPr>
            <a:spLocks noGrp="1"/>
          </p:cNvSpPr>
          <p:nvPr>
            <p:ph type="title"/>
          </p:nvPr>
        </p:nvSpPr>
        <p:spPr>
          <a:xfrm>
            <a:off x="2015738" y="2672229"/>
            <a:ext cx="9694738" cy="3317250"/>
          </a:xfrm>
        </p:spPr>
        <p:txBody>
          <a:bodyPr anchor="t" anchorCtr="0"/>
          <a:lstStyle>
            <a:lvl1pPr>
              <a:defRPr sz="4095">
                <a:solidFill>
                  <a:schemeClr val="accent1"/>
                </a:solidFill>
              </a:defRPr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9" name="Zástupný symbol pro obrázek 4"/>
          <p:cNvSpPr>
            <a:spLocks noGrp="1" noChangeAspect="1"/>
          </p:cNvSpPr>
          <p:nvPr>
            <p:ph type="pic" sz="quarter" idx="15"/>
          </p:nvPr>
        </p:nvSpPr>
        <p:spPr>
          <a:xfrm>
            <a:off x="1127853" y="2699706"/>
            <a:ext cx="719906" cy="552875"/>
          </a:xfrm>
        </p:spPr>
        <p:txBody>
          <a:bodyPr wrap="none" anchor="ctr" anchorCtr="1"/>
          <a:lstStyle>
            <a:lvl1pPr marL="0" indent="0">
              <a:buFontTx/>
              <a:buNone/>
              <a:defRPr sz="614"/>
            </a:lvl1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7" name="Obdélník 6"/>
          <p:cNvSpPr/>
          <p:nvPr userDrawn="1"/>
        </p:nvSpPr>
        <p:spPr>
          <a:xfrm>
            <a:off x="0" y="0"/>
            <a:ext cx="12190413" cy="136744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2457"/>
          </a:p>
        </p:txBody>
      </p:sp>
      <p:pic>
        <p:nvPicPr>
          <p:cNvPr id="8" name="Obrázek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7314" y="207233"/>
            <a:ext cx="5269483" cy="811863"/>
          </a:xfrm>
          <a:prstGeom prst="rect">
            <a:avLst/>
          </a:prstGeom>
        </p:spPr>
      </p:pic>
      <p:cxnSp>
        <p:nvCxnSpPr>
          <p:cNvPr id="12" name="Přímá spojnice 11"/>
          <p:cNvCxnSpPr/>
          <p:nvPr userDrawn="1"/>
        </p:nvCxnSpPr>
        <p:spPr>
          <a:xfrm>
            <a:off x="527313" y="1164723"/>
            <a:ext cx="11135788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476279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Jeden obsah (trojúh. odrážk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442282" indent="-442282">
              <a:buFont typeface="Wingdings 3" panose="05040102010807070707" pitchFamily="18" charset="2"/>
              <a:buChar char=""/>
              <a:defRPr/>
            </a:lvl1pPr>
            <a:lvl2pPr marL="681851" indent="-257998">
              <a:buFont typeface="Wingdings 3" panose="05040102010807070707" pitchFamily="18" charset="2"/>
              <a:buChar char=""/>
              <a:defRPr/>
            </a:lvl2pPr>
            <a:lvl3pPr marL="939848" indent="-257998">
              <a:buFont typeface="Wingdings 3" panose="05040102010807070707" pitchFamily="18" charset="2"/>
              <a:buChar char=""/>
              <a:defRPr/>
            </a:lvl3pPr>
            <a:lvl4pPr marL="1197846" indent="-257998">
              <a:buFont typeface="Wingdings 3" panose="05040102010807070707" pitchFamily="18" charset="2"/>
              <a:buChar char=""/>
              <a:defRPr/>
            </a:lvl4pPr>
            <a:lvl5pPr marL="1455844" indent="-257998">
              <a:buFont typeface="Wingdings 3" panose="05040102010807070707" pitchFamily="18" charset="2"/>
              <a:buChar char=""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4059064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obsahy (trojúh. odrážk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19906" y="1842917"/>
            <a:ext cx="5279313" cy="4423000"/>
          </a:xfrm>
        </p:spPr>
        <p:txBody>
          <a:bodyPr/>
          <a:lstStyle>
            <a:lvl1pPr marL="442282" indent="-442282">
              <a:buFont typeface="Wingdings 3" panose="05040102010807070707" pitchFamily="18" charset="2"/>
              <a:buChar char=""/>
              <a:defRPr/>
            </a:lvl1pPr>
            <a:lvl2pPr marL="681851" indent="-257998">
              <a:buFont typeface="Wingdings 3" panose="05040102010807070707" pitchFamily="18" charset="2"/>
              <a:buChar char=""/>
              <a:defRPr/>
            </a:lvl2pPr>
            <a:lvl3pPr marL="939848" indent="-257998">
              <a:buFont typeface="Wingdings 3" panose="05040102010807070707" pitchFamily="18" charset="2"/>
              <a:buChar char=""/>
              <a:defRPr/>
            </a:lvl3pPr>
            <a:lvl4pPr marL="1197846" indent="-257998">
              <a:buFont typeface="Wingdings 3" panose="05040102010807070707" pitchFamily="18" charset="2"/>
              <a:buChar char=""/>
              <a:defRPr/>
            </a:lvl4pPr>
            <a:lvl5pPr marL="1455844" indent="-257998">
              <a:buFont typeface="Wingdings 3" panose="05040102010807070707" pitchFamily="18" charset="2"/>
              <a:buChar char=""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7" name="Zástupný symbol pro obsah 2"/>
          <p:cNvSpPr>
            <a:spLocks noGrp="1"/>
          </p:cNvSpPr>
          <p:nvPr>
            <p:ph idx="13"/>
          </p:nvPr>
        </p:nvSpPr>
        <p:spPr>
          <a:xfrm>
            <a:off x="6191194" y="1842917"/>
            <a:ext cx="5279313" cy="4423000"/>
          </a:xfrm>
        </p:spPr>
        <p:txBody>
          <a:bodyPr/>
          <a:lstStyle>
            <a:lvl1pPr marL="442282" indent="-442282">
              <a:buFont typeface="Wingdings 3" panose="05040102010807070707" pitchFamily="18" charset="2"/>
              <a:buChar char=""/>
              <a:defRPr/>
            </a:lvl1pPr>
            <a:lvl2pPr marL="681851" indent="-257998">
              <a:buFont typeface="Wingdings 3" panose="05040102010807070707" pitchFamily="18" charset="2"/>
              <a:buChar char=""/>
              <a:defRPr/>
            </a:lvl2pPr>
            <a:lvl3pPr marL="939848" indent="-257998">
              <a:buFont typeface="Wingdings 3" panose="05040102010807070707" pitchFamily="18" charset="2"/>
              <a:buChar char=""/>
              <a:defRPr/>
            </a:lvl3pPr>
            <a:lvl4pPr marL="1197846" indent="-257998">
              <a:buFont typeface="Wingdings 3" panose="05040102010807070707" pitchFamily="18" charset="2"/>
              <a:buChar char=""/>
              <a:defRPr/>
            </a:lvl4pPr>
            <a:lvl5pPr marL="1455844" indent="-257998">
              <a:buFont typeface="Wingdings 3" panose="05040102010807070707" pitchFamily="18" charset="2"/>
              <a:buChar char=""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65691320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va obsahy nad sebou (trojúh. odrážk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19907" y="1842917"/>
            <a:ext cx="10750600" cy="2137783"/>
          </a:xfrm>
        </p:spPr>
        <p:txBody>
          <a:bodyPr/>
          <a:lstStyle>
            <a:lvl1pPr marL="442282" indent="-442282">
              <a:buFont typeface="Wingdings 3" panose="05040102010807070707" pitchFamily="18" charset="2"/>
              <a:buChar char=""/>
              <a:defRPr/>
            </a:lvl1pPr>
            <a:lvl2pPr marL="681851" indent="-257998">
              <a:buFont typeface="Wingdings 3" panose="05040102010807070707" pitchFamily="18" charset="2"/>
              <a:buChar char=""/>
              <a:defRPr/>
            </a:lvl2pPr>
            <a:lvl3pPr marL="939848" indent="-257998">
              <a:buFont typeface="Wingdings 3" panose="05040102010807070707" pitchFamily="18" charset="2"/>
              <a:buChar char=""/>
              <a:defRPr/>
            </a:lvl3pPr>
            <a:lvl4pPr marL="1197846" indent="-257998">
              <a:buFont typeface="Wingdings 3" panose="05040102010807070707" pitchFamily="18" charset="2"/>
              <a:buChar char=""/>
              <a:defRPr/>
            </a:lvl4pPr>
            <a:lvl5pPr marL="1455844" indent="-257998">
              <a:buFont typeface="Wingdings 3" panose="05040102010807070707" pitchFamily="18" charset="2"/>
              <a:buChar char=""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Zástupný symbol pro obsah 2"/>
          <p:cNvSpPr>
            <a:spLocks noGrp="1"/>
          </p:cNvSpPr>
          <p:nvPr>
            <p:ph idx="13"/>
          </p:nvPr>
        </p:nvSpPr>
        <p:spPr>
          <a:xfrm>
            <a:off x="719907" y="4128134"/>
            <a:ext cx="10750600" cy="2137783"/>
          </a:xfrm>
        </p:spPr>
        <p:txBody>
          <a:bodyPr/>
          <a:lstStyle>
            <a:lvl1pPr marL="442282" indent="-442282">
              <a:buFont typeface="Wingdings 3" panose="05040102010807070707" pitchFamily="18" charset="2"/>
              <a:buChar char=""/>
              <a:defRPr/>
            </a:lvl1pPr>
            <a:lvl2pPr marL="681851" indent="-257998">
              <a:buFont typeface="Wingdings 3" panose="05040102010807070707" pitchFamily="18" charset="2"/>
              <a:buChar char=""/>
              <a:defRPr/>
            </a:lvl2pPr>
            <a:lvl3pPr marL="939848" indent="-257998">
              <a:buFont typeface="Wingdings 3" panose="05040102010807070707" pitchFamily="18" charset="2"/>
              <a:buChar char=""/>
              <a:defRPr/>
            </a:lvl3pPr>
            <a:lvl4pPr marL="1197846" indent="-257998">
              <a:buFont typeface="Wingdings 3" panose="05040102010807070707" pitchFamily="18" charset="2"/>
              <a:buChar char=""/>
              <a:defRPr/>
            </a:lvl4pPr>
            <a:lvl5pPr marL="1455844" indent="-257998">
              <a:buFont typeface="Wingdings 3" panose="05040102010807070707" pitchFamily="18" charset="2"/>
              <a:buChar char=""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112549464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ulka nebo graf (trojúh. odrážk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19907" y="2469508"/>
            <a:ext cx="10750600" cy="3833267"/>
          </a:xfrm>
        </p:spPr>
        <p:txBody>
          <a:bodyPr/>
          <a:lstStyle>
            <a:lvl1pPr marL="442282" indent="-442282">
              <a:buFont typeface="Wingdings 3" panose="05040102010807070707" pitchFamily="18" charset="2"/>
              <a:buChar char=""/>
              <a:defRPr/>
            </a:lvl1pPr>
            <a:lvl2pPr marL="681851" indent="-257998">
              <a:buFont typeface="Wingdings 3" panose="05040102010807070707" pitchFamily="18" charset="2"/>
              <a:buChar char=""/>
              <a:defRPr/>
            </a:lvl2pPr>
            <a:lvl3pPr marL="939848" indent="-257998">
              <a:buFont typeface="Wingdings 3" panose="05040102010807070707" pitchFamily="18" charset="2"/>
              <a:buChar char=""/>
              <a:defRPr/>
            </a:lvl3pPr>
            <a:lvl4pPr marL="1197846" indent="-257998">
              <a:buFont typeface="Wingdings 3" panose="05040102010807070707" pitchFamily="18" charset="2"/>
              <a:buChar char=""/>
              <a:defRPr/>
            </a:lvl4pPr>
            <a:lvl5pPr marL="1455844" indent="-257998">
              <a:buFont typeface="Wingdings 3" panose="05040102010807070707" pitchFamily="18" charset="2"/>
              <a:buChar char=""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F083-4774-43B1-9AB0-5CC1AC5DD8EE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7" name="Zástupný symbol pro text 5"/>
          <p:cNvSpPr>
            <a:spLocks noGrp="1"/>
          </p:cNvSpPr>
          <p:nvPr>
            <p:ph type="body" sz="quarter" idx="13"/>
          </p:nvPr>
        </p:nvSpPr>
        <p:spPr>
          <a:xfrm>
            <a:off x="719907" y="1474334"/>
            <a:ext cx="10750600" cy="368583"/>
          </a:xfrm>
        </p:spPr>
        <p:txBody>
          <a:bodyPr/>
          <a:lstStyle>
            <a:lvl1pPr marL="0" indent="0">
              <a:buFontTx/>
              <a:buNone/>
              <a:defRPr b="1">
                <a:solidFill>
                  <a:schemeClr val="accent2"/>
                </a:solidFill>
              </a:defRPr>
            </a:lvl1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8" name="Zástupný symbol pro text 5"/>
          <p:cNvSpPr>
            <a:spLocks noGrp="1"/>
          </p:cNvSpPr>
          <p:nvPr>
            <p:ph type="body" sz="quarter" idx="14"/>
          </p:nvPr>
        </p:nvSpPr>
        <p:spPr>
          <a:xfrm>
            <a:off x="719907" y="1879775"/>
            <a:ext cx="10750600" cy="442300"/>
          </a:xfrm>
        </p:spPr>
        <p:txBody>
          <a:bodyPr/>
          <a:lstStyle>
            <a:lvl1pPr marL="0" indent="0">
              <a:lnSpc>
                <a:spcPts val="1638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433">
                <a:solidFill>
                  <a:schemeClr val="accent1"/>
                </a:solidFill>
              </a:defRPr>
            </a:lvl1pPr>
          </a:lstStyle>
          <a:p>
            <a:pPr lvl="0"/>
            <a:r>
              <a:rPr lang="cs-CZ"/>
              <a:t>Kliknutím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325810254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bg>
      <p:bgPr>
        <a:solidFill>
          <a:srgbClr val="004B8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élník 9"/>
          <p:cNvSpPr/>
          <p:nvPr userDrawn="1"/>
        </p:nvSpPr>
        <p:spPr>
          <a:xfrm>
            <a:off x="952" y="-1"/>
            <a:ext cx="12190412" cy="7021512"/>
          </a:xfrm>
          <a:prstGeom prst="rect">
            <a:avLst/>
          </a:prstGeom>
          <a:solidFill>
            <a:srgbClr val="004B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2457"/>
          </a:p>
        </p:txBody>
      </p:sp>
      <p:sp>
        <p:nvSpPr>
          <p:cNvPr id="8" name="Obdélník 7"/>
          <p:cNvSpPr/>
          <p:nvPr userDrawn="1"/>
        </p:nvSpPr>
        <p:spPr>
          <a:xfrm>
            <a:off x="6467692" y="2912628"/>
            <a:ext cx="5723672" cy="4108884"/>
          </a:xfrm>
          <a:prstGeom prst="rect">
            <a:avLst/>
          </a:prstGeom>
          <a:solidFill>
            <a:srgbClr val="004B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2457"/>
          </a:p>
        </p:txBody>
      </p:sp>
      <p:sp>
        <p:nvSpPr>
          <p:cNvPr id="9" name="Obdélník 8"/>
          <p:cNvSpPr/>
          <p:nvPr userDrawn="1"/>
        </p:nvSpPr>
        <p:spPr>
          <a:xfrm>
            <a:off x="1" y="5789498"/>
            <a:ext cx="3094164" cy="1232015"/>
          </a:xfrm>
          <a:prstGeom prst="rect">
            <a:avLst/>
          </a:prstGeom>
          <a:solidFill>
            <a:srgbClr val="004B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2457"/>
          </a:p>
        </p:txBody>
      </p:sp>
      <p:pic>
        <p:nvPicPr>
          <p:cNvPr id="11" name="Picture 4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7517" y="6059310"/>
            <a:ext cx="1214100" cy="57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Obrázek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9" t="17235" r="6248" b="17262"/>
          <a:stretch>
            <a:fillRect/>
          </a:stretch>
        </p:blipFill>
        <p:spPr bwMode="auto">
          <a:xfrm>
            <a:off x="439266" y="6057900"/>
            <a:ext cx="250031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5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7334" y="3086916"/>
            <a:ext cx="4944030" cy="39345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524054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05">
          <p15:clr>
            <a:srgbClr val="FBAE40"/>
          </p15:clr>
        </p15:guide>
        <p15:guide id="2" pos="2222">
          <p15:clr>
            <a:srgbClr val="FBAE40"/>
          </p15:clr>
        </p15:guide>
        <p15:guide id="3" pos="2925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 descr="OPTP_CZ_RO_B_C-RGB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18542" y="6313229"/>
            <a:ext cx="3985914" cy="687828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609521" y="281187"/>
            <a:ext cx="10971372" cy="925313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600" b="1" baseline="0">
                <a:solidFill>
                  <a:srgbClr val="034EA2"/>
                </a:solidFill>
              </a:defRPr>
            </a:lvl1pPr>
          </a:lstStyle>
          <a:p>
            <a:r>
              <a:rPr lang="cs-CZ"/>
              <a:t>Nadpis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09521" y="1638353"/>
            <a:ext cx="10971372" cy="4633874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buFont typeface="Arial" pitchFamily="34" charset="0"/>
              <a:buChar char="»"/>
              <a:defRPr sz="3600"/>
            </a:lvl2pPr>
            <a:lvl4pPr>
              <a:buFont typeface="Arial" pitchFamily="34" charset="0"/>
              <a:buChar char="»"/>
              <a:defRPr/>
            </a:lvl4pPr>
            <a:lvl5pPr>
              <a:buFont typeface="Arial" pitchFamily="34" charset="0"/>
              <a:buChar char="•"/>
              <a:defRPr/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1069"/>
            <a:ext cx="12208532" cy="103353"/>
          </a:xfrm>
          <a:prstGeom prst="rect">
            <a:avLst/>
          </a:prstGeom>
        </p:spPr>
      </p:pic>
      <p:pic>
        <p:nvPicPr>
          <p:cNvPr id="8" name="Zástupný symbol pro obsah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60"/>
          <a:stretch>
            <a:fillRect/>
          </a:stretch>
        </p:blipFill>
        <p:spPr>
          <a:xfrm>
            <a:off x="4150990" y="6320409"/>
            <a:ext cx="8039423" cy="701104"/>
          </a:xfrm>
          <a:prstGeom prst="rect">
            <a:avLst/>
          </a:prstGeom>
        </p:spPr>
      </p:pic>
      <p:sp>
        <p:nvSpPr>
          <p:cNvPr id="11" name="Zástupný symbol pro číslo snímku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Úvodní snímek">
    <p:bg>
      <p:bgPr>
        <a:solidFill>
          <a:srgbClr val="004B8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élník 9"/>
          <p:cNvSpPr/>
          <p:nvPr userDrawn="1"/>
        </p:nvSpPr>
        <p:spPr>
          <a:xfrm>
            <a:off x="952" y="0"/>
            <a:ext cx="12190412" cy="6353970"/>
          </a:xfrm>
          <a:prstGeom prst="rect">
            <a:avLst/>
          </a:prstGeom>
          <a:solidFill>
            <a:srgbClr val="004B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2457"/>
          </a:p>
        </p:txBody>
      </p:sp>
      <p:sp>
        <p:nvSpPr>
          <p:cNvPr id="8" name="Obdélník 7"/>
          <p:cNvSpPr/>
          <p:nvPr userDrawn="1"/>
        </p:nvSpPr>
        <p:spPr>
          <a:xfrm>
            <a:off x="6467692" y="2912628"/>
            <a:ext cx="5723672" cy="4108884"/>
          </a:xfrm>
          <a:prstGeom prst="rect">
            <a:avLst/>
          </a:prstGeom>
          <a:solidFill>
            <a:srgbClr val="004B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2457"/>
          </a:p>
        </p:txBody>
      </p:sp>
      <p:sp>
        <p:nvSpPr>
          <p:cNvPr id="9" name="Obdélník 8"/>
          <p:cNvSpPr/>
          <p:nvPr userDrawn="1"/>
        </p:nvSpPr>
        <p:spPr>
          <a:xfrm>
            <a:off x="1" y="5789498"/>
            <a:ext cx="4752004" cy="1232015"/>
          </a:xfrm>
          <a:prstGeom prst="rect">
            <a:avLst/>
          </a:prstGeom>
          <a:solidFill>
            <a:srgbClr val="004B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2457"/>
          </a:p>
        </p:txBody>
      </p:sp>
      <p:pic>
        <p:nvPicPr>
          <p:cNvPr id="13" name="Picture 4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2693" y="3150716"/>
            <a:ext cx="4195415" cy="1971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Obrázek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9" t="17235" r="6248" b="17262"/>
          <a:stretch>
            <a:fillRect/>
          </a:stretch>
        </p:blipFill>
        <p:spPr bwMode="auto">
          <a:xfrm>
            <a:off x="7292693" y="5649069"/>
            <a:ext cx="3041694" cy="7049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0270740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592590" y="456725"/>
            <a:ext cx="10988301" cy="504184"/>
          </a:xfrm>
        </p:spPr>
        <p:txBody>
          <a:bodyPr anchor="t" anchorCtr="0"/>
          <a:lstStyle>
            <a:lvl1pPr>
              <a:defRPr sz="3276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6" name="Zástupný symbol pro text 5"/>
          <p:cNvSpPr>
            <a:spLocks noGrp="1"/>
          </p:cNvSpPr>
          <p:nvPr>
            <p:ph type="body" sz="quarter" idx="10"/>
          </p:nvPr>
        </p:nvSpPr>
        <p:spPr>
          <a:xfrm>
            <a:off x="592589" y="1023931"/>
            <a:ext cx="10988303" cy="4765567"/>
          </a:xfrm>
        </p:spPr>
        <p:txBody>
          <a:bodyPr/>
          <a:lstStyle>
            <a:lvl1pPr algn="just">
              <a:spcBef>
                <a:spcPts val="307"/>
              </a:spcBef>
              <a:spcAft>
                <a:spcPts val="614"/>
              </a:spcAft>
              <a:defRPr/>
            </a:lvl1pPr>
            <a:lvl2pPr algn="just">
              <a:spcBef>
                <a:spcPts val="307"/>
              </a:spcBef>
              <a:spcAft>
                <a:spcPts val="614"/>
              </a:spcAft>
              <a:defRPr/>
            </a:lvl2pPr>
            <a:lvl3pPr algn="just">
              <a:spcBef>
                <a:spcPts val="307"/>
              </a:spcBef>
              <a:spcAft>
                <a:spcPts val="614"/>
              </a:spcAft>
              <a:defRPr/>
            </a:lvl3pPr>
            <a:lvl4pPr algn="just">
              <a:spcBef>
                <a:spcPts val="307"/>
              </a:spcBef>
              <a:spcAft>
                <a:spcPts val="614"/>
              </a:spcAft>
              <a:defRPr/>
            </a:lvl4pPr>
            <a:lvl5pPr algn="just">
              <a:spcBef>
                <a:spcPts val="307"/>
              </a:spcBef>
              <a:spcAft>
                <a:spcPts val="614"/>
              </a:spcAft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18996956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 userDrawn="1"/>
        </p:nvSpPr>
        <p:spPr>
          <a:xfrm>
            <a:off x="0" y="0"/>
            <a:ext cx="12190413" cy="7021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2457"/>
          </a:p>
        </p:txBody>
      </p:sp>
    </p:spTree>
    <p:extLst>
      <p:ext uri="{BB962C8B-B14F-4D97-AF65-F5344CB8AC3E}">
        <p14:creationId xmlns:p14="http://schemas.microsoft.com/office/powerpoint/2010/main" val="373735006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kt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787267" y="456725"/>
            <a:ext cx="4812673" cy="441160"/>
          </a:xfrm>
        </p:spPr>
        <p:txBody>
          <a:bodyPr lIns="0" tIns="0" rIns="0" bIns="0" anchor="t" anchorCtr="0">
            <a:spAutoFit/>
          </a:bodyPr>
          <a:lstStyle>
            <a:lvl1pPr algn="l">
              <a:defRPr sz="2867">
                <a:solidFill>
                  <a:schemeClr val="accent2"/>
                </a:solidFill>
              </a:defRPr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14"/>
          </p:nvPr>
        </p:nvSpPr>
        <p:spPr>
          <a:xfrm>
            <a:off x="592589" y="456724"/>
            <a:ext cx="5604204" cy="5332774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5"/>
          </p:nvPr>
        </p:nvSpPr>
        <p:spPr>
          <a:xfrm>
            <a:off x="6787268" y="897884"/>
            <a:ext cx="4812673" cy="4891613"/>
          </a:xfrm>
        </p:spPr>
        <p:txBody>
          <a:bodyPr>
            <a:normAutofit/>
          </a:bodyPr>
          <a:lstStyle>
            <a:lvl1pPr>
              <a:defRPr sz="2048"/>
            </a:lvl1pPr>
            <a:lvl2pPr>
              <a:defRPr sz="2048"/>
            </a:lvl2pPr>
            <a:lvl3pPr>
              <a:defRPr sz="2048"/>
            </a:lvl3pPr>
            <a:lvl4pPr>
              <a:defRPr sz="2048"/>
            </a:lvl4pPr>
            <a:lvl5pPr>
              <a:defRPr sz="2048"/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113568294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obsah 5"/>
          <p:cNvSpPr>
            <a:spLocks noGrp="1"/>
          </p:cNvSpPr>
          <p:nvPr>
            <p:ph sz="quarter" idx="10"/>
          </p:nvPr>
        </p:nvSpPr>
        <p:spPr>
          <a:xfrm>
            <a:off x="592590" y="1023930"/>
            <a:ext cx="11007351" cy="4765567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403948540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ávěrečný snímek">
    <p:bg>
      <p:bgPr>
        <a:solidFill>
          <a:srgbClr val="004B8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élník 9"/>
          <p:cNvSpPr/>
          <p:nvPr userDrawn="1"/>
        </p:nvSpPr>
        <p:spPr>
          <a:xfrm>
            <a:off x="952" y="0"/>
            <a:ext cx="12190412" cy="6790713"/>
          </a:xfrm>
          <a:prstGeom prst="rect">
            <a:avLst/>
          </a:prstGeom>
          <a:solidFill>
            <a:srgbClr val="004B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2457"/>
          </a:p>
        </p:txBody>
      </p:sp>
      <p:sp>
        <p:nvSpPr>
          <p:cNvPr id="8" name="Obdélník 7"/>
          <p:cNvSpPr/>
          <p:nvPr userDrawn="1"/>
        </p:nvSpPr>
        <p:spPr>
          <a:xfrm>
            <a:off x="6467692" y="2912628"/>
            <a:ext cx="5723672" cy="4108884"/>
          </a:xfrm>
          <a:prstGeom prst="rect">
            <a:avLst/>
          </a:prstGeom>
          <a:solidFill>
            <a:srgbClr val="004B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2457"/>
          </a:p>
        </p:txBody>
      </p:sp>
      <p:sp>
        <p:nvSpPr>
          <p:cNvPr id="9" name="Obdélník 8"/>
          <p:cNvSpPr/>
          <p:nvPr userDrawn="1"/>
        </p:nvSpPr>
        <p:spPr>
          <a:xfrm>
            <a:off x="1" y="5789498"/>
            <a:ext cx="3094164" cy="1232015"/>
          </a:xfrm>
          <a:prstGeom prst="rect">
            <a:avLst/>
          </a:prstGeom>
          <a:solidFill>
            <a:srgbClr val="004B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2457"/>
          </a:p>
        </p:txBody>
      </p:sp>
      <p:sp>
        <p:nvSpPr>
          <p:cNvPr id="7" name="Nadpis 6"/>
          <p:cNvSpPr>
            <a:spLocks noGrp="1"/>
          </p:cNvSpPr>
          <p:nvPr>
            <p:ph type="title"/>
          </p:nvPr>
        </p:nvSpPr>
        <p:spPr>
          <a:xfrm>
            <a:off x="592590" y="1842918"/>
            <a:ext cx="10988301" cy="630229"/>
          </a:xfrm>
        </p:spPr>
        <p:txBody>
          <a:bodyPr anchor="t" anchorCtr="0"/>
          <a:lstStyle>
            <a:lvl1pPr>
              <a:defRPr sz="4095">
                <a:solidFill>
                  <a:schemeClr val="bg1"/>
                </a:solidFill>
              </a:defRPr>
            </a:lvl1pPr>
          </a:lstStyle>
          <a:p>
            <a:r>
              <a:rPr lang="cs-CZ"/>
              <a:t>Kliknutím lze upravit styl.</a:t>
            </a:r>
          </a:p>
        </p:txBody>
      </p:sp>
      <p:pic>
        <p:nvPicPr>
          <p:cNvPr id="13" name="Picture 5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6317" y="3718631"/>
            <a:ext cx="5404096" cy="3302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51841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Skupina 10"/>
          <p:cNvGrpSpPr/>
          <p:nvPr userDrawn="1"/>
        </p:nvGrpSpPr>
        <p:grpSpPr>
          <a:xfrm>
            <a:off x="0" y="0"/>
            <a:ext cx="12190413" cy="7021513"/>
            <a:chOff x="0" y="-73024"/>
            <a:chExt cx="9144000" cy="6931024"/>
          </a:xfrm>
        </p:grpSpPr>
        <p:sp>
          <p:nvSpPr>
            <p:cNvPr id="6" name="Rectangle 7"/>
            <p:cNvSpPr/>
            <p:nvPr userDrawn="1"/>
          </p:nvSpPr>
          <p:spPr>
            <a:xfrm>
              <a:off x="0" y="5884881"/>
              <a:ext cx="9144000" cy="973119"/>
            </a:xfrm>
            <a:prstGeom prst="rect">
              <a:avLst/>
            </a:prstGeom>
            <a:solidFill>
              <a:srgbClr val="004B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 sz="1382">
                <a:solidFill>
                  <a:prstClr val="white"/>
                </a:solidFill>
                <a:latin typeface="Calibri" pitchFamily="34" charset="0"/>
              </a:endParaRPr>
            </a:p>
          </p:txBody>
        </p:sp>
        <p:sp>
          <p:nvSpPr>
            <p:cNvPr id="10" name="Obdélník 11"/>
            <p:cNvSpPr/>
            <p:nvPr userDrawn="1"/>
          </p:nvSpPr>
          <p:spPr>
            <a:xfrm>
              <a:off x="0" y="-73024"/>
              <a:ext cx="9144000" cy="59508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 sz="1382">
                <a:solidFill>
                  <a:prstClr val="white"/>
                </a:solidFill>
                <a:latin typeface="Calibri" pitchFamily="34" charset="0"/>
              </a:endParaRPr>
            </a:p>
          </p:txBody>
        </p:sp>
      </p:grpSp>
      <p:sp>
        <p:nvSpPr>
          <p:cNvPr id="12" name="Zástupný symbol pro číslo snímku 4"/>
          <p:cNvSpPr>
            <a:spLocks noGrp="1"/>
          </p:cNvSpPr>
          <p:nvPr userDrawn="1"/>
        </p:nvSpPr>
        <p:spPr>
          <a:xfrm>
            <a:off x="10853517" y="6486931"/>
            <a:ext cx="614444" cy="373831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840746-E84D-450F-9CEF-85632363BC31}" type="slidenum">
              <a:rPr lang="cs-CZ" sz="1843" baseline="0" smtClean="0">
                <a:solidFill>
                  <a:schemeClr val="bg1"/>
                </a:solidFill>
              </a:rPr>
              <a:pPr/>
              <a:t>‹#›</a:t>
            </a:fld>
            <a:endParaRPr lang="cs-CZ" sz="1843" baseline="0">
              <a:solidFill>
                <a:schemeClr val="bg1"/>
              </a:solidFill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70" y="6165841"/>
            <a:ext cx="2009620" cy="725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5" descr="D:\3 Projekty\MPO\prezentace OPPI\podklady\EU2.wmf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8127" y="6363122"/>
            <a:ext cx="3894160" cy="528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84801362"/>
      </p:ext>
    </p:extLst>
  </p:cSld>
  <p:clrMapOvr>
    <a:masterClrMapping/>
  </p:clrMapOvr>
  <p:transition spd="slow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 descr="OPTP_CZ_RO_B_C-RGB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18542" y="6313229"/>
            <a:ext cx="3985914" cy="687828"/>
          </a:xfrm>
          <a:prstGeom prst="rect">
            <a:avLst/>
          </a:prstGeom>
        </p:spPr>
      </p:pic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609521" y="281187"/>
            <a:ext cx="10971372" cy="925313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600" b="1" baseline="0">
                <a:solidFill>
                  <a:srgbClr val="034EA2"/>
                </a:solidFill>
              </a:defRPr>
            </a:lvl1pPr>
          </a:lstStyle>
          <a:p>
            <a:r>
              <a:rPr lang="cs-CZ"/>
              <a:t>Nadpis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09521" y="1638353"/>
            <a:ext cx="10971372" cy="4633874"/>
          </a:xfrm>
          <a:prstGeom prst="rect">
            <a:avLst/>
          </a:prstGeom>
        </p:spPr>
        <p:txBody>
          <a:bodyPr/>
          <a:lstStyle>
            <a:lvl1pPr>
              <a:defRPr sz="4000"/>
            </a:lvl1pPr>
            <a:lvl2pPr>
              <a:buFont typeface="Arial" pitchFamily="34" charset="0"/>
              <a:buChar char="»"/>
              <a:defRPr sz="3600"/>
            </a:lvl2pPr>
            <a:lvl4pPr>
              <a:buFont typeface="Arial" pitchFamily="34" charset="0"/>
              <a:buChar char="»"/>
              <a:defRPr/>
            </a:lvl4pPr>
            <a:lvl5pPr>
              <a:buFont typeface="Arial" pitchFamily="34" charset="0"/>
              <a:buChar char="•"/>
              <a:defRPr/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1069"/>
            <a:ext cx="12208532" cy="103353"/>
          </a:xfrm>
          <a:prstGeom prst="rect">
            <a:avLst/>
          </a:prstGeom>
        </p:spPr>
      </p:pic>
      <p:pic>
        <p:nvPicPr>
          <p:cNvPr id="8" name="Zástupný symbol pro obsah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60"/>
          <a:stretch>
            <a:fillRect/>
          </a:stretch>
        </p:blipFill>
        <p:spPr>
          <a:xfrm>
            <a:off x="4150990" y="6320409"/>
            <a:ext cx="8039423" cy="701104"/>
          </a:xfrm>
          <a:prstGeom prst="rect">
            <a:avLst/>
          </a:prstGeom>
        </p:spPr>
      </p:pic>
      <p:sp>
        <p:nvSpPr>
          <p:cNvPr id="11" name="Zástupný symbol pro číslo snímku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7269949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3802" y="1149123"/>
            <a:ext cx="9142810" cy="2444527"/>
          </a:xfrm>
        </p:spPr>
        <p:txBody>
          <a:bodyPr anchor="b"/>
          <a:lstStyle>
            <a:lvl1pPr algn="ctr">
              <a:defRPr sz="6143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3802" y="3687920"/>
            <a:ext cx="9142810" cy="1695240"/>
          </a:xfrm>
        </p:spPr>
        <p:txBody>
          <a:bodyPr/>
          <a:lstStyle>
            <a:lvl1pPr marL="0" indent="0" algn="ctr">
              <a:buNone/>
              <a:defRPr sz="2457"/>
            </a:lvl1pPr>
            <a:lvl2pPr marL="468081" indent="0" algn="ctr">
              <a:buNone/>
              <a:defRPr sz="2048"/>
            </a:lvl2pPr>
            <a:lvl3pPr marL="936163" indent="0" algn="ctr">
              <a:buNone/>
              <a:defRPr sz="1843"/>
            </a:lvl3pPr>
            <a:lvl4pPr marL="1404244" indent="0" algn="ctr">
              <a:buNone/>
              <a:defRPr sz="1638"/>
            </a:lvl4pPr>
            <a:lvl5pPr marL="1872325" indent="0" algn="ctr">
              <a:buNone/>
              <a:defRPr sz="1638"/>
            </a:lvl5pPr>
            <a:lvl6pPr marL="2340407" indent="0" algn="ctr">
              <a:buNone/>
              <a:defRPr sz="1638"/>
            </a:lvl6pPr>
            <a:lvl7pPr marL="2808488" indent="0" algn="ctr">
              <a:buNone/>
              <a:defRPr sz="1638"/>
            </a:lvl7pPr>
            <a:lvl8pPr marL="3276570" indent="0" algn="ctr">
              <a:buNone/>
              <a:defRPr sz="1638"/>
            </a:lvl8pPr>
            <a:lvl9pPr marL="3744651" indent="0" algn="ctr">
              <a:buNone/>
              <a:defRPr sz="1638"/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16.06.2022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  <p:pic>
        <p:nvPicPr>
          <p:cNvPr id="9" name="Obrázek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0413" cy="455673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1207" y="5973626"/>
            <a:ext cx="6148000" cy="1047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62382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z="4505"/>
            </a:lvl1pPr>
          </a:lstStyle>
          <a:p>
            <a:r>
              <a:rPr lang="cs-CZ" sz="3686" b="1">
                <a:solidFill>
                  <a:srgbClr val="7EA2D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Nadpis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 hasCustomPrompt="1"/>
          </p:nvPr>
        </p:nvSpPr>
        <p:spPr>
          <a:xfrm>
            <a:off x="838091" y="1869153"/>
            <a:ext cx="10514231" cy="4099133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cs-CZ"/>
              <a:t>Předepsané písmo </a:t>
            </a:r>
            <a:r>
              <a:rPr lang="cs-CZ" err="1"/>
              <a:t>Arial</a:t>
            </a:r>
            <a:endParaRPr lang="cs-CZ"/>
          </a:p>
        </p:txBody>
      </p:sp>
      <p:pic>
        <p:nvPicPr>
          <p:cNvPr id="6" name="Obrázek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0413" cy="455673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1207" y="5973626"/>
            <a:ext cx="6148000" cy="1047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11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ředělový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550590" y="2204112"/>
            <a:ext cx="10971372" cy="117025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6000" baseline="0">
                <a:solidFill>
                  <a:srgbClr val="034EA2"/>
                </a:solidFill>
              </a:defRPr>
            </a:lvl1pPr>
          </a:lstStyle>
          <a:p>
            <a:r>
              <a:rPr lang="cs-CZ"/>
              <a:t>Název tématu/předělu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2758" y="3582764"/>
            <a:ext cx="8092440" cy="68580"/>
          </a:xfrm>
          <a:prstGeom prst="rect">
            <a:avLst/>
          </a:prstGeom>
        </p:spPr>
      </p:pic>
      <p:pic>
        <p:nvPicPr>
          <p:cNvPr id="9" name="Obrázek 8" descr="OPTP_CZ_RO_B_C-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18542" y="6313229"/>
            <a:ext cx="3985914" cy="687828"/>
          </a:xfrm>
          <a:prstGeom prst="rect">
            <a:avLst/>
          </a:prstGeom>
        </p:spPr>
      </p:pic>
      <p:pic>
        <p:nvPicPr>
          <p:cNvPr id="10" name="Zástupný symbol pro obsah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60"/>
          <a:stretch>
            <a:fillRect/>
          </a:stretch>
        </p:blipFill>
        <p:spPr>
          <a:xfrm>
            <a:off x="4150990" y="6320409"/>
            <a:ext cx="8039423" cy="70110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742" y="1750503"/>
            <a:ext cx="10514231" cy="2920754"/>
          </a:xfrm>
        </p:spPr>
        <p:txBody>
          <a:bodyPr anchor="b"/>
          <a:lstStyle>
            <a:lvl1pPr>
              <a:defRPr sz="6143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742" y="4698889"/>
            <a:ext cx="10514231" cy="1535955"/>
          </a:xfrm>
        </p:spPr>
        <p:txBody>
          <a:bodyPr/>
          <a:lstStyle>
            <a:lvl1pPr marL="0" indent="0">
              <a:buNone/>
              <a:defRPr sz="2457">
                <a:solidFill>
                  <a:schemeClr val="tx1">
                    <a:tint val="75000"/>
                  </a:schemeClr>
                </a:solidFill>
              </a:defRPr>
            </a:lvl1pPr>
            <a:lvl2pPr marL="468081" indent="0">
              <a:buNone/>
              <a:defRPr sz="2048">
                <a:solidFill>
                  <a:schemeClr val="tx1">
                    <a:tint val="75000"/>
                  </a:schemeClr>
                </a:solidFill>
              </a:defRPr>
            </a:lvl2pPr>
            <a:lvl3pPr marL="936163" indent="0">
              <a:buNone/>
              <a:defRPr sz="1843">
                <a:solidFill>
                  <a:schemeClr val="tx1">
                    <a:tint val="75000"/>
                  </a:schemeClr>
                </a:solidFill>
              </a:defRPr>
            </a:lvl3pPr>
            <a:lvl4pPr marL="1404244" indent="0">
              <a:buNone/>
              <a:defRPr sz="1638">
                <a:solidFill>
                  <a:schemeClr val="tx1">
                    <a:tint val="75000"/>
                  </a:schemeClr>
                </a:solidFill>
              </a:defRPr>
            </a:lvl4pPr>
            <a:lvl5pPr marL="1872325" indent="0">
              <a:buNone/>
              <a:defRPr sz="1638">
                <a:solidFill>
                  <a:schemeClr val="tx1">
                    <a:tint val="75000"/>
                  </a:schemeClr>
                </a:solidFill>
              </a:defRPr>
            </a:lvl5pPr>
            <a:lvl6pPr marL="2340407" indent="0">
              <a:buNone/>
              <a:defRPr sz="1638">
                <a:solidFill>
                  <a:schemeClr val="tx1">
                    <a:tint val="75000"/>
                  </a:schemeClr>
                </a:solidFill>
              </a:defRPr>
            </a:lvl6pPr>
            <a:lvl7pPr marL="2808488" indent="0">
              <a:buNone/>
              <a:defRPr sz="1638">
                <a:solidFill>
                  <a:schemeClr val="tx1">
                    <a:tint val="75000"/>
                  </a:schemeClr>
                </a:solidFill>
              </a:defRPr>
            </a:lvl7pPr>
            <a:lvl8pPr marL="3276570" indent="0">
              <a:buNone/>
              <a:defRPr sz="1638">
                <a:solidFill>
                  <a:schemeClr val="tx1">
                    <a:tint val="75000"/>
                  </a:schemeClr>
                </a:solidFill>
              </a:defRPr>
            </a:lvl8pPr>
            <a:lvl9pPr marL="3744651" indent="0">
              <a:buNone/>
              <a:defRPr sz="163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16.06.2022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  <p:pic>
        <p:nvPicPr>
          <p:cNvPr id="9" name="Obrázek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0413" cy="455673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1207" y="5973626"/>
            <a:ext cx="6148000" cy="1047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623154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091" y="1869153"/>
            <a:ext cx="5155529" cy="4455085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96793" y="1869153"/>
            <a:ext cx="5155529" cy="4455085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16.06.2022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  <p:pic>
        <p:nvPicPr>
          <p:cNvPr id="10" name="Obrázek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0413" cy="455673"/>
          </a:xfrm>
          <a:prstGeom prst="rect">
            <a:avLst/>
          </a:prstGeom>
        </p:spPr>
      </p:pic>
      <p:pic>
        <p:nvPicPr>
          <p:cNvPr id="11" name="Obrázek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1207" y="5973626"/>
            <a:ext cx="6148000" cy="1047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056409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40208" y="373831"/>
            <a:ext cx="10514231" cy="1357168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40208" y="1721247"/>
            <a:ext cx="5157645" cy="843556"/>
          </a:xfrm>
        </p:spPr>
        <p:txBody>
          <a:bodyPr anchor="b"/>
          <a:lstStyle>
            <a:lvl1pPr marL="0" indent="0">
              <a:buNone/>
              <a:defRPr sz="2457" b="1"/>
            </a:lvl1pPr>
            <a:lvl2pPr marL="468081" indent="0">
              <a:buNone/>
              <a:defRPr sz="2048" b="1"/>
            </a:lvl2pPr>
            <a:lvl3pPr marL="936163" indent="0">
              <a:buNone/>
              <a:defRPr sz="1843" b="1"/>
            </a:lvl3pPr>
            <a:lvl4pPr marL="1404244" indent="0">
              <a:buNone/>
              <a:defRPr sz="1638" b="1"/>
            </a:lvl4pPr>
            <a:lvl5pPr marL="1872325" indent="0">
              <a:buNone/>
              <a:defRPr sz="1638" b="1"/>
            </a:lvl5pPr>
            <a:lvl6pPr marL="2340407" indent="0">
              <a:buNone/>
              <a:defRPr sz="1638" b="1"/>
            </a:lvl6pPr>
            <a:lvl7pPr marL="2808488" indent="0">
              <a:buNone/>
              <a:defRPr sz="1638" b="1"/>
            </a:lvl7pPr>
            <a:lvl8pPr marL="3276570" indent="0">
              <a:buNone/>
              <a:defRPr sz="1638" b="1"/>
            </a:lvl8pPr>
            <a:lvl9pPr marL="3744651" indent="0">
              <a:buNone/>
              <a:defRPr sz="1638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40208" y="2564803"/>
            <a:ext cx="5157645" cy="377243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1396" y="1721247"/>
            <a:ext cx="5183043" cy="843556"/>
          </a:xfrm>
        </p:spPr>
        <p:txBody>
          <a:bodyPr anchor="b"/>
          <a:lstStyle>
            <a:lvl1pPr marL="0" indent="0">
              <a:buNone/>
              <a:defRPr sz="2457" b="1"/>
            </a:lvl1pPr>
            <a:lvl2pPr marL="468081" indent="0">
              <a:buNone/>
              <a:defRPr sz="2048" b="1"/>
            </a:lvl2pPr>
            <a:lvl3pPr marL="936163" indent="0">
              <a:buNone/>
              <a:defRPr sz="1843" b="1"/>
            </a:lvl3pPr>
            <a:lvl4pPr marL="1404244" indent="0">
              <a:buNone/>
              <a:defRPr sz="1638" b="1"/>
            </a:lvl4pPr>
            <a:lvl5pPr marL="1872325" indent="0">
              <a:buNone/>
              <a:defRPr sz="1638" b="1"/>
            </a:lvl5pPr>
            <a:lvl6pPr marL="2340407" indent="0">
              <a:buNone/>
              <a:defRPr sz="1638" b="1"/>
            </a:lvl6pPr>
            <a:lvl7pPr marL="2808488" indent="0">
              <a:buNone/>
              <a:defRPr sz="1638" b="1"/>
            </a:lvl7pPr>
            <a:lvl8pPr marL="3276570" indent="0">
              <a:buNone/>
              <a:defRPr sz="1638" b="1"/>
            </a:lvl8pPr>
            <a:lvl9pPr marL="3744651" indent="0">
              <a:buNone/>
              <a:defRPr sz="1638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1396" y="2564803"/>
            <a:ext cx="5183043" cy="377243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16.06.2022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  <p:pic>
        <p:nvPicPr>
          <p:cNvPr id="12" name="Obrázek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0413" cy="455673"/>
          </a:xfrm>
          <a:prstGeom prst="rect">
            <a:avLst/>
          </a:prstGeom>
        </p:spPr>
      </p:pic>
      <p:pic>
        <p:nvPicPr>
          <p:cNvPr id="13" name="Obrázek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1207" y="5973626"/>
            <a:ext cx="6148000" cy="1047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47100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16.06.2022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  <p:pic>
        <p:nvPicPr>
          <p:cNvPr id="8" name="Obrázek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0413" cy="455673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1207" y="5973626"/>
            <a:ext cx="6148000" cy="1047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469082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16.06.2022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0413" cy="455673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1207" y="5973626"/>
            <a:ext cx="6148000" cy="1047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38684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40208" y="468101"/>
            <a:ext cx="3932255" cy="1638353"/>
          </a:xfrm>
        </p:spPr>
        <p:txBody>
          <a:bodyPr anchor="b"/>
          <a:lstStyle>
            <a:lvl1pPr>
              <a:defRPr sz="3276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042" y="1010968"/>
            <a:ext cx="6171397" cy="4989825"/>
          </a:xfrm>
        </p:spPr>
        <p:txBody>
          <a:bodyPr/>
          <a:lstStyle>
            <a:lvl1pPr>
              <a:defRPr sz="3276"/>
            </a:lvl1pPr>
            <a:lvl2pPr>
              <a:defRPr sz="2867"/>
            </a:lvl2pPr>
            <a:lvl3pPr>
              <a:defRPr sz="2457"/>
            </a:lvl3pPr>
            <a:lvl4pPr>
              <a:defRPr sz="2048"/>
            </a:lvl4pPr>
            <a:lvl5pPr>
              <a:defRPr sz="2048"/>
            </a:lvl5pPr>
            <a:lvl6pPr>
              <a:defRPr sz="2048"/>
            </a:lvl6pPr>
            <a:lvl7pPr>
              <a:defRPr sz="2048"/>
            </a:lvl7pPr>
            <a:lvl8pPr>
              <a:defRPr sz="2048"/>
            </a:lvl8pPr>
            <a:lvl9pPr>
              <a:defRPr sz="2048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40208" y="2106454"/>
            <a:ext cx="3932255" cy="3902466"/>
          </a:xfrm>
        </p:spPr>
        <p:txBody>
          <a:bodyPr/>
          <a:lstStyle>
            <a:lvl1pPr marL="0" indent="0">
              <a:buNone/>
              <a:defRPr sz="1638"/>
            </a:lvl1pPr>
            <a:lvl2pPr marL="468081" indent="0">
              <a:buNone/>
              <a:defRPr sz="1433"/>
            </a:lvl2pPr>
            <a:lvl3pPr marL="936163" indent="0">
              <a:buNone/>
              <a:defRPr sz="1229"/>
            </a:lvl3pPr>
            <a:lvl4pPr marL="1404244" indent="0">
              <a:buNone/>
              <a:defRPr sz="1024"/>
            </a:lvl4pPr>
            <a:lvl5pPr marL="1872325" indent="0">
              <a:buNone/>
              <a:defRPr sz="1024"/>
            </a:lvl5pPr>
            <a:lvl6pPr marL="2340407" indent="0">
              <a:buNone/>
              <a:defRPr sz="1024"/>
            </a:lvl6pPr>
            <a:lvl7pPr marL="2808488" indent="0">
              <a:buNone/>
              <a:defRPr sz="1024"/>
            </a:lvl7pPr>
            <a:lvl8pPr marL="3276570" indent="0">
              <a:buNone/>
              <a:defRPr sz="1024"/>
            </a:lvl8pPr>
            <a:lvl9pPr marL="3744651" indent="0">
              <a:buNone/>
              <a:defRPr sz="1024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16.06.2022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  <p:pic>
        <p:nvPicPr>
          <p:cNvPr id="10" name="Obrázek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0413" cy="455673"/>
          </a:xfrm>
          <a:prstGeom prst="rect">
            <a:avLst/>
          </a:prstGeom>
        </p:spPr>
      </p:pic>
      <p:pic>
        <p:nvPicPr>
          <p:cNvPr id="11" name="Obrázek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1207" y="5973626"/>
            <a:ext cx="6148000" cy="1047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389975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40208" y="468101"/>
            <a:ext cx="3932255" cy="1638353"/>
          </a:xfrm>
        </p:spPr>
        <p:txBody>
          <a:bodyPr anchor="b"/>
          <a:lstStyle>
            <a:lvl1pPr>
              <a:defRPr sz="3276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042" y="1010968"/>
            <a:ext cx="6171397" cy="4989825"/>
          </a:xfrm>
        </p:spPr>
        <p:txBody>
          <a:bodyPr/>
          <a:lstStyle>
            <a:lvl1pPr marL="0" indent="0">
              <a:buNone/>
              <a:defRPr sz="3276"/>
            </a:lvl1pPr>
            <a:lvl2pPr marL="468081" indent="0">
              <a:buNone/>
              <a:defRPr sz="2867"/>
            </a:lvl2pPr>
            <a:lvl3pPr marL="936163" indent="0">
              <a:buNone/>
              <a:defRPr sz="2457"/>
            </a:lvl3pPr>
            <a:lvl4pPr marL="1404244" indent="0">
              <a:buNone/>
              <a:defRPr sz="2048"/>
            </a:lvl4pPr>
            <a:lvl5pPr marL="1872325" indent="0">
              <a:buNone/>
              <a:defRPr sz="2048"/>
            </a:lvl5pPr>
            <a:lvl6pPr marL="2340407" indent="0">
              <a:buNone/>
              <a:defRPr sz="2048"/>
            </a:lvl6pPr>
            <a:lvl7pPr marL="2808488" indent="0">
              <a:buNone/>
              <a:defRPr sz="2048"/>
            </a:lvl7pPr>
            <a:lvl8pPr marL="3276570" indent="0">
              <a:buNone/>
              <a:defRPr sz="2048"/>
            </a:lvl8pPr>
            <a:lvl9pPr marL="3744651" indent="0">
              <a:buNone/>
              <a:defRPr sz="2048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40208" y="2106454"/>
            <a:ext cx="3932255" cy="3902466"/>
          </a:xfrm>
        </p:spPr>
        <p:txBody>
          <a:bodyPr/>
          <a:lstStyle>
            <a:lvl1pPr marL="0" indent="0">
              <a:buNone/>
              <a:defRPr sz="1638"/>
            </a:lvl1pPr>
            <a:lvl2pPr marL="468081" indent="0">
              <a:buNone/>
              <a:defRPr sz="1433"/>
            </a:lvl2pPr>
            <a:lvl3pPr marL="936163" indent="0">
              <a:buNone/>
              <a:defRPr sz="1229"/>
            </a:lvl3pPr>
            <a:lvl4pPr marL="1404244" indent="0">
              <a:buNone/>
              <a:defRPr sz="1024"/>
            </a:lvl4pPr>
            <a:lvl5pPr marL="1872325" indent="0">
              <a:buNone/>
              <a:defRPr sz="1024"/>
            </a:lvl5pPr>
            <a:lvl6pPr marL="2340407" indent="0">
              <a:buNone/>
              <a:defRPr sz="1024"/>
            </a:lvl6pPr>
            <a:lvl7pPr marL="2808488" indent="0">
              <a:buNone/>
              <a:defRPr sz="1024"/>
            </a:lvl7pPr>
            <a:lvl8pPr marL="3276570" indent="0">
              <a:buNone/>
              <a:defRPr sz="1024"/>
            </a:lvl8pPr>
            <a:lvl9pPr marL="3744651" indent="0">
              <a:buNone/>
              <a:defRPr sz="1024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16.06.2022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  <p:pic>
        <p:nvPicPr>
          <p:cNvPr id="11" name="Obrázek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0413" cy="455673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1207" y="5973626"/>
            <a:ext cx="6148000" cy="1047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975033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16.06.2022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  <p:pic>
        <p:nvPicPr>
          <p:cNvPr id="9" name="Obrázek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0413" cy="455673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1207" y="5973626"/>
            <a:ext cx="6148000" cy="1047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577808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3765" y="373830"/>
            <a:ext cx="2628558" cy="595040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091" y="373830"/>
            <a:ext cx="7682500" cy="5950408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16.06.2022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3270226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33023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ředělový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550590" y="2204112"/>
            <a:ext cx="10971372" cy="117025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6000" baseline="0">
                <a:solidFill>
                  <a:srgbClr val="034EA2"/>
                </a:solidFill>
              </a:defRPr>
            </a:lvl1pPr>
          </a:lstStyle>
          <a:p>
            <a:r>
              <a:rPr lang="cs-CZ"/>
              <a:t>Název tématu/předělu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2758" y="3582764"/>
            <a:ext cx="8092440" cy="68580"/>
          </a:xfrm>
          <a:prstGeom prst="rect">
            <a:avLst/>
          </a:prstGeom>
        </p:spPr>
      </p:pic>
      <p:pic>
        <p:nvPicPr>
          <p:cNvPr id="9" name="Obrázek 8" descr="OPTP_CZ_RO_B_C-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18542" y="6313229"/>
            <a:ext cx="3985914" cy="687828"/>
          </a:xfrm>
          <a:prstGeom prst="rect">
            <a:avLst/>
          </a:prstGeom>
        </p:spPr>
      </p:pic>
      <p:pic>
        <p:nvPicPr>
          <p:cNvPr id="10" name="Zástupný symbol pro obsah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60"/>
          <a:stretch>
            <a:fillRect/>
          </a:stretch>
        </p:blipFill>
        <p:spPr>
          <a:xfrm>
            <a:off x="4150990" y="6313229"/>
            <a:ext cx="8039423" cy="70110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bg>
      <p:bgPr>
        <a:solidFill>
          <a:srgbClr val="004B8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élník 9"/>
          <p:cNvSpPr/>
          <p:nvPr userDrawn="1"/>
        </p:nvSpPr>
        <p:spPr>
          <a:xfrm>
            <a:off x="952" y="-1"/>
            <a:ext cx="12190412" cy="7021512"/>
          </a:xfrm>
          <a:prstGeom prst="rect">
            <a:avLst/>
          </a:prstGeom>
          <a:solidFill>
            <a:srgbClr val="004B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1800">
              <a:solidFill>
                <a:srgbClr val="FFFFFF"/>
              </a:solidFill>
            </a:endParaRPr>
          </a:p>
        </p:txBody>
      </p:sp>
      <p:sp>
        <p:nvSpPr>
          <p:cNvPr id="8" name="Obdélník 7"/>
          <p:cNvSpPr/>
          <p:nvPr userDrawn="1"/>
        </p:nvSpPr>
        <p:spPr>
          <a:xfrm>
            <a:off x="6467692" y="2912629"/>
            <a:ext cx="5723672" cy="4108884"/>
          </a:xfrm>
          <a:prstGeom prst="rect">
            <a:avLst/>
          </a:prstGeom>
          <a:solidFill>
            <a:srgbClr val="004B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1800">
              <a:solidFill>
                <a:srgbClr val="FFFFFF"/>
              </a:solidFill>
            </a:endParaRPr>
          </a:p>
        </p:txBody>
      </p:sp>
      <p:sp>
        <p:nvSpPr>
          <p:cNvPr id="9" name="Obdélník 8"/>
          <p:cNvSpPr/>
          <p:nvPr userDrawn="1"/>
        </p:nvSpPr>
        <p:spPr>
          <a:xfrm>
            <a:off x="1" y="5789499"/>
            <a:ext cx="3094164" cy="1232015"/>
          </a:xfrm>
          <a:prstGeom prst="rect">
            <a:avLst/>
          </a:prstGeom>
          <a:solidFill>
            <a:srgbClr val="004B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1800">
              <a:solidFill>
                <a:srgbClr val="FFFFFF"/>
              </a:solidFill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6317" y="3718631"/>
            <a:ext cx="5404096" cy="3302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4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2744" y="6203780"/>
            <a:ext cx="1618589" cy="58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Obrázek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9" t="17235" r="6248" b="17262"/>
          <a:stretch>
            <a:fillRect/>
          </a:stretch>
        </p:blipFill>
        <p:spPr bwMode="auto">
          <a:xfrm>
            <a:off x="585613" y="6202337"/>
            <a:ext cx="3333317" cy="593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32153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1905">
          <p15:clr>
            <a:srgbClr val="FBAE40"/>
          </p15:clr>
        </p15:guide>
        <p15:guide id="2" pos="2222">
          <p15:clr>
            <a:srgbClr val="FBAE40"/>
          </p15:clr>
        </p15:guide>
        <p15:guide id="3" pos="2925">
          <p15:clr>
            <a:srgbClr val="FBAE40"/>
          </p15:clr>
        </p15:guide>
      </p15:sldGuideLst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Úvodní snímek">
    <p:bg>
      <p:bgPr>
        <a:solidFill>
          <a:srgbClr val="004B8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élník 9"/>
          <p:cNvSpPr/>
          <p:nvPr userDrawn="1"/>
        </p:nvSpPr>
        <p:spPr>
          <a:xfrm>
            <a:off x="952" y="0"/>
            <a:ext cx="12190412" cy="6353970"/>
          </a:xfrm>
          <a:prstGeom prst="rect">
            <a:avLst/>
          </a:prstGeom>
          <a:solidFill>
            <a:srgbClr val="004B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1800">
              <a:solidFill>
                <a:srgbClr val="FFFFFF"/>
              </a:solidFill>
            </a:endParaRPr>
          </a:p>
        </p:txBody>
      </p:sp>
      <p:sp>
        <p:nvSpPr>
          <p:cNvPr id="8" name="Obdélník 7"/>
          <p:cNvSpPr/>
          <p:nvPr userDrawn="1"/>
        </p:nvSpPr>
        <p:spPr>
          <a:xfrm>
            <a:off x="6467692" y="2912629"/>
            <a:ext cx="5723672" cy="4108884"/>
          </a:xfrm>
          <a:prstGeom prst="rect">
            <a:avLst/>
          </a:prstGeom>
          <a:solidFill>
            <a:srgbClr val="004B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1800">
              <a:solidFill>
                <a:srgbClr val="FFFFFF"/>
              </a:solidFill>
            </a:endParaRPr>
          </a:p>
        </p:txBody>
      </p:sp>
      <p:sp>
        <p:nvSpPr>
          <p:cNvPr id="9" name="Obdélník 8"/>
          <p:cNvSpPr/>
          <p:nvPr userDrawn="1"/>
        </p:nvSpPr>
        <p:spPr>
          <a:xfrm>
            <a:off x="2" y="5789499"/>
            <a:ext cx="4752004" cy="1232015"/>
          </a:xfrm>
          <a:prstGeom prst="rect">
            <a:avLst/>
          </a:prstGeom>
          <a:solidFill>
            <a:srgbClr val="004B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1800">
              <a:solidFill>
                <a:srgbClr val="FFFFFF"/>
              </a:solidFill>
            </a:endParaRPr>
          </a:p>
        </p:txBody>
      </p:sp>
      <p:pic>
        <p:nvPicPr>
          <p:cNvPr id="11" name="Picture 4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5108" y="4035744"/>
            <a:ext cx="4597649" cy="16594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Obrázek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9" t="17235" r="6248" b="17262"/>
          <a:stretch>
            <a:fillRect/>
          </a:stretch>
        </p:blipFill>
        <p:spPr bwMode="auto">
          <a:xfrm>
            <a:off x="7040047" y="6056866"/>
            <a:ext cx="3333317" cy="593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8007412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592590" y="456726"/>
            <a:ext cx="10988301" cy="504184"/>
          </a:xfrm>
        </p:spPr>
        <p:txBody>
          <a:bodyPr anchor="t" anchorCtr="0"/>
          <a:lstStyle>
            <a:lvl1pPr>
              <a:defRPr sz="32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6" name="Zástupný symbol pro text 5"/>
          <p:cNvSpPr>
            <a:spLocks noGrp="1"/>
          </p:cNvSpPr>
          <p:nvPr>
            <p:ph type="body" sz="quarter" idx="10"/>
          </p:nvPr>
        </p:nvSpPr>
        <p:spPr>
          <a:xfrm>
            <a:off x="592591" y="1023932"/>
            <a:ext cx="10988302" cy="4765567"/>
          </a:xfrm>
        </p:spPr>
        <p:txBody>
          <a:bodyPr/>
          <a:lstStyle>
            <a:lvl1pPr algn="just">
              <a:spcBef>
                <a:spcPts val="300"/>
              </a:spcBef>
              <a:spcAft>
                <a:spcPts val="600"/>
              </a:spcAft>
              <a:defRPr/>
            </a:lvl1pPr>
            <a:lvl2pPr algn="just">
              <a:spcBef>
                <a:spcPts val="300"/>
              </a:spcBef>
              <a:spcAft>
                <a:spcPts val="600"/>
              </a:spcAft>
              <a:defRPr/>
            </a:lvl2pPr>
            <a:lvl3pPr algn="just">
              <a:spcBef>
                <a:spcPts val="300"/>
              </a:spcBef>
              <a:spcAft>
                <a:spcPts val="600"/>
              </a:spcAft>
              <a:defRPr/>
            </a:lvl3pPr>
            <a:lvl4pPr algn="just">
              <a:spcBef>
                <a:spcPts val="300"/>
              </a:spcBef>
              <a:spcAft>
                <a:spcPts val="600"/>
              </a:spcAft>
              <a:defRPr/>
            </a:lvl4pPr>
            <a:lvl5pPr algn="just">
              <a:spcBef>
                <a:spcPts val="300"/>
              </a:spcBef>
              <a:spcAft>
                <a:spcPts val="600"/>
              </a:spcAft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2253424109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592590" y="456726"/>
            <a:ext cx="10988301" cy="504184"/>
          </a:xfrm>
        </p:spPr>
        <p:txBody>
          <a:bodyPr anchor="t" anchorCtr="0"/>
          <a:lstStyle>
            <a:lvl1pPr>
              <a:defRPr sz="3200" b="1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6" name="Zástupný symbol pro text 5"/>
          <p:cNvSpPr>
            <a:spLocks noGrp="1"/>
          </p:cNvSpPr>
          <p:nvPr>
            <p:ph type="body" sz="quarter" idx="10"/>
          </p:nvPr>
        </p:nvSpPr>
        <p:spPr>
          <a:xfrm>
            <a:off x="592591" y="1023932"/>
            <a:ext cx="10988302" cy="4765567"/>
          </a:xfrm>
        </p:spPr>
        <p:txBody>
          <a:bodyPr/>
          <a:lstStyle>
            <a:lvl1pPr algn="just">
              <a:defRPr/>
            </a:lvl1pPr>
            <a:lvl2pPr algn="just">
              <a:defRPr/>
            </a:lvl2pPr>
            <a:lvl3pPr algn="just">
              <a:defRPr/>
            </a:lvl3pPr>
            <a:lvl4pPr algn="just">
              <a:defRPr/>
            </a:lvl4pPr>
            <a:lvl5pPr algn="just"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299151569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 userDrawn="1"/>
        </p:nvSpPr>
        <p:spPr>
          <a:xfrm>
            <a:off x="0" y="0"/>
            <a:ext cx="12190413" cy="70215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18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668172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kt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787267" y="456726"/>
            <a:ext cx="4812673" cy="441160"/>
          </a:xfrm>
        </p:spPr>
        <p:txBody>
          <a:bodyPr lIns="0" tIns="0" rIns="0" bIns="0" anchor="t" anchorCtr="0">
            <a:spAutoFit/>
          </a:bodyPr>
          <a:lstStyle>
            <a:lvl1pPr algn="l">
              <a:defRPr sz="2800">
                <a:solidFill>
                  <a:schemeClr val="accent2"/>
                </a:solidFill>
              </a:defRPr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14"/>
          </p:nvPr>
        </p:nvSpPr>
        <p:spPr>
          <a:xfrm>
            <a:off x="592591" y="456725"/>
            <a:ext cx="5604203" cy="5332774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5"/>
          </p:nvPr>
        </p:nvSpPr>
        <p:spPr>
          <a:xfrm>
            <a:off x="6787268" y="897884"/>
            <a:ext cx="4812673" cy="489161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49381944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obsah 5"/>
          <p:cNvSpPr>
            <a:spLocks noGrp="1"/>
          </p:cNvSpPr>
          <p:nvPr>
            <p:ph sz="quarter" idx="10"/>
          </p:nvPr>
        </p:nvSpPr>
        <p:spPr>
          <a:xfrm>
            <a:off x="592590" y="1023931"/>
            <a:ext cx="11007351" cy="4765567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1104300468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ávěrečný snímek">
    <p:bg>
      <p:bgPr>
        <a:solidFill>
          <a:srgbClr val="004B8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élník 9"/>
          <p:cNvSpPr/>
          <p:nvPr userDrawn="1"/>
        </p:nvSpPr>
        <p:spPr>
          <a:xfrm>
            <a:off x="952" y="0"/>
            <a:ext cx="12190412" cy="6790713"/>
          </a:xfrm>
          <a:prstGeom prst="rect">
            <a:avLst/>
          </a:prstGeom>
          <a:solidFill>
            <a:srgbClr val="004B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1800">
              <a:solidFill>
                <a:srgbClr val="FFFFFF"/>
              </a:solidFill>
            </a:endParaRPr>
          </a:p>
        </p:txBody>
      </p:sp>
      <p:sp>
        <p:nvSpPr>
          <p:cNvPr id="8" name="Obdélník 7"/>
          <p:cNvSpPr/>
          <p:nvPr userDrawn="1"/>
        </p:nvSpPr>
        <p:spPr>
          <a:xfrm>
            <a:off x="6467692" y="2912629"/>
            <a:ext cx="5723672" cy="4108884"/>
          </a:xfrm>
          <a:prstGeom prst="rect">
            <a:avLst/>
          </a:prstGeom>
          <a:solidFill>
            <a:srgbClr val="004B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1800">
              <a:solidFill>
                <a:srgbClr val="FFFFFF"/>
              </a:solidFill>
            </a:endParaRPr>
          </a:p>
        </p:txBody>
      </p:sp>
      <p:sp>
        <p:nvSpPr>
          <p:cNvPr id="9" name="Obdélník 8"/>
          <p:cNvSpPr/>
          <p:nvPr userDrawn="1"/>
        </p:nvSpPr>
        <p:spPr>
          <a:xfrm>
            <a:off x="1" y="5789499"/>
            <a:ext cx="3094164" cy="1232015"/>
          </a:xfrm>
          <a:prstGeom prst="rect">
            <a:avLst/>
          </a:prstGeom>
          <a:solidFill>
            <a:srgbClr val="004B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1800">
              <a:solidFill>
                <a:srgbClr val="FFFFFF"/>
              </a:solidFill>
            </a:endParaRPr>
          </a:p>
        </p:txBody>
      </p:sp>
      <p:sp>
        <p:nvSpPr>
          <p:cNvPr id="7" name="Nadpis 6"/>
          <p:cNvSpPr>
            <a:spLocks noGrp="1"/>
          </p:cNvSpPr>
          <p:nvPr>
            <p:ph type="title"/>
          </p:nvPr>
        </p:nvSpPr>
        <p:spPr>
          <a:xfrm>
            <a:off x="592590" y="1842919"/>
            <a:ext cx="10988301" cy="630229"/>
          </a:xfrm>
        </p:spPr>
        <p:txBody>
          <a:bodyPr anchor="t" anchorCtr="0"/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cs-CZ"/>
              <a:t>Kliknutím lze upravit styl.</a:t>
            </a:r>
          </a:p>
        </p:txBody>
      </p:sp>
      <p:pic>
        <p:nvPicPr>
          <p:cNvPr id="13" name="Picture 5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6317" y="3718631"/>
            <a:ext cx="5404096" cy="3302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1275073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Skupina 10"/>
          <p:cNvGrpSpPr/>
          <p:nvPr userDrawn="1"/>
        </p:nvGrpSpPr>
        <p:grpSpPr>
          <a:xfrm>
            <a:off x="0" y="0"/>
            <a:ext cx="12190413" cy="7021513"/>
            <a:chOff x="0" y="-73024"/>
            <a:chExt cx="9144000" cy="6931024"/>
          </a:xfrm>
        </p:grpSpPr>
        <p:sp>
          <p:nvSpPr>
            <p:cNvPr id="6" name="Rectangle 7"/>
            <p:cNvSpPr/>
            <p:nvPr userDrawn="1"/>
          </p:nvSpPr>
          <p:spPr>
            <a:xfrm>
              <a:off x="0" y="5884881"/>
              <a:ext cx="9144000" cy="973119"/>
            </a:xfrm>
            <a:prstGeom prst="rect">
              <a:avLst/>
            </a:prstGeom>
            <a:solidFill>
              <a:srgbClr val="004B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 sz="1350">
                <a:solidFill>
                  <a:prstClr val="white"/>
                </a:solidFill>
              </a:endParaRPr>
            </a:p>
          </p:txBody>
        </p:sp>
        <p:sp>
          <p:nvSpPr>
            <p:cNvPr id="10" name="Obdélník 11"/>
            <p:cNvSpPr/>
            <p:nvPr userDrawn="1"/>
          </p:nvSpPr>
          <p:spPr>
            <a:xfrm>
              <a:off x="0" y="-73024"/>
              <a:ext cx="9144000" cy="59508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cs-CZ" sz="1350">
                <a:solidFill>
                  <a:prstClr val="white"/>
                </a:solidFill>
              </a:endParaRPr>
            </a:p>
          </p:txBody>
        </p:sp>
      </p:grpSp>
      <p:sp>
        <p:nvSpPr>
          <p:cNvPr id="12" name="Zástupný symbol pro číslo snímku 4"/>
          <p:cNvSpPr>
            <a:spLocks noGrp="1"/>
          </p:cNvSpPr>
          <p:nvPr userDrawn="1"/>
        </p:nvSpPr>
        <p:spPr>
          <a:xfrm>
            <a:off x="10853517" y="6486932"/>
            <a:ext cx="614444" cy="373831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840746-E84D-450F-9CEF-85632363BC31}" type="slidenum">
              <a:rPr lang="cs-CZ" sz="1800" smtClean="0">
                <a:solidFill>
                  <a:srgbClr val="FFFFFF"/>
                </a:solidFill>
              </a:rPr>
              <a:pPr/>
              <a:t>‹#›</a:t>
            </a:fld>
            <a:endParaRPr lang="cs-CZ" sz="1800">
              <a:solidFill>
                <a:srgbClr val="FFFFFF"/>
              </a:solidFill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72" y="6165842"/>
            <a:ext cx="2009619" cy="725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5" descr="D:\3 Projekty\MPO\prezentace OPPI\podklady\EU2.wmf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8127" y="6363122"/>
            <a:ext cx="3894160" cy="528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9524742"/>
      </p:ext>
    </p:extLst>
  </p:cSld>
  <p:clrMapOvr>
    <a:masterClrMapping/>
  </p:clrMapOvr>
  <p:transition spd="slow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2207" y="5973163"/>
            <a:ext cx="6146000" cy="104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3802" y="1149123"/>
            <a:ext cx="9142810" cy="2444527"/>
          </a:xfrm>
        </p:spPr>
        <p:txBody>
          <a:bodyPr anchor="b">
            <a:normAutofit/>
          </a:bodyPr>
          <a:lstStyle>
            <a:lvl1pPr algn="l">
              <a:defRPr sz="4505">
                <a:solidFill>
                  <a:schemeClr val="tx1"/>
                </a:solidFill>
              </a:defRPr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3802" y="3687920"/>
            <a:ext cx="9142810" cy="1695240"/>
          </a:xfrm>
        </p:spPr>
        <p:txBody>
          <a:bodyPr>
            <a:normAutofit/>
          </a:bodyPr>
          <a:lstStyle>
            <a:lvl1pPr marL="0" indent="0" algn="l">
              <a:buNone/>
              <a:defRPr sz="717">
                <a:solidFill>
                  <a:schemeClr val="tx1"/>
                </a:solidFill>
                <a:latin typeface="+mj-lt"/>
              </a:defRPr>
            </a:lvl1pPr>
            <a:lvl2pPr marL="468081" indent="0" algn="ctr">
              <a:buNone/>
              <a:defRPr sz="2048"/>
            </a:lvl2pPr>
            <a:lvl3pPr marL="936163" indent="0" algn="ctr">
              <a:buNone/>
              <a:defRPr sz="1843"/>
            </a:lvl3pPr>
            <a:lvl4pPr marL="1404244" indent="0" algn="ctr">
              <a:buNone/>
              <a:defRPr sz="1638"/>
            </a:lvl4pPr>
            <a:lvl5pPr marL="1872325" indent="0" algn="ctr">
              <a:buNone/>
              <a:defRPr sz="1638"/>
            </a:lvl5pPr>
            <a:lvl6pPr marL="2340407" indent="0" algn="ctr">
              <a:buNone/>
              <a:defRPr sz="1638"/>
            </a:lvl6pPr>
            <a:lvl7pPr marL="2808488" indent="0" algn="ctr">
              <a:buNone/>
              <a:defRPr sz="1638"/>
            </a:lvl7pPr>
            <a:lvl8pPr marL="3276570" indent="0" algn="ctr">
              <a:buNone/>
              <a:defRPr sz="1638"/>
            </a:lvl8pPr>
            <a:lvl9pPr marL="3744651" indent="0" algn="ctr">
              <a:buNone/>
              <a:defRPr sz="1638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B75B9B-FFF1-412D-872D-3B83CEB62C1F}" type="datetimeFigureOut">
              <a:rPr lang="cs-CZ"/>
              <a:pPr>
                <a:defRPr/>
              </a:pPr>
              <a:t>16.06.2022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029008-F47C-4CF9-BAFB-8272125A8AF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19984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609521" y="281187"/>
            <a:ext cx="10971372" cy="925313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600" b="1" baseline="0">
                <a:solidFill>
                  <a:srgbClr val="034EA2"/>
                </a:solidFill>
              </a:defRPr>
            </a:lvl1pPr>
          </a:lstStyle>
          <a:p>
            <a:r>
              <a:rPr lang="cs-CZ"/>
              <a:t>Nadpis</a:t>
            </a:r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1069"/>
            <a:ext cx="12208532" cy="103353"/>
          </a:xfrm>
          <a:prstGeom prst="rect">
            <a:avLst/>
          </a:prstGeom>
        </p:spPr>
      </p:pic>
      <p:sp>
        <p:nvSpPr>
          <p:cNvPr id="10" name="Zástupný symbol pro graf 9"/>
          <p:cNvSpPr>
            <a:spLocks noGrp="1"/>
          </p:cNvSpPr>
          <p:nvPr>
            <p:ph type="chart" sz="quarter" idx="13"/>
          </p:nvPr>
        </p:nvSpPr>
        <p:spPr>
          <a:xfrm>
            <a:off x="622300" y="1566863"/>
            <a:ext cx="10945813" cy="4392612"/>
          </a:xfrm>
          <a:prstGeom prst="rect">
            <a:avLst/>
          </a:prstGeom>
        </p:spPr>
        <p:txBody>
          <a:bodyPr/>
          <a:lstStyle/>
          <a:p>
            <a:r>
              <a:rPr lang="cs-CZ"/>
              <a:t>Kliknutím na ikonu přidáte graf.</a:t>
            </a:r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11" name="Obrázek 10" descr="OPTP_CZ_RO_B_C-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18542" y="6313229"/>
            <a:ext cx="3985914" cy="687828"/>
          </a:xfrm>
          <a:prstGeom prst="rect">
            <a:avLst/>
          </a:prstGeom>
        </p:spPr>
      </p:pic>
      <p:pic>
        <p:nvPicPr>
          <p:cNvPr id="12" name="Zástupný symbol pro obsah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60"/>
          <a:stretch>
            <a:fillRect/>
          </a:stretch>
        </p:blipFill>
        <p:spPr>
          <a:xfrm>
            <a:off x="4150990" y="6320409"/>
            <a:ext cx="8039423" cy="70110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2207" y="5968286"/>
            <a:ext cx="6150233" cy="1046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lang="cs-CZ" sz="2867" b="1" kern="1200" dirty="0">
                <a:solidFill>
                  <a:srgbClr val="428D96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091" y="1869153"/>
            <a:ext cx="10514231" cy="4099133"/>
          </a:xfrm>
        </p:spPr>
        <p:txBody>
          <a:bodyPr>
            <a:normAutofit/>
          </a:bodyPr>
          <a:lstStyle>
            <a:lvl1pPr marL="0" indent="0">
              <a:buNone/>
              <a:defRPr sz="2048" b="0" baseline="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</p:txBody>
      </p:sp>
    </p:spTree>
    <p:extLst>
      <p:ext uri="{BB962C8B-B14F-4D97-AF65-F5344CB8AC3E}">
        <p14:creationId xmlns:p14="http://schemas.microsoft.com/office/powerpoint/2010/main" val="128220597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2207" y="5973163"/>
            <a:ext cx="6146000" cy="104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742" y="1750503"/>
            <a:ext cx="10514231" cy="2920754"/>
          </a:xfrm>
        </p:spPr>
        <p:txBody>
          <a:bodyPr anchor="b"/>
          <a:lstStyle>
            <a:lvl1pPr>
              <a:defRPr sz="6143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742" y="4698889"/>
            <a:ext cx="10514231" cy="1535955"/>
          </a:xfrm>
        </p:spPr>
        <p:txBody>
          <a:bodyPr/>
          <a:lstStyle>
            <a:lvl1pPr marL="0" indent="0">
              <a:buNone/>
              <a:defRPr sz="2457">
                <a:solidFill>
                  <a:schemeClr val="tx1">
                    <a:tint val="75000"/>
                  </a:schemeClr>
                </a:solidFill>
              </a:defRPr>
            </a:lvl1pPr>
            <a:lvl2pPr marL="468081" indent="0">
              <a:buNone/>
              <a:defRPr sz="2048">
                <a:solidFill>
                  <a:schemeClr val="tx1">
                    <a:tint val="75000"/>
                  </a:schemeClr>
                </a:solidFill>
              </a:defRPr>
            </a:lvl2pPr>
            <a:lvl3pPr marL="936163" indent="0">
              <a:buNone/>
              <a:defRPr sz="1843">
                <a:solidFill>
                  <a:schemeClr val="tx1">
                    <a:tint val="75000"/>
                  </a:schemeClr>
                </a:solidFill>
              </a:defRPr>
            </a:lvl3pPr>
            <a:lvl4pPr marL="1404244" indent="0">
              <a:buNone/>
              <a:defRPr sz="1638">
                <a:solidFill>
                  <a:schemeClr val="tx1">
                    <a:tint val="75000"/>
                  </a:schemeClr>
                </a:solidFill>
              </a:defRPr>
            </a:lvl4pPr>
            <a:lvl5pPr marL="1872325" indent="0">
              <a:buNone/>
              <a:defRPr sz="1638">
                <a:solidFill>
                  <a:schemeClr val="tx1">
                    <a:tint val="75000"/>
                  </a:schemeClr>
                </a:solidFill>
              </a:defRPr>
            </a:lvl5pPr>
            <a:lvl6pPr marL="2340407" indent="0">
              <a:buNone/>
              <a:defRPr sz="1638">
                <a:solidFill>
                  <a:schemeClr val="tx1">
                    <a:tint val="75000"/>
                  </a:schemeClr>
                </a:solidFill>
              </a:defRPr>
            </a:lvl6pPr>
            <a:lvl7pPr marL="2808488" indent="0">
              <a:buNone/>
              <a:defRPr sz="1638">
                <a:solidFill>
                  <a:schemeClr val="tx1">
                    <a:tint val="75000"/>
                  </a:schemeClr>
                </a:solidFill>
              </a:defRPr>
            </a:lvl7pPr>
            <a:lvl8pPr marL="3276570" indent="0">
              <a:buNone/>
              <a:defRPr sz="1638">
                <a:solidFill>
                  <a:schemeClr val="tx1">
                    <a:tint val="75000"/>
                  </a:schemeClr>
                </a:solidFill>
              </a:defRPr>
            </a:lvl8pPr>
            <a:lvl9pPr marL="3744651" indent="0">
              <a:buNone/>
              <a:defRPr sz="163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2CAB31-5AAA-4772-B1B4-78B2F31E0F69}" type="datetimeFigureOut">
              <a:rPr lang="cs-CZ"/>
              <a:pPr>
                <a:defRPr/>
              </a:pPr>
              <a:t>16.06.2022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0EC3C9-7561-45D5-81EE-D20C1639F3B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9020957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2207" y="5973163"/>
            <a:ext cx="6146000" cy="104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091" y="1869153"/>
            <a:ext cx="5155529" cy="4455085"/>
          </a:xfrm>
        </p:spPr>
        <p:txBody>
          <a:bodyPr/>
          <a:lstStyle>
            <a:lvl2pPr>
              <a:defRPr sz="2048" b="1">
                <a:latin typeface="+mn-lt"/>
              </a:defRPr>
            </a:lvl2pPr>
            <a:lvl3pPr>
              <a:defRPr sz="2048">
                <a:latin typeface="+mj-lt"/>
              </a:defRPr>
            </a:lvl3pPr>
            <a:lvl4pPr>
              <a:defRPr sz="2048">
                <a:latin typeface="+mj-lt"/>
              </a:defRPr>
            </a:lvl4pPr>
            <a:lvl5pPr>
              <a:defRPr sz="2048">
                <a:latin typeface="+mj-lt"/>
              </a:defRPr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96793" y="1869153"/>
            <a:ext cx="5155529" cy="4455085"/>
          </a:xfrm>
        </p:spPr>
        <p:txBody>
          <a:bodyPr>
            <a:normAutofit/>
          </a:bodyPr>
          <a:lstStyle>
            <a:lvl1pPr marL="234041" indent="-234041" algn="l" defTabSz="936163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cs-CZ" sz="2048" b="0" kern="1200" dirty="0" smtClean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1pPr>
            <a:lvl2pPr marL="702122" indent="-234041" algn="l" defTabSz="936163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cs-CZ" sz="2048" b="1" kern="1200" dirty="0" smtClean="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170203" indent="-234041" algn="l" defTabSz="936163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cs-CZ" sz="2048" b="0" kern="1200" dirty="0" smtClean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3pPr>
            <a:lvl4pPr marL="1638285" indent="-234041" algn="l" defTabSz="936163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cs-CZ" sz="2048" b="0" kern="1200" dirty="0" smtClean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4pPr>
            <a:lvl5pPr marL="2106366" indent="-234041" algn="l" defTabSz="936163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cs-CZ" sz="2048" b="0" kern="1200" dirty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904599-B071-4118-BE50-DFDB9B874EE1}" type="datetimeFigureOut">
              <a:rPr lang="cs-CZ"/>
              <a:pPr>
                <a:defRPr/>
              </a:pPr>
              <a:t>16.06.2022</a:t>
            </a:fld>
            <a:endParaRPr lang="cs-CZ"/>
          </a:p>
        </p:txBody>
      </p:sp>
      <p:sp>
        <p:nvSpPr>
          <p:cNvPr id="7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118EA9-CE57-4EB4-A435-E511634B0E6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5390513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2207" y="5973163"/>
            <a:ext cx="6146000" cy="104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40208" y="373831"/>
            <a:ext cx="10514231" cy="1357168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40208" y="1721247"/>
            <a:ext cx="5157645" cy="843556"/>
          </a:xfrm>
        </p:spPr>
        <p:txBody>
          <a:bodyPr anchor="b">
            <a:normAutofit/>
          </a:bodyPr>
          <a:lstStyle>
            <a:lvl1pPr marL="0" indent="0">
              <a:buNone/>
              <a:defRPr sz="2048" b="1">
                <a:latin typeface="+mn-lt"/>
              </a:defRPr>
            </a:lvl1pPr>
            <a:lvl2pPr marL="468081" indent="0">
              <a:buNone/>
              <a:defRPr sz="2048" b="1"/>
            </a:lvl2pPr>
            <a:lvl3pPr marL="936163" indent="0">
              <a:buNone/>
              <a:defRPr sz="1843" b="1"/>
            </a:lvl3pPr>
            <a:lvl4pPr marL="1404244" indent="0">
              <a:buNone/>
              <a:defRPr sz="1638" b="1"/>
            </a:lvl4pPr>
            <a:lvl5pPr marL="1872325" indent="0">
              <a:buNone/>
              <a:defRPr sz="1638" b="1"/>
            </a:lvl5pPr>
            <a:lvl6pPr marL="2340407" indent="0">
              <a:buNone/>
              <a:defRPr sz="1638" b="1"/>
            </a:lvl6pPr>
            <a:lvl7pPr marL="2808488" indent="0">
              <a:buNone/>
              <a:defRPr sz="1638" b="1"/>
            </a:lvl7pPr>
            <a:lvl8pPr marL="3276570" indent="0">
              <a:buNone/>
              <a:defRPr sz="1638" b="1"/>
            </a:lvl8pPr>
            <a:lvl9pPr marL="3744651" indent="0">
              <a:buNone/>
              <a:defRPr sz="1638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40208" y="2564803"/>
            <a:ext cx="5157645" cy="3772438"/>
          </a:xfrm>
        </p:spPr>
        <p:txBody>
          <a:bodyPr>
            <a:normAutofit/>
          </a:bodyPr>
          <a:lstStyle>
            <a:lvl1pPr>
              <a:defRPr sz="2048">
                <a:latin typeface="+mj-lt"/>
              </a:defRPr>
            </a:lvl1pPr>
            <a:lvl2pPr>
              <a:defRPr sz="2048">
                <a:latin typeface="+mj-lt"/>
              </a:defRPr>
            </a:lvl2pPr>
            <a:lvl3pPr>
              <a:defRPr sz="2048">
                <a:latin typeface="+mj-lt"/>
              </a:defRPr>
            </a:lvl3pPr>
            <a:lvl4pPr>
              <a:defRPr sz="2048">
                <a:latin typeface="+mj-lt"/>
              </a:defRPr>
            </a:lvl4pPr>
            <a:lvl5pPr>
              <a:defRPr sz="2048">
                <a:latin typeface="+mj-lt"/>
              </a:defRPr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1396" y="1721247"/>
            <a:ext cx="5183043" cy="843556"/>
          </a:xfrm>
        </p:spPr>
        <p:txBody>
          <a:bodyPr anchor="b">
            <a:normAutofit/>
          </a:bodyPr>
          <a:lstStyle>
            <a:lvl1pPr marL="0" indent="0">
              <a:buNone/>
              <a:defRPr lang="cs-CZ" sz="2048" b="1" kern="1200" dirty="0" smtClean="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68081" indent="0">
              <a:buNone/>
              <a:defRPr sz="2048" b="1"/>
            </a:lvl2pPr>
            <a:lvl3pPr marL="936163" indent="0">
              <a:buNone/>
              <a:defRPr sz="1843" b="1"/>
            </a:lvl3pPr>
            <a:lvl4pPr marL="1404244" indent="0">
              <a:buNone/>
              <a:defRPr sz="1638" b="1"/>
            </a:lvl4pPr>
            <a:lvl5pPr marL="1872325" indent="0">
              <a:buNone/>
              <a:defRPr sz="1638" b="1"/>
            </a:lvl5pPr>
            <a:lvl6pPr marL="2340407" indent="0">
              <a:buNone/>
              <a:defRPr sz="1638" b="1"/>
            </a:lvl6pPr>
            <a:lvl7pPr marL="2808488" indent="0">
              <a:buNone/>
              <a:defRPr sz="1638" b="1"/>
            </a:lvl7pPr>
            <a:lvl8pPr marL="3276570" indent="0">
              <a:buNone/>
              <a:defRPr sz="1638" b="1"/>
            </a:lvl8pPr>
            <a:lvl9pPr marL="3744651" indent="0">
              <a:buNone/>
              <a:defRPr sz="1638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1396" y="2564803"/>
            <a:ext cx="5183043" cy="3772438"/>
          </a:xfrm>
        </p:spPr>
        <p:txBody>
          <a:bodyPr>
            <a:normAutofit/>
          </a:bodyPr>
          <a:lstStyle>
            <a:lvl1pPr marL="234041" indent="-234041" algn="l" defTabSz="936163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cs-CZ" sz="2048" b="0" kern="1200" dirty="0" smtClean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1pPr>
            <a:lvl2pPr marL="702122" indent="-234041" algn="l" defTabSz="936163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cs-CZ" sz="2048" b="0" kern="1200" dirty="0" smtClean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2pPr>
            <a:lvl3pPr marL="1170203" indent="-234041" algn="l" defTabSz="936163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cs-CZ" sz="2048" b="0" kern="1200" dirty="0" smtClean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3pPr>
            <a:lvl4pPr marL="1638285" indent="-234041" algn="l" defTabSz="936163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cs-CZ" sz="2048" b="0" kern="1200" dirty="0" smtClean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4pPr>
            <a:lvl5pPr marL="2106366" indent="-234041" algn="l" defTabSz="936163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cs-CZ" sz="2048" b="0" kern="1200" dirty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8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F1F601-E375-4C0C-9410-56D49040AE45}" type="datetimeFigureOut">
              <a:rPr lang="cs-CZ"/>
              <a:pPr>
                <a:defRPr/>
              </a:pPr>
              <a:t>16.06.2022</a:t>
            </a:fld>
            <a:endParaRPr lang="cs-CZ"/>
          </a:p>
        </p:txBody>
      </p:sp>
      <p:sp>
        <p:nvSpPr>
          <p:cNvPr id="9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D77BE2-683F-47CD-A2BC-E881F7C806D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8575328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2207" y="5973163"/>
            <a:ext cx="6146000" cy="104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4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10F12F-816F-4079-81CF-C510234AB3B2}" type="datetimeFigureOut">
              <a:rPr lang="cs-CZ"/>
              <a:pPr>
                <a:defRPr/>
              </a:pPr>
              <a:t>16.06.2022</a:t>
            </a:fld>
            <a:endParaRPr lang="cs-CZ"/>
          </a:p>
        </p:txBody>
      </p:sp>
      <p:sp>
        <p:nvSpPr>
          <p:cNvPr id="5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18E04F-8525-4AD0-84F9-3A3C1579E29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4420948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2207" y="5973163"/>
            <a:ext cx="6146000" cy="104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F5018F-C100-41C6-9599-2ED70525B769}" type="datetimeFigureOut">
              <a:rPr lang="cs-CZ"/>
              <a:pPr>
                <a:defRPr/>
              </a:pPr>
              <a:t>16.06.2022</a:t>
            </a:fld>
            <a:endParaRPr lang="cs-CZ"/>
          </a:p>
        </p:txBody>
      </p:sp>
      <p:sp>
        <p:nvSpPr>
          <p:cNvPr id="4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D08270-F709-406F-9923-B39031B13CC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9000774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2207" y="5973163"/>
            <a:ext cx="6146000" cy="104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40208" y="468101"/>
            <a:ext cx="3932255" cy="1638353"/>
          </a:xfrm>
        </p:spPr>
        <p:txBody>
          <a:bodyPr anchor="b">
            <a:normAutofit/>
          </a:bodyPr>
          <a:lstStyle>
            <a:lvl1pPr>
              <a:defRPr sz="2867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042" y="1010968"/>
            <a:ext cx="6171397" cy="4989825"/>
          </a:xfrm>
        </p:spPr>
        <p:txBody>
          <a:bodyPr>
            <a:normAutofit/>
          </a:bodyPr>
          <a:lstStyle>
            <a:lvl1pPr>
              <a:defRPr sz="2048">
                <a:latin typeface="+mj-lt"/>
              </a:defRPr>
            </a:lvl1pPr>
            <a:lvl2pPr>
              <a:defRPr sz="2048">
                <a:latin typeface="+mj-lt"/>
              </a:defRPr>
            </a:lvl2pPr>
            <a:lvl3pPr>
              <a:defRPr sz="2048">
                <a:latin typeface="+mj-lt"/>
              </a:defRPr>
            </a:lvl3pPr>
            <a:lvl4pPr>
              <a:defRPr sz="2048">
                <a:latin typeface="+mj-lt"/>
              </a:defRPr>
            </a:lvl4pPr>
            <a:lvl5pPr>
              <a:defRPr sz="2048">
                <a:latin typeface="+mj-lt"/>
              </a:defRPr>
            </a:lvl5pPr>
            <a:lvl6pPr>
              <a:defRPr sz="2048"/>
            </a:lvl6pPr>
            <a:lvl7pPr>
              <a:defRPr sz="2048"/>
            </a:lvl7pPr>
            <a:lvl8pPr>
              <a:defRPr sz="2048"/>
            </a:lvl8pPr>
            <a:lvl9pPr>
              <a:defRPr sz="2048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40208" y="2106454"/>
            <a:ext cx="3932255" cy="3902466"/>
          </a:xfrm>
        </p:spPr>
        <p:txBody>
          <a:bodyPr>
            <a:normAutofit/>
          </a:bodyPr>
          <a:lstStyle>
            <a:lvl1pPr marL="0" indent="0">
              <a:buNone/>
              <a:defRPr sz="2048"/>
            </a:lvl1pPr>
            <a:lvl2pPr marL="468081" indent="0">
              <a:buNone/>
              <a:defRPr sz="1433"/>
            </a:lvl2pPr>
            <a:lvl3pPr marL="936163" indent="0">
              <a:buNone/>
              <a:defRPr sz="1229"/>
            </a:lvl3pPr>
            <a:lvl4pPr marL="1404244" indent="0">
              <a:buNone/>
              <a:defRPr sz="1024"/>
            </a:lvl4pPr>
            <a:lvl5pPr marL="1872325" indent="0">
              <a:buNone/>
              <a:defRPr sz="1024"/>
            </a:lvl5pPr>
            <a:lvl6pPr marL="2340407" indent="0">
              <a:buNone/>
              <a:defRPr sz="1024"/>
            </a:lvl6pPr>
            <a:lvl7pPr marL="2808488" indent="0">
              <a:buNone/>
              <a:defRPr sz="1024"/>
            </a:lvl7pPr>
            <a:lvl8pPr marL="3276570" indent="0">
              <a:buNone/>
              <a:defRPr sz="1024"/>
            </a:lvl8pPr>
            <a:lvl9pPr marL="3744651" indent="0">
              <a:buNone/>
              <a:defRPr sz="1024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E8FDD9-8B92-452A-8EED-E8E0F60668DD}" type="datetimeFigureOut">
              <a:rPr lang="cs-CZ"/>
              <a:pPr>
                <a:defRPr/>
              </a:pPr>
              <a:t>16.06.2022</a:t>
            </a:fld>
            <a:endParaRPr lang="cs-CZ"/>
          </a:p>
        </p:txBody>
      </p:sp>
      <p:sp>
        <p:nvSpPr>
          <p:cNvPr id="7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938BFB-D8E2-4437-9539-8887162E5AC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1782388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2207" y="5973163"/>
            <a:ext cx="6146000" cy="104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40208" y="468101"/>
            <a:ext cx="3932255" cy="1638353"/>
          </a:xfrm>
        </p:spPr>
        <p:txBody>
          <a:bodyPr anchor="b">
            <a:normAutofit/>
          </a:bodyPr>
          <a:lstStyle>
            <a:lvl1pPr>
              <a:defRPr sz="2867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042" y="1010968"/>
            <a:ext cx="6171397" cy="4989825"/>
          </a:xfrm>
        </p:spPr>
        <p:txBody>
          <a:bodyPr rtlCol="0">
            <a:normAutofit/>
          </a:bodyPr>
          <a:lstStyle>
            <a:lvl1pPr marL="0" indent="0">
              <a:buNone/>
              <a:defRPr sz="3276"/>
            </a:lvl1pPr>
            <a:lvl2pPr marL="468081" indent="0">
              <a:buNone/>
              <a:defRPr sz="2867"/>
            </a:lvl2pPr>
            <a:lvl3pPr marL="936163" indent="0">
              <a:buNone/>
              <a:defRPr sz="2457"/>
            </a:lvl3pPr>
            <a:lvl4pPr marL="1404244" indent="0">
              <a:buNone/>
              <a:defRPr sz="2048"/>
            </a:lvl4pPr>
            <a:lvl5pPr marL="1872325" indent="0">
              <a:buNone/>
              <a:defRPr sz="2048"/>
            </a:lvl5pPr>
            <a:lvl6pPr marL="2340407" indent="0">
              <a:buNone/>
              <a:defRPr sz="2048"/>
            </a:lvl6pPr>
            <a:lvl7pPr marL="2808488" indent="0">
              <a:buNone/>
              <a:defRPr sz="2048"/>
            </a:lvl7pPr>
            <a:lvl8pPr marL="3276570" indent="0">
              <a:buNone/>
              <a:defRPr sz="2048"/>
            </a:lvl8pPr>
            <a:lvl9pPr marL="3744651" indent="0">
              <a:buNone/>
              <a:defRPr sz="2048"/>
            </a:lvl9pPr>
          </a:lstStyle>
          <a:p>
            <a:pPr lvl="0"/>
            <a:r>
              <a:rPr lang="cs-CZ" noProof="0"/>
              <a:t>Kliknutím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40208" y="2106454"/>
            <a:ext cx="3932255" cy="3902466"/>
          </a:xfrm>
        </p:spPr>
        <p:txBody>
          <a:bodyPr>
            <a:normAutofit/>
          </a:bodyPr>
          <a:lstStyle>
            <a:lvl1pPr marL="0" indent="0">
              <a:buNone/>
              <a:defRPr sz="2048"/>
            </a:lvl1pPr>
            <a:lvl2pPr marL="468081" indent="0">
              <a:buNone/>
              <a:defRPr sz="1433"/>
            </a:lvl2pPr>
            <a:lvl3pPr marL="936163" indent="0">
              <a:buNone/>
              <a:defRPr sz="1229"/>
            </a:lvl3pPr>
            <a:lvl4pPr marL="1404244" indent="0">
              <a:buNone/>
              <a:defRPr sz="1024"/>
            </a:lvl4pPr>
            <a:lvl5pPr marL="1872325" indent="0">
              <a:buNone/>
              <a:defRPr sz="1024"/>
            </a:lvl5pPr>
            <a:lvl6pPr marL="2340407" indent="0">
              <a:buNone/>
              <a:defRPr sz="1024"/>
            </a:lvl6pPr>
            <a:lvl7pPr marL="2808488" indent="0">
              <a:buNone/>
              <a:defRPr sz="1024"/>
            </a:lvl7pPr>
            <a:lvl8pPr marL="3276570" indent="0">
              <a:buNone/>
              <a:defRPr sz="1024"/>
            </a:lvl8pPr>
            <a:lvl9pPr marL="3744651" indent="0">
              <a:buNone/>
              <a:defRPr sz="1024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CAFB51-E0CE-4803-9B95-E9709CC1D4DD}" type="datetimeFigureOut">
              <a:rPr lang="cs-CZ"/>
              <a:pPr>
                <a:defRPr/>
              </a:pPr>
              <a:t>16.06.2022</a:t>
            </a:fld>
            <a:endParaRPr lang="cs-CZ"/>
          </a:p>
        </p:txBody>
      </p:sp>
      <p:sp>
        <p:nvSpPr>
          <p:cNvPr id="7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8B36A6-701A-4486-B9E8-27562DEDC09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0656181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2207" y="5973163"/>
            <a:ext cx="6146000" cy="104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defRPr sz="2048">
                <a:latin typeface="+mj-lt"/>
              </a:defRPr>
            </a:lvl1pPr>
            <a:lvl2pPr>
              <a:defRPr sz="2048">
                <a:latin typeface="+mj-lt"/>
              </a:defRPr>
            </a:lvl2pPr>
            <a:lvl3pPr>
              <a:defRPr sz="2048">
                <a:latin typeface="+mj-lt"/>
              </a:defRPr>
            </a:lvl3pPr>
            <a:lvl4pPr>
              <a:defRPr sz="2048">
                <a:latin typeface="+mj-lt"/>
              </a:defRPr>
            </a:lvl4pPr>
            <a:lvl5pPr>
              <a:defRPr sz="2048">
                <a:latin typeface="+mj-lt"/>
              </a:defRPr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8C1577-E2BD-432E-BABE-A30566F334E0}" type="datetimeFigureOut">
              <a:rPr lang="cs-CZ"/>
              <a:pPr>
                <a:defRPr/>
              </a:pPr>
              <a:t>16.06.2022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473F24-D3FA-4629-ABCB-C8DB6EA646E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91252443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3765" y="373830"/>
            <a:ext cx="2628558" cy="595040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091" y="373830"/>
            <a:ext cx="7682500" cy="5950408"/>
          </a:xfrm>
        </p:spPr>
        <p:txBody>
          <a:bodyPr vert="eaVert">
            <a:normAutofit/>
          </a:bodyPr>
          <a:lstStyle>
            <a:lvl1pPr>
              <a:defRPr sz="2048">
                <a:latin typeface="+mj-lt"/>
              </a:defRPr>
            </a:lvl1pPr>
            <a:lvl2pPr>
              <a:defRPr sz="2048">
                <a:latin typeface="+mj-lt"/>
              </a:defRPr>
            </a:lvl2pPr>
            <a:lvl3pPr>
              <a:defRPr sz="2048">
                <a:latin typeface="+mj-lt"/>
              </a:defRPr>
            </a:lvl3pPr>
            <a:lvl4pPr>
              <a:defRPr sz="2048">
                <a:latin typeface="+mj-lt"/>
              </a:defRPr>
            </a:lvl4pPr>
            <a:lvl5pPr>
              <a:defRPr sz="2048">
                <a:latin typeface="+mj-lt"/>
              </a:defRPr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86B136-8731-4490-9265-07E2F61BDFA7}" type="datetimeFigureOut">
              <a:rPr lang="cs-CZ"/>
              <a:pPr>
                <a:defRPr/>
              </a:pPr>
              <a:t>16.06.2022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B60819-CD15-44D9-934A-E10965D4871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75813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ul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609521" y="281187"/>
            <a:ext cx="10971372" cy="925313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600" b="1" baseline="0">
                <a:solidFill>
                  <a:srgbClr val="034EA2"/>
                </a:solidFill>
              </a:defRPr>
            </a:lvl1pPr>
          </a:lstStyle>
          <a:p>
            <a:r>
              <a:rPr lang="cs-CZ"/>
              <a:t>Nadpis</a:t>
            </a:r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1069"/>
            <a:ext cx="12208532" cy="103353"/>
          </a:xfrm>
          <a:prstGeom prst="rect">
            <a:avLst/>
          </a:prstGeom>
        </p:spPr>
      </p:pic>
      <p:sp>
        <p:nvSpPr>
          <p:cNvPr id="15" name="Zástupný symbol pro tabulku 14"/>
          <p:cNvSpPr>
            <a:spLocks noGrp="1"/>
          </p:cNvSpPr>
          <p:nvPr>
            <p:ph type="tbl" sz="quarter" idx="13"/>
          </p:nvPr>
        </p:nvSpPr>
        <p:spPr>
          <a:xfrm>
            <a:off x="622300" y="1638300"/>
            <a:ext cx="11017250" cy="4321175"/>
          </a:xfrm>
          <a:prstGeom prst="rect">
            <a:avLst/>
          </a:prstGeom>
        </p:spPr>
        <p:txBody>
          <a:bodyPr/>
          <a:lstStyle/>
          <a:p>
            <a:r>
              <a:rPr lang="cs-CZ"/>
              <a:t>Kliknutím na ikonu přidáte tabulku.</a:t>
            </a:r>
          </a:p>
        </p:txBody>
      </p:sp>
      <p:sp>
        <p:nvSpPr>
          <p:cNvPr id="10" name="Zástupný symbol pro číslo snímku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12" name="Obrázek 11" descr="OPTP_CZ_RO_B_C-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18542" y="6313229"/>
            <a:ext cx="3985914" cy="687828"/>
          </a:xfrm>
          <a:prstGeom prst="rect">
            <a:avLst/>
          </a:prstGeom>
        </p:spPr>
      </p:pic>
      <p:pic>
        <p:nvPicPr>
          <p:cNvPr id="13" name="Zástupný symbol pro obsah 4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60"/>
          <a:stretch>
            <a:fillRect/>
          </a:stretch>
        </p:blipFill>
        <p:spPr>
          <a:xfrm>
            <a:off x="4150990" y="6320409"/>
            <a:ext cx="8039423" cy="70110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4078104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zápatí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pic>
        <p:nvPicPr>
          <p:cNvPr id="6" name="Obrázek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0093" y="3"/>
            <a:ext cx="6950229" cy="29483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Obrázek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2207" y="5973165"/>
            <a:ext cx="6146000" cy="104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Zástupný symbol pro text 10"/>
          <p:cNvSpPr>
            <a:spLocks noGrp="1"/>
          </p:cNvSpPr>
          <p:nvPr>
            <p:ph type="body" sz="quarter" idx="11" hasCustomPrompt="1"/>
          </p:nvPr>
        </p:nvSpPr>
        <p:spPr>
          <a:xfrm>
            <a:off x="986239" y="3218193"/>
            <a:ext cx="10192540" cy="2615189"/>
          </a:xfrm>
        </p:spPr>
        <p:txBody>
          <a:bodyPr lIns="54000" tIns="54000" rIns="54000" bIns="54000"/>
          <a:lstStyle>
            <a:lvl1pPr marL="0" indent="0">
              <a:lnSpc>
                <a:spcPct val="100000"/>
              </a:lnSpc>
              <a:spcBef>
                <a:spcPts val="1024"/>
              </a:spcBef>
              <a:buNone/>
              <a:defRPr sz="4095" b="1">
                <a:latin typeface="+mn-lt"/>
              </a:defRPr>
            </a:lvl1pPr>
            <a:lvl2pPr marL="0" indent="0">
              <a:lnSpc>
                <a:spcPct val="100000"/>
              </a:lnSpc>
              <a:spcBef>
                <a:spcPts val="1024"/>
              </a:spcBef>
              <a:buNone/>
              <a:defRPr sz="2048" b="1">
                <a:latin typeface="+mn-lt"/>
              </a:defRPr>
            </a:lvl2pPr>
          </a:lstStyle>
          <a:p>
            <a:pPr lvl="0"/>
            <a:r>
              <a:rPr lang="cs-CZ"/>
              <a:t>X. zasedání Monitorovacího výboru Operačního programu Výzkum, vývoj a vzdělávání</a:t>
            </a:r>
          </a:p>
          <a:p>
            <a:pPr lvl="1"/>
            <a:r>
              <a:rPr lang="cs-CZ"/>
              <a:t>Místo, datum</a:t>
            </a:r>
          </a:p>
        </p:txBody>
      </p:sp>
    </p:spTree>
    <p:extLst>
      <p:ext uri="{BB962C8B-B14F-4D97-AF65-F5344CB8AC3E}">
        <p14:creationId xmlns:p14="http://schemas.microsoft.com/office/powerpoint/2010/main" val="1075189925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ělicí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2207" y="5973165"/>
            <a:ext cx="6146000" cy="104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20C1B5-C3EC-4F58-8959-76611B89E825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pic>
        <p:nvPicPr>
          <p:cNvPr id="6" name="Obrázek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0413" cy="54888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Zástupný symbol pro text 7"/>
          <p:cNvSpPr>
            <a:spLocks noGrp="1"/>
          </p:cNvSpPr>
          <p:nvPr>
            <p:ph type="body" sz="quarter" idx="13"/>
          </p:nvPr>
        </p:nvSpPr>
        <p:spPr>
          <a:xfrm>
            <a:off x="766135" y="1576314"/>
            <a:ext cx="10658146" cy="1570088"/>
          </a:xfrm>
        </p:spPr>
        <p:txBody>
          <a:bodyPr lIns="54000" tIns="54000" rIns="54000" bIns="54000" anchor="ctr" anchorCtr="0"/>
          <a:lstStyle>
            <a:lvl1pPr marL="0" indent="0" algn="ctr">
              <a:lnSpc>
                <a:spcPct val="100000"/>
              </a:lnSpc>
              <a:spcBef>
                <a:spcPts val="1024"/>
              </a:spcBef>
              <a:buNone/>
              <a:defRPr lang="cs-CZ" sz="2867" b="1" kern="1200" dirty="0" smtClean="0">
                <a:solidFill>
                  <a:srgbClr val="428D96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0" indent="0" algn="ctr">
              <a:lnSpc>
                <a:spcPct val="100000"/>
              </a:lnSpc>
              <a:spcBef>
                <a:spcPts val="1024"/>
              </a:spcBef>
              <a:buNone/>
              <a:defRPr sz="1433" i="1">
                <a:latin typeface="+mn-lt"/>
              </a:defRPr>
            </a:lvl2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</p:txBody>
      </p:sp>
    </p:spTree>
    <p:extLst>
      <p:ext uri="{BB962C8B-B14F-4D97-AF65-F5344CB8AC3E}">
        <p14:creationId xmlns:p14="http://schemas.microsoft.com/office/powerpoint/2010/main" val="1681161161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Běžný snímek (text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2208" y="5968286"/>
            <a:ext cx="6150233" cy="1046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>
          <a:xfrm>
            <a:off x="838091" y="570920"/>
            <a:ext cx="10514231" cy="918089"/>
          </a:xfrm>
        </p:spPr>
        <p:txBody>
          <a:bodyPr lIns="54000" tIns="54000" rIns="54000" bIns="54000">
            <a:noAutofit/>
          </a:bodyPr>
          <a:lstStyle>
            <a:lvl1pPr>
              <a:defRPr lang="cs-CZ" sz="2867" b="1" kern="1200" baseline="0" dirty="0">
                <a:solidFill>
                  <a:srgbClr val="428D96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cs-CZ"/>
              <a:t>Nadpis podle dělicího snímku (příp. zkratka)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 hasCustomPrompt="1"/>
          </p:nvPr>
        </p:nvSpPr>
        <p:spPr>
          <a:xfrm>
            <a:off x="838091" y="1667332"/>
            <a:ext cx="10514231" cy="4235198"/>
          </a:xfrm>
        </p:spPr>
        <p:txBody>
          <a:bodyPr lIns="54000" tIns="54000" rIns="54000" bIns="54000">
            <a:noAutofit/>
          </a:bodyPr>
          <a:lstStyle>
            <a:lvl1pPr marL="0" indent="0">
              <a:lnSpc>
                <a:spcPct val="100000"/>
              </a:lnSpc>
              <a:spcBef>
                <a:spcPts val="1024"/>
              </a:spcBef>
              <a:buFont typeface="Arial" panose="020B0604020202020204" pitchFamily="34" charset="0"/>
              <a:buNone/>
              <a:defRPr sz="2048" b="1" baseline="0">
                <a:solidFill>
                  <a:schemeClr val="tx1"/>
                </a:solidFill>
                <a:latin typeface="+mn-lt"/>
                <a:cs typeface="Arial" panose="020B0604020202020204" pitchFamily="34" charset="0"/>
              </a:defRPr>
            </a:lvl1pPr>
            <a:lvl2pPr marL="273047" marR="0" indent="-273047" algn="l" defTabSz="936163" rtl="0" eaLnBrk="1" fontAlgn="base" latinLnBrk="0" hangingPunct="1">
              <a:lnSpc>
                <a:spcPct val="100000"/>
              </a:lnSpc>
              <a:spcBef>
                <a:spcPts val="1024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48" b="0">
                <a:latin typeface="+mj-lt"/>
                <a:cs typeface="Arial" panose="020B0604020202020204" pitchFamily="34" charset="0"/>
              </a:defRPr>
            </a:lvl2pPr>
            <a:lvl3pPr marL="554222" indent="-281174">
              <a:lnSpc>
                <a:spcPct val="100000"/>
              </a:lnSpc>
              <a:spcBef>
                <a:spcPts val="1024"/>
              </a:spcBef>
              <a:buFont typeface="Calibri Light" panose="020F0302020204030204" pitchFamily="34" charset="0"/>
              <a:buChar char="»"/>
              <a:defRPr lang="cs-CZ" sz="2048" kern="1200" dirty="0" smtClean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3pPr>
            <a:lvl4pPr marL="827269" indent="-273047">
              <a:lnSpc>
                <a:spcPct val="100000"/>
              </a:lnSpc>
              <a:spcBef>
                <a:spcPts val="1024"/>
              </a:spcBef>
              <a:buFont typeface="Calibri Light" panose="020F0302020204030204" pitchFamily="34" charset="0"/>
              <a:buChar char="-"/>
              <a:defRPr lang="cs-CZ" sz="2048" kern="1200" dirty="0" smtClean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4pPr>
            <a:lvl5pPr marL="1100317" indent="-273047">
              <a:lnSpc>
                <a:spcPct val="100000"/>
              </a:lnSpc>
              <a:spcBef>
                <a:spcPts val="1024"/>
              </a:spcBef>
              <a:buFont typeface="Calibri Light" panose="020F0302020204030204" pitchFamily="34" charset="0"/>
              <a:buChar char="▫"/>
              <a:defRPr sz="2048">
                <a:latin typeface="+mj-lt"/>
                <a:cs typeface="Arial" panose="020B0604020202020204" pitchFamily="34" charset="0"/>
              </a:defRPr>
            </a:lvl5pPr>
          </a:lstStyle>
          <a:p>
            <a:pPr lvl="0"/>
            <a:r>
              <a:rPr lang="cs-CZ"/>
              <a:t>První úroveň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8609479" y="6507905"/>
            <a:ext cx="2742843" cy="373831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B30C74-F07A-421C-AE68-69AA47F8DB3C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09035851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2207" y="5973165"/>
            <a:ext cx="6146000" cy="104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091" y="570917"/>
            <a:ext cx="10514231" cy="927006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 hasCustomPrompt="1"/>
          </p:nvPr>
        </p:nvSpPr>
        <p:spPr>
          <a:xfrm>
            <a:off x="838091" y="1667332"/>
            <a:ext cx="5155529" cy="4305832"/>
          </a:xfrm>
        </p:spPr>
        <p:txBody>
          <a:bodyPr lIns="54000" tIns="54000" rIns="54000" bIns="54000"/>
          <a:lstStyle>
            <a:lvl1pPr marL="0" indent="0">
              <a:lnSpc>
                <a:spcPct val="100000"/>
              </a:lnSpc>
              <a:spcBef>
                <a:spcPts val="1024"/>
              </a:spcBef>
              <a:buNone/>
              <a:defRPr b="1">
                <a:latin typeface="+mn-lt"/>
              </a:defRPr>
            </a:lvl1pPr>
            <a:lvl2pPr marL="276298" indent="-276298">
              <a:lnSpc>
                <a:spcPct val="100000"/>
              </a:lnSpc>
              <a:spcBef>
                <a:spcPts val="1024"/>
              </a:spcBef>
              <a:defRPr sz="2048" b="0">
                <a:latin typeface="+mj-lt"/>
              </a:defRPr>
            </a:lvl2pPr>
            <a:lvl3pPr marL="552596" indent="-276298">
              <a:lnSpc>
                <a:spcPct val="100000"/>
              </a:lnSpc>
              <a:spcBef>
                <a:spcPts val="1024"/>
              </a:spcBef>
              <a:buFont typeface="Calibri Light" panose="020F0302020204030204" pitchFamily="34" charset="0"/>
              <a:buChar char="»"/>
              <a:defRPr sz="2048">
                <a:latin typeface="+mj-lt"/>
              </a:defRPr>
            </a:lvl3pPr>
            <a:lvl4pPr marL="828894" indent="-276298">
              <a:lnSpc>
                <a:spcPct val="100000"/>
              </a:lnSpc>
              <a:spcBef>
                <a:spcPts val="1024"/>
              </a:spcBef>
              <a:buFont typeface="Calibri Light" panose="020F0302020204030204" pitchFamily="34" charset="0"/>
              <a:buChar char="-"/>
              <a:defRPr sz="2048">
                <a:latin typeface="+mj-lt"/>
              </a:defRPr>
            </a:lvl4pPr>
            <a:lvl5pPr marL="1105192" indent="-276298">
              <a:lnSpc>
                <a:spcPct val="100000"/>
              </a:lnSpc>
              <a:spcBef>
                <a:spcPts val="1024"/>
              </a:spcBef>
              <a:buFont typeface="Calibri Light" panose="020F0302020204030204" pitchFamily="34" charset="0"/>
              <a:buChar char="▫"/>
              <a:defRPr sz="2048">
                <a:latin typeface="+mj-lt"/>
              </a:defRPr>
            </a:lvl5pPr>
          </a:lstStyle>
          <a:p>
            <a:pPr lvl="0"/>
            <a:r>
              <a:rPr lang="cs-CZ"/>
              <a:t>První úroveň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33B106-464B-48A1-9F1A-C7C9FBEA208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sp>
        <p:nvSpPr>
          <p:cNvPr id="11" name="Zástupný symbol pro obsah 2"/>
          <p:cNvSpPr>
            <a:spLocks noGrp="1"/>
          </p:cNvSpPr>
          <p:nvPr>
            <p:ph sz="half" idx="13" hasCustomPrompt="1"/>
          </p:nvPr>
        </p:nvSpPr>
        <p:spPr>
          <a:xfrm>
            <a:off x="6196793" y="1667332"/>
            <a:ext cx="5155529" cy="4305832"/>
          </a:xfrm>
        </p:spPr>
        <p:txBody>
          <a:bodyPr lIns="54000" tIns="54000" rIns="54000" bIns="54000"/>
          <a:lstStyle>
            <a:lvl1pPr marL="0" indent="0">
              <a:lnSpc>
                <a:spcPct val="100000"/>
              </a:lnSpc>
              <a:spcBef>
                <a:spcPts val="1024"/>
              </a:spcBef>
              <a:buNone/>
              <a:defRPr b="1">
                <a:latin typeface="+mn-lt"/>
              </a:defRPr>
            </a:lvl1pPr>
            <a:lvl2pPr marL="276298" indent="-276298">
              <a:lnSpc>
                <a:spcPct val="100000"/>
              </a:lnSpc>
              <a:spcBef>
                <a:spcPts val="1024"/>
              </a:spcBef>
              <a:defRPr sz="2048" b="0">
                <a:latin typeface="+mj-lt"/>
              </a:defRPr>
            </a:lvl2pPr>
            <a:lvl3pPr marL="552596" indent="-276298">
              <a:lnSpc>
                <a:spcPct val="100000"/>
              </a:lnSpc>
              <a:spcBef>
                <a:spcPts val="1024"/>
              </a:spcBef>
              <a:buFont typeface="Calibri Light" panose="020F0302020204030204" pitchFamily="34" charset="0"/>
              <a:buChar char="»"/>
              <a:defRPr sz="2048">
                <a:latin typeface="+mj-lt"/>
              </a:defRPr>
            </a:lvl3pPr>
            <a:lvl4pPr marL="828894" indent="-276298">
              <a:lnSpc>
                <a:spcPct val="100000"/>
              </a:lnSpc>
              <a:spcBef>
                <a:spcPts val="1024"/>
              </a:spcBef>
              <a:buFont typeface="Calibri Light" panose="020F0302020204030204" pitchFamily="34" charset="0"/>
              <a:buChar char="-"/>
              <a:defRPr sz="2048">
                <a:latin typeface="+mj-lt"/>
              </a:defRPr>
            </a:lvl4pPr>
            <a:lvl5pPr marL="1105192" indent="-276298">
              <a:lnSpc>
                <a:spcPct val="100000"/>
              </a:lnSpc>
              <a:spcBef>
                <a:spcPts val="1024"/>
              </a:spcBef>
              <a:buFont typeface="Calibri Light" panose="020F0302020204030204" pitchFamily="34" charset="0"/>
              <a:buChar char="▫"/>
              <a:defRPr sz="2048">
                <a:latin typeface="+mj-lt"/>
              </a:defRPr>
            </a:lvl5pPr>
          </a:lstStyle>
          <a:p>
            <a:pPr lvl="0"/>
            <a:r>
              <a:rPr lang="cs-CZ"/>
              <a:t>První úroveň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</p:spTree>
    <p:extLst>
      <p:ext uri="{BB962C8B-B14F-4D97-AF65-F5344CB8AC3E}">
        <p14:creationId xmlns:p14="http://schemas.microsoft.com/office/powerpoint/2010/main" val="2644826938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5_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2207" y="5973165"/>
            <a:ext cx="6146000" cy="104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5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405E3D-4B47-4C6D-9A69-964BED74B55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60248490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Prázdný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1"/>
          <p:cNvSpPr>
            <a:spLocks noGrp="1"/>
          </p:cNvSpPr>
          <p:nvPr>
            <p:ph type="ctrTitle" hasCustomPrompt="1"/>
          </p:nvPr>
        </p:nvSpPr>
        <p:spPr>
          <a:xfrm>
            <a:off x="1967285" y="1372735"/>
            <a:ext cx="8255843" cy="737249"/>
          </a:xfrm>
          <a:prstGeom prst="rect">
            <a:avLst/>
          </a:prstGeom>
        </p:spPr>
        <p:txBody>
          <a:bodyPr/>
          <a:lstStyle>
            <a:lvl1pPr algn="ctr">
              <a:defRPr sz="4505" b="1" i="0" cap="all" baseline="0">
                <a:solidFill>
                  <a:srgbClr val="2962A7"/>
                </a:solidFill>
              </a:defRPr>
            </a:lvl1pPr>
          </a:lstStyle>
          <a:p>
            <a:r>
              <a:rPr lang="cs-CZ"/>
              <a:t>Název prezentace</a:t>
            </a:r>
          </a:p>
        </p:txBody>
      </p:sp>
      <p:sp>
        <p:nvSpPr>
          <p:cNvPr id="6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5711214" y="6164852"/>
            <a:ext cx="6143883" cy="442349"/>
          </a:xfrm>
          <a:prstGeom prst="rect">
            <a:avLst/>
          </a:prstGeom>
        </p:spPr>
        <p:txBody>
          <a:bodyPr/>
          <a:lstStyle>
            <a:lvl1pPr marL="0" indent="0" algn="r">
              <a:buClr>
                <a:srgbClr val="2962A7"/>
              </a:buClr>
              <a:buFont typeface="Wingdings" pitchFamily="2" charset="2"/>
              <a:buNone/>
              <a:defRPr sz="1229" baseline="0">
                <a:solidFill>
                  <a:schemeClr val="bg1">
                    <a:lumMod val="50000"/>
                  </a:schemeClr>
                </a:solidFill>
              </a:defRPr>
            </a:lvl1pPr>
            <a:lvl2pPr marL="4680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361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042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723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404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084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76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744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Jméno, funkce, organizace</a:t>
            </a:r>
          </a:p>
        </p:txBody>
      </p:sp>
      <p:sp>
        <p:nvSpPr>
          <p:cNvPr id="7" name="Zástupný symbol pro obsah 3"/>
          <p:cNvSpPr>
            <a:spLocks noGrp="1"/>
          </p:cNvSpPr>
          <p:nvPr>
            <p:ph sz="half" idx="2" hasCustomPrompt="1"/>
          </p:nvPr>
        </p:nvSpPr>
        <p:spPr>
          <a:xfrm>
            <a:off x="719309" y="6164852"/>
            <a:ext cx="4412444" cy="442349"/>
          </a:xfrm>
          <a:prstGeom prst="rect">
            <a:avLst/>
          </a:prstGeom>
        </p:spPr>
        <p:txBody>
          <a:bodyPr/>
          <a:lstStyle>
            <a:lvl1pPr>
              <a:buNone/>
              <a:defRPr sz="1229" baseline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sz="2048"/>
            </a:lvl2pPr>
            <a:lvl3pPr>
              <a:defRPr sz="1843"/>
            </a:lvl3pPr>
            <a:lvl4pPr>
              <a:defRPr sz="1638"/>
            </a:lvl4pPr>
            <a:lvl5pPr>
              <a:defRPr sz="1638"/>
            </a:lvl5pPr>
            <a:lvl6pPr>
              <a:defRPr sz="1638"/>
            </a:lvl6pPr>
            <a:lvl7pPr>
              <a:defRPr sz="1638"/>
            </a:lvl7pPr>
            <a:lvl8pPr>
              <a:defRPr sz="1638"/>
            </a:lvl8pPr>
            <a:lvl9pPr>
              <a:defRPr sz="1638"/>
            </a:lvl9pPr>
          </a:lstStyle>
          <a:p>
            <a:pPr lvl="0"/>
            <a:r>
              <a:rPr lang="cs-CZ"/>
              <a:t>Místo, datum</a:t>
            </a:r>
          </a:p>
        </p:txBody>
      </p:sp>
    </p:spTree>
    <p:extLst>
      <p:ext uri="{BB962C8B-B14F-4D97-AF65-F5344CB8AC3E}">
        <p14:creationId xmlns:p14="http://schemas.microsoft.com/office/powerpoint/2010/main" val="753244553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 hasCustomPrompt="1"/>
          </p:nvPr>
        </p:nvSpPr>
        <p:spPr>
          <a:xfrm>
            <a:off x="815307" y="193139"/>
            <a:ext cx="9503819" cy="1105873"/>
          </a:xfrm>
          <a:prstGeom prst="rect">
            <a:avLst/>
          </a:prstGeom>
        </p:spPr>
        <p:txBody>
          <a:bodyPr/>
          <a:lstStyle>
            <a:lvl1pPr algn="l">
              <a:defRPr sz="3481" b="1" i="0" cap="all" baseline="0">
                <a:solidFill>
                  <a:srgbClr val="2962A7"/>
                </a:solidFill>
              </a:defRPr>
            </a:lvl1pPr>
          </a:lstStyle>
          <a:p>
            <a:r>
              <a:rPr lang="cs-CZ"/>
              <a:t>Název stránky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815307" y="1520185"/>
            <a:ext cx="10943791" cy="4276042"/>
          </a:xfrm>
          <a:prstGeom prst="rect">
            <a:avLst/>
          </a:prstGeom>
        </p:spPr>
        <p:txBody>
          <a:bodyPr/>
          <a:lstStyle>
            <a:lvl1pPr marL="0" indent="0" algn="l">
              <a:buClr>
                <a:srgbClr val="2962A7"/>
              </a:buClr>
              <a:buFont typeface="Wingdings" pitchFamily="2" charset="2"/>
              <a:buChar char="Ø"/>
              <a:defRPr sz="2764" baseline="0">
                <a:solidFill>
                  <a:schemeClr val="tx1"/>
                </a:solidFill>
              </a:defRPr>
            </a:lvl1pPr>
            <a:lvl2pPr marL="4680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361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042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723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404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084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76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744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Obsah</a:t>
            </a:r>
          </a:p>
        </p:txBody>
      </p:sp>
      <p:sp>
        <p:nvSpPr>
          <p:cNvPr id="7" name="Zástupný symbol pro číslo snímku 5"/>
          <p:cNvSpPr txBox="1">
            <a:spLocks/>
          </p:cNvSpPr>
          <p:nvPr/>
        </p:nvSpPr>
        <p:spPr>
          <a:xfrm>
            <a:off x="0" y="5353878"/>
            <a:ext cx="815307" cy="373831"/>
          </a:xfrm>
          <a:prstGeom prst="rect">
            <a:avLst/>
          </a:prstGeom>
        </p:spPr>
        <p:txBody>
          <a:bodyPr vert="horz" lIns="93620" tIns="46810" rIns="93620" bIns="46810" rtlCol="0" anchor="ctr"/>
          <a:lstStyle/>
          <a:p>
            <a:pPr algn="ctr">
              <a:defRPr/>
            </a:pPr>
            <a:fld id="{C3B11120-8696-490F-9346-974D8CFD8E5D}" type="slidenum">
              <a:rPr lang="cs-CZ" sz="1229">
                <a:solidFill>
                  <a:prstClr val="black">
                    <a:tint val="75000"/>
                  </a:prstClr>
                </a:solidFill>
              </a:rPr>
              <a:pPr algn="ctr">
                <a:defRPr/>
              </a:pPr>
              <a:t>‹#›</a:t>
            </a:fld>
            <a:endParaRPr lang="cs-CZ" sz="1229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3697132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dpis a obsah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dpis 1"/>
          <p:cNvSpPr>
            <a:spLocks noGrp="1"/>
          </p:cNvSpPr>
          <p:nvPr>
            <p:ph type="ctrTitle" hasCustomPrompt="1"/>
          </p:nvPr>
        </p:nvSpPr>
        <p:spPr>
          <a:xfrm>
            <a:off x="2063283" y="193138"/>
            <a:ext cx="9503819" cy="1105873"/>
          </a:xfrm>
          <a:prstGeom prst="rect">
            <a:avLst/>
          </a:prstGeom>
        </p:spPr>
        <p:txBody>
          <a:bodyPr/>
          <a:lstStyle>
            <a:lvl1pPr algn="l">
              <a:defRPr sz="3481" b="1" i="0" cap="all" baseline="0">
                <a:solidFill>
                  <a:srgbClr val="2962A7"/>
                </a:solidFill>
              </a:defRPr>
            </a:lvl1pPr>
          </a:lstStyle>
          <a:p>
            <a:r>
              <a:rPr lang="cs-CZ"/>
              <a:t>Název stránky</a:t>
            </a:r>
          </a:p>
        </p:txBody>
      </p:sp>
      <p:sp>
        <p:nvSpPr>
          <p:cNvPr id="10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527313" y="1520185"/>
            <a:ext cx="11039789" cy="4202317"/>
          </a:xfrm>
          <a:prstGeom prst="rect">
            <a:avLst/>
          </a:prstGeom>
        </p:spPr>
        <p:txBody>
          <a:bodyPr/>
          <a:lstStyle>
            <a:lvl1pPr marL="0" indent="0" algn="l">
              <a:buClr>
                <a:srgbClr val="2962A7"/>
              </a:buClr>
              <a:buFont typeface="Wingdings" pitchFamily="2" charset="2"/>
              <a:buChar char="Ø"/>
              <a:defRPr sz="2764" baseline="0">
                <a:solidFill>
                  <a:schemeClr val="tx1"/>
                </a:solidFill>
              </a:defRPr>
            </a:lvl1pPr>
            <a:lvl2pPr marL="4680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361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042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723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404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084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76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744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Obsah</a:t>
            </a:r>
          </a:p>
        </p:txBody>
      </p:sp>
      <p:sp>
        <p:nvSpPr>
          <p:cNvPr id="11" name="Obdélník 10"/>
          <p:cNvSpPr/>
          <p:nvPr/>
        </p:nvSpPr>
        <p:spPr>
          <a:xfrm>
            <a:off x="11694187" y="5427603"/>
            <a:ext cx="496226" cy="2814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fld id="{C3B11120-8696-490F-9346-974D8CFD8E5D}" type="slidenum">
              <a:rPr lang="cs-CZ" sz="1229">
                <a:solidFill>
                  <a:prstClr val="black">
                    <a:tint val="75000"/>
                  </a:prstClr>
                </a:solidFill>
              </a:rPr>
              <a:pPr algn="ctr"/>
              <a:t>‹#›</a:t>
            </a:fld>
            <a:endParaRPr lang="cs-CZ" sz="1229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5436073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ázdný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1"/>
          <p:cNvSpPr>
            <a:spLocks noGrp="1"/>
          </p:cNvSpPr>
          <p:nvPr>
            <p:ph type="ctrTitle" hasCustomPrompt="1"/>
          </p:nvPr>
        </p:nvSpPr>
        <p:spPr>
          <a:xfrm>
            <a:off x="815307" y="340587"/>
            <a:ext cx="7775852" cy="737249"/>
          </a:xfrm>
          <a:prstGeom prst="rect">
            <a:avLst/>
          </a:prstGeom>
        </p:spPr>
        <p:txBody>
          <a:bodyPr/>
          <a:lstStyle>
            <a:lvl1pPr algn="l">
              <a:defRPr sz="3481" b="1" i="0" cap="all" baseline="0">
                <a:solidFill>
                  <a:srgbClr val="2962A7"/>
                </a:solidFill>
              </a:defRPr>
            </a:lvl1pPr>
          </a:lstStyle>
          <a:p>
            <a:r>
              <a:rPr lang="cs-CZ"/>
              <a:t>Děkuji za pozornost!</a:t>
            </a:r>
          </a:p>
        </p:txBody>
      </p:sp>
      <p:sp>
        <p:nvSpPr>
          <p:cNvPr id="6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5615216" y="1299011"/>
            <a:ext cx="6143883" cy="2580370"/>
          </a:xfrm>
          <a:prstGeom prst="rect">
            <a:avLst/>
          </a:prstGeom>
        </p:spPr>
        <p:txBody>
          <a:bodyPr/>
          <a:lstStyle>
            <a:lvl1pPr marL="0" indent="0" algn="l">
              <a:buClr>
                <a:srgbClr val="2962A7"/>
              </a:buClr>
              <a:buFont typeface="Wingdings" pitchFamily="2" charset="2"/>
              <a:buNone/>
              <a:defRPr sz="2355" baseline="0">
                <a:solidFill>
                  <a:schemeClr val="tx1"/>
                </a:solidFill>
              </a:defRPr>
            </a:lvl1pPr>
            <a:lvl2pPr marL="4680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361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042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723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404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084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76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744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jméno a příjmení</a:t>
            </a:r>
          </a:p>
          <a:p>
            <a:r>
              <a:rPr lang="cs-CZ"/>
              <a:t>funkce</a:t>
            </a:r>
          </a:p>
          <a:p>
            <a:r>
              <a:rPr lang="cs-CZ"/>
              <a:t>organizace</a:t>
            </a:r>
          </a:p>
          <a:p>
            <a:r>
              <a:rPr lang="cs-CZ"/>
              <a:t>e-mail:</a:t>
            </a:r>
          </a:p>
          <a:p>
            <a:r>
              <a:rPr lang="cs-CZ"/>
              <a:t>tel.: </a:t>
            </a:r>
          </a:p>
          <a:p>
            <a:r>
              <a:rPr lang="cs-CZ"/>
              <a:t>web:</a:t>
            </a:r>
          </a:p>
        </p:txBody>
      </p:sp>
      <p:sp>
        <p:nvSpPr>
          <p:cNvPr id="7" name="Zástupný symbol pro obsah 3"/>
          <p:cNvSpPr>
            <a:spLocks noGrp="1"/>
          </p:cNvSpPr>
          <p:nvPr>
            <p:ph sz="half" idx="2" hasCustomPrompt="1"/>
          </p:nvPr>
        </p:nvSpPr>
        <p:spPr>
          <a:xfrm>
            <a:off x="815307" y="1299011"/>
            <a:ext cx="4412444" cy="4202317"/>
          </a:xfrm>
          <a:prstGeom prst="rect">
            <a:avLst/>
          </a:prstGeom>
        </p:spPr>
        <p:txBody>
          <a:bodyPr/>
          <a:lstStyle>
            <a:lvl1pPr>
              <a:buNone/>
              <a:defRPr sz="2457" baseline="0"/>
            </a:lvl1pPr>
            <a:lvl2pPr>
              <a:defRPr sz="2048"/>
            </a:lvl2pPr>
            <a:lvl3pPr>
              <a:defRPr sz="1843"/>
            </a:lvl3pPr>
            <a:lvl4pPr>
              <a:defRPr sz="1638"/>
            </a:lvl4pPr>
            <a:lvl5pPr>
              <a:defRPr sz="1638"/>
            </a:lvl5pPr>
            <a:lvl6pPr>
              <a:defRPr sz="1638"/>
            </a:lvl6pPr>
            <a:lvl7pPr>
              <a:defRPr sz="1638"/>
            </a:lvl7pPr>
            <a:lvl8pPr>
              <a:defRPr sz="1638"/>
            </a:lvl8pPr>
            <a:lvl9pPr>
              <a:defRPr sz="1638"/>
            </a:lvl9pPr>
          </a:lstStyle>
          <a:p>
            <a:pPr lvl="0"/>
            <a:r>
              <a:rPr lang="cs-CZ"/>
              <a:t>Fotografie autora</a:t>
            </a:r>
          </a:p>
        </p:txBody>
      </p:sp>
    </p:spTree>
    <p:extLst>
      <p:ext uri="{BB962C8B-B14F-4D97-AF65-F5344CB8AC3E}">
        <p14:creationId xmlns:p14="http://schemas.microsoft.com/office/powerpoint/2010/main" val="24819519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ávěrečný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 hasCustomPrompt="1"/>
          </p:nvPr>
        </p:nvSpPr>
        <p:spPr>
          <a:xfrm>
            <a:off x="1846735" y="4806900"/>
            <a:ext cx="8496944" cy="1008112"/>
          </a:xfrm>
          <a:prstGeom prst="rect">
            <a:avLst/>
          </a:prstGeom>
        </p:spPr>
        <p:txBody>
          <a:bodyPr lIns="90000">
            <a:normAutofit/>
          </a:bodyPr>
          <a:lstStyle>
            <a:lvl1pPr marL="0" indent="0" algn="ctr">
              <a:buNone/>
              <a:defRPr sz="2800" baseline="0">
                <a:solidFill>
                  <a:srgbClr val="034EA2"/>
                </a:solidFill>
              </a:defRPr>
            </a:lvl1pPr>
            <a:lvl2pPr marL="6147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95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442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59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737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885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3032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9180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Jméno autora/autorů a kontakt</a:t>
            </a:r>
          </a:p>
        </p:txBody>
      </p:sp>
      <p:sp>
        <p:nvSpPr>
          <p:cNvPr id="19" name="Nadpis 18"/>
          <p:cNvSpPr>
            <a:spLocks noGrp="1"/>
          </p:cNvSpPr>
          <p:nvPr>
            <p:ph type="title" hasCustomPrompt="1"/>
          </p:nvPr>
        </p:nvSpPr>
        <p:spPr>
          <a:xfrm>
            <a:off x="1054100" y="2789238"/>
            <a:ext cx="10081666" cy="1225574"/>
          </a:xfrm>
          <a:prstGeom prst="rect">
            <a:avLst/>
          </a:prstGeom>
        </p:spPr>
        <p:txBody>
          <a:bodyPr lIns="90000">
            <a:normAutofit/>
          </a:bodyPr>
          <a:lstStyle>
            <a:lvl1pPr algn="ctr">
              <a:defRPr sz="5400" b="0" baseline="0">
                <a:solidFill>
                  <a:srgbClr val="034EA2"/>
                </a:solidFill>
              </a:defRPr>
            </a:lvl1pPr>
          </a:lstStyle>
          <a:p>
            <a:r>
              <a:rPr lang="cs-CZ"/>
              <a:t>Rozloučení</a:t>
            </a:r>
          </a:p>
        </p:txBody>
      </p:sp>
      <p:pic>
        <p:nvPicPr>
          <p:cNvPr id="9" name="Obrázek 8" descr="roh-01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599538" y="0"/>
            <a:ext cx="4590876" cy="4590876"/>
          </a:xfrm>
          <a:prstGeom prst="rect">
            <a:avLst/>
          </a:prstGeom>
        </p:spPr>
      </p:pic>
      <p:pic>
        <p:nvPicPr>
          <p:cNvPr id="10" name="Obrázek 9" descr="OPTP_CZ_RO_B_C-RGB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862958" y="5959028"/>
            <a:ext cx="4464496" cy="77041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Úvodní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9153" y="1888657"/>
            <a:ext cx="7487792" cy="5132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bdélník 4"/>
          <p:cNvSpPr>
            <a:spLocks noChangeAspect="1"/>
          </p:cNvSpPr>
          <p:nvPr userDrawn="1"/>
        </p:nvSpPr>
        <p:spPr>
          <a:xfrm>
            <a:off x="0" y="0"/>
            <a:ext cx="12190413" cy="266557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 sz="2457">
              <a:noFill/>
            </a:endParaRPr>
          </a:p>
        </p:txBody>
      </p:sp>
      <p:sp>
        <p:nvSpPr>
          <p:cNvPr id="6" name="Obdélník 5"/>
          <p:cNvSpPr/>
          <p:nvPr userDrawn="1"/>
        </p:nvSpPr>
        <p:spPr>
          <a:xfrm>
            <a:off x="0" y="266863"/>
            <a:ext cx="12190413" cy="147450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 sz="2457">
              <a:noFill/>
            </a:endParaRPr>
          </a:p>
        </p:txBody>
      </p:sp>
      <p:pic>
        <p:nvPicPr>
          <p:cNvPr id="7" name="Obrázek 11" descr="mmr_cr_rgb.em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391" y="708653"/>
            <a:ext cx="1919567" cy="323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Obrázek 6" descr="optp.jp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62663" y="6312860"/>
            <a:ext cx="1113222" cy="456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Obrázek 7" descr="eu.jpg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99162" y="6312860"/>
            <a:ext cx="3039138" cy="455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Podnadpis 2"/>
          <p:cNvSpPr txBox="1">
            <a:spLocks/>
          </p:cNvSpPr>
          <p:nvPr userDrawn="1"/>
        </p:nvSpPr>
        <p:spPr>
          <a:xfrm>
            <a:off x="1870890" y="3216569"/>
            <a:ext cx="9610533" cy="1178378"/>
          </a:xfrm>
          <a:prstGeom prst="rect">
            <a:avLst/>
          </a:prstGeom>
        </p:spPr>
        <p:txBody>
          <a:bodyPr/>
          <a:lstStyle/>
          <a:p>
            <a:pPr>
              <a:spcBef>
                <a:spcPct val="20000"/>
              </a:spcBef>
              <a:buFont typeface="Arial" charset="0"/>
              <a:buNone/>
              <a:defRPr/>
            </a:pPr>
            <a:endParaRPr lang="cs-CZ" sz="2662">
              <a:cs typeface="Arial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871287" y="4542904"/>
            <a:ext cx="9407821" cy="1327048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buNone/>
              <a:defRPr sz="2048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680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361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042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723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404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084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76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744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Klepnutím lze upravit styl předlohy podnadpisů.</a:t>
            </a:r>
            <a:endParaRPr lang="cs-CZ"/>
          </a:p>
        </p:txBody>
      </p:sp>
      <p:sp>
        <p:nvSpPr>
          <p:cNvPr id="14" name="Nadpis 13"/>
          <p:cNvSpPr>
            <a:spLocks noGrp="1" noChangeAspect="1"/>
          </p:cNvSpPr>
          <p:nvPr>
            <p:ph type="title"/>
          </p:nvPr>
        </p:nvSpPr>
        <p:spPr>
          <a:xfrm>
            <a:off x="1871287" y="2036259"/>
            <a:ext cx="9709605" cy="1105873"/>
          </a:xfrm>
          <a:prstGeom prst="rect">
            <a:avLst/>
          </a:prstGeom>
        </p:spPr>
        <p:txBody>
          <a:bodyPr anchor="b"/>
          <a:lstStyle>
            <a:lvl1pPr algn="l">
              <a:defRPr b="1" baseline="0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Klepnutím lze upravit styl předlohy nadpisů.</a:t>
            </a:r>
            <a:endParaRPr lang="cs-CZ"/>
          </a:p>
        </p:txBody>
      </p:sp>
      <p:pic>
        <p:nvPicPr>
          <p:cNvPr id="12" name="Obrázek 11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3192" y="6303994"/>
            <a:ext cx="4611724" cy="610812"/>
          </a:xfrm>
          <a:prstGeom prst="rect">
            <a:avLst/>
          </a:prstGeom>
        </p:spPr>
      </p:pic>
      <p:sp>
        <p:nvSpPr>
          <p:cNvPr id="13" name="Obdélník 12"/>
          <p:cNvSpPr/>
          <p:nvPr userDrawn="1"/>
        </p:nvSpPr>
        <p:spPr>
          <a:xfrm>
            <a:off x="239318" y="635487"/>
            <a:ext cx="2303956" cy="5160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2457"/>
          </a:p>
        </p:txBody>
      </p:sp>
    </p:spTree>
    <p:extLst>
      <p:ext uri="{BB962C8B-B14F-4D97-AF65-F5344CB8AC3E}">
        <p14:creationId xmlns:p14="http://schemas.microsoft.com/office/powerpoint/2010/main" val="3688610487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na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3192" y="6303994"/>
            <a:ext cx="4611724" cy="610812"/>
          </a:xfrm>
          <a:prstGeom prst="rect">
            <a:avLst/>
          </a:prstGeom>
        </p:spPr>
      </p:pic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27313" y="1593910"/>
            <a:ext cx="11053580" cy="4718391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buFontTx/>
              <a:buNone/>
              <a:defRPr sz="2867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57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48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43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43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en-US"/>
              <a:t>Klepnutím lze upravit styly předlohy textu.</a:t>
            </a:r>
          </a:p>
        </p:txBody>
      </p:sp>
      <p:sp>
        <p:nvSpPr>
          <p:cNvPr id="5" name="Obdélník 4"/>
          <p:cNvSpPr/>
          <p:nvPr userDrawn="1"/>
        </p:nvSpPr>
        <p:spPr>
          <a:xfrm>
            <a:off x="239318" y="635487"/>
            <a:ext cx="2303956" cy="5160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2457"/>
          </a:p>
        </p:txBody>
      </p:sp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527313" y="709212"/>
            <a:ext cx="11053580" cy="516074"/>
          </a:xfrm>
          <a:prstGeom prst="rect">
            <a:avLst/>
          </a:prstGeom>
        </p:spPr>
        <p:txBody>
          <a:bodyPr anchor="t"/>
          <a:lstStyle>
            <a:lvl1pPr algn="l">
              <a:defRPr sz="3276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Klepnutím lze upravit styl předlohy nadpisů.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66672480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dnadpis 2">
            <a:extLst>
              <a:ext uri="{FF2B5EF4-FFF2-40B4-BE49-F238E27FC236}">
                <a16:creationId xmlns:a16="http://schemas.microsoft.com/office/drawing/2014/main" id="{B42A2E06-F1E5-4833-A1CA-24FEAF78DDAF}"/>
              </a:ext>
            </a:extLst>
          </p:cNvPr>
          <p:cNvSpPr txBox="1">
            <a:spLocks/>
          </p:cNvSpPr>
          <p:nvPr userDrawn="1"/>
        </p:nvSpPr>
        <p:spPr>
          <a:xfrm>
            <a:off x="1870890" y="3879711"/>
            <a:ext cx="9610533" cy="59000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6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sz="2662"/>
              <a:t>MINISTERSTVO PRO MÍSTNÍ ROZVOJ ČR</a:t>
            </a:r>
          </a:p>
        </p:txBody>
      </p:sp>
      <p:pic>
        <p:nvPicPr>
          <p:cNvPr id="7" name="Obrázek 5" descr="mmr_cr_rgb.emf">
            <a:extLst>
              <a:ext uri="{FF2B5EF4-FFF2-40B4-BE49-F238E27FC236}">
                <a16:creationId xmlns:a16="http://schemas.microsoft.com/office/drawing/2014/main" id="{2A4857C1-FFB3-46C7-9F27-C90801F67DC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744" y="708653"/>
            <a:ext cx="3420088" cy="57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Podnadpis 2"/>
          <p:cNvSpPr>
            <a:spLocks noGrp="1"/>
          </p:cNvSpPr>
          <p:nvPr>
            <p:ph type="subTitle" idx="1"/>
          </p:nvPr>
        </p:nvSpPr>
        <p:spPr>
          <a:xfrm>
            <a:off x="1871287" y="4690354"/>
            <a:ext cx="9407821" cy="184312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spcBef>
                <a:spcPts val="1024"/>
              </a:spcBef>
              <a:spcAft>
                <a:spcPts val="1024"/>
              </a:spcAft>
              <a:buNone/>
              <a:defRPr sz="2048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680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361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042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723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404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084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76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744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Klepnutím lze upravit styl předlohy podnadpisů.</a:t>
            </a:r>
          </a:p>
        </p:txBody>
      </p:sp>
      <p:sp>
        <p:nvSpPr>
          <p:cNvPr id="6" name="Nadpis 13"/>
          <p:cNvSpPr>
            <a:spLocks noGrp="1" noChangeAspect="1"/>
          </p:cNvSpPr>
          <p:nvPr>
            <p:ph type="title"/>
          </p:nvPr>
        </p:nvSpPr>
        <p:spPr>
          <a:xfrm>
            <a:off x="1871287" y="2036259"/>
            <a:ext cx="9709605" cy="1916846"/>
          </a:xfrm>
          <a:prstGeom prst="rect">
            <a:avLst/>
          </a:prstGeom>
        </p:spPr>
        <p:txBody>
          <a:bodyPr anchor="b"/>
          <a:lstStyle>
            <a:lvl1pPr algn="l">
              <a:defRPr b="1" baseline="0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/>
              <a:t>Klepnutím lze upravit styl předlohy nadpisů.</a:t>
            </a:r>
          </a:p>
        </p:txBody>
      </p:sp>
    </p:spTree>
    <p:extLst>
      <p:ext uri="{BB962C8B-B14F-4D97-AF65-F5344CB8AC3E}">
        <p14:creationId xmlns:p14="http://schemas.microsoft.com/office/powerpoint/2010/main" val="682419538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Úvodní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Obrázek 5" descr="mmr_cr_rgb.emf">
            <a:extLst>
              <a:ext uri="{FF2B5EF4-FFF2-40B4-BE49-F238E27FC236}">
                <a16:creationId xmlns:a16="http://schemas.microsoft.com/office/drawing/2014/main" id="{2A4857C1-FFB3-46C7-9F27-C90801F67DC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744" y="708653"/>
            <a:ext cx="3420088" cy="57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Nadpis 13"/>
          <p:cNvSpPr>
            <a:spLocks noGrp="1" noChangeAspect="1"/>
          </p:cNvSpPr>
          <p:nvPr>
            <p:ph type="title"/>
          </p:nvPr>
        </p:nvSpPr>
        <p:spPr>
          <a:xfrm>
            <a:off x="527313" y="1446460"/>
            <a:ext cx="6815870" cy="2138021"/>
          </a:xfrm>
          <a:prstGeom prst="rect">
            <a:avLst/>
          </a:prstGeom>
        </p:spPr>
        <p:txBody>
          <a:bodyPr anchor="b"/>
          <a:lstStyle>
            <a:lvl1pPr algn="l">
              <a:defRPr b="1" baseline="0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/>
              <a:t>Klepnutím lze upravit styl předlohy nadpisů.</a:t>
            </a:r>
          </a:p>
        </p:txBody>
      </p:sp>
    </p:spTree>
    <p:extLst>
      <p:ext uri="{BB962C8B-B14F-4D97-AF65-F5344CB8AC3E}">
        <p14:creationId xmlns:p14="http://schemas.microsoft.com/office/powerpoint/2010/main" val="682037665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na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4" descr="mmr_cr_rgb.emf">
            <a:extLst>
              <a:ext uri="{FF2B5EF4-FFF2-40B4-BE49-F238E27FC236}">
                <a16:creationId xmlns:a16="http://schemas.microsoft.com/office/drawing/2014/main" id="{9236852B-1E75-425D-862B-40DDE00167D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337" y="635513"/>
            <a:ext cx="2687817" cy="453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27313" y="2109984"/>
            <a:ext cx="11053580" cy="449721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spcBef>
                <a:spcPts val="1024"/>
              </a:spcBef>
              <a:spcAft>
                <a:spcPts val="1024"/>
              </a:spcAft>
              <a:buFontTx/>
              <a:buNone/>
              <a:defRPr sz="2867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57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48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43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43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527313" y="1446460"/>
            <a:ext cx="11053580" cy="516074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3276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/>
              <a:t>Klepnutím lze upravit styl předlohy nadpisů.</a:t>
            </a:r>
          </a:p>
        </p:txBody>
      </p:sp>
    </p:spTree>
    <p:extLst>
      <p:ext uri="{BB962C8B-B14F-4D97-AF65-F5344CB8AC3E}">
        <p14:creationId xmlns:p14="http://schemas.microsoft.com/office/powerpoint/2010/main" val="1896032114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nitřní list s na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4" descr="mmr_cr_rgb.emf">
            <a:extLst>
              <a:ext uri="{FF2B5EF4-FFF2-40B4-BE49-F238E27FC236}">
                <a16:creationId xmlns:a16="http://schemas.microsoft.com/office/drawing/2014/main" id="{9236852B-1E75-425D-862B-40DDE00167D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337" y="635513"/>
            <a:ext cx="2687817" cy="453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27313" y="3142132"/>
            <a:ext cx="11053580" cy="346506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spcBef>
                <a:spcPts val="1024"/>
              </a:spcBef>
              <a:spcAft>
                <a:spcPts val="1024"/>
              </a:spcAft>
              <a:buFontTx/>
              <a:buNone/>
              <a:defRPr sz="2048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57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48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43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43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/>
              <a:t>Klepnutím lze upravit styly předlohy textu.</a:t>
            </a:r>
          </a:p>
        </p:txBody>
      </p:sp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527313" y="1446460"/>
            <a:ext cx="11053580" cy="1032148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3276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/>
              <a:t>Klepnutím lze upravit styl předlohy nadpisů.</a:t>
            </a:r>
          </a:p>
        </p:txBody>
      </p:sp>
      <p:sp>
        <p:nvSpPr>
          <p:cNvPr id="5" name="Nadpis 9">
            <a:extLst>
              <a:ext uri="{FF2B5EF4-FFF2-40B4-BE49-F238E27FC236}">
                <a16:creationId xmlns:a16="http://schemas.microsoft.com/office/drawing/2014/main" id="{A40CA578-DB87-457E-8398-898FFF496C4B}"/>
              </a:ext>
            </a:extLst>
          </p:cNvPr>
          <p:cNvSpPr txBox="1">
            <a:spLocks/>
          </p:cNvSpPr>
          <p:nvPr userDrawn="1"/>
        </p:nvSpPr>
        <p:spPr>
          <a:xfrm>
            <a:off x="527313" y="2478608"/>
            <a:ext cx="11053580" cy="663524"/>
          </a:xfrm>
          <a:prstGeom prst="rect">
            <a:avLst/>
          </a:prstGeom>
        </p:spPr>
        <p:txBody>
          <a:bodyPr anchor="t"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rgbClr val="000099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cs-CZ" sz="2048">
                <a:solidFill>
                  <a:schemeClr val="accent1"/>
                </a:solidFill>
              </a:rPr>
              <a:t>Klepnutím lze upravit styl předlohy nadpisů.</a:t>
            </a:r>
          </a:p>
        </p:txBody>
      </p:sp>
    </p:spTree>
    <p:extLst>
      <p:ext uri="{BB962C8B-B14F-4D97-AF65-F5344CB8AC3E}">
        <p14:creationId xmlns:p14="http://schemas.microsoft.com/office/powerpoint/2010/main" val="2470532955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bez nadpis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4" descr="mmr_cr_rgb.emf">
            <a:extLst>
              <a:ext uri="{FF2B5EF4-FFF2-40B4-BE49-F238E27FC236}">
                <a16:creationId xmlns:a16="http://schemas.microsoft.com/office/drawing/2014/main" id="{CD0D8852-358E-4301-B2CD-3AD03D2B592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337" y="635513"/>
            <a:ext cx="2687817" cy="453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Zástupný symbol pro obsah 2"/>
          <p:cNvSpPr>
            <a:spLocks noGrp="1"/>
          </p:cNvSpPr>
          <p:nvPr>
            <p:ph idx="1"/>
          </p:nvPr>
        </p:nvSpPr>
        <p:spPr>
          <a:xfrm>
            <a:off x="527313" y="1520185"/>
            <a:ext cx="11053580" cy="5087016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spcBef>
                <a:spcPts val="1024"/>
              </a:spcBef>
              <a:spcAft>
                <a:spcPts val="1024"/>
              </a:spcAft>
              <a:buFontTx/>
              <a:buNone/>
              <a:defRPr sz="2867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57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48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43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43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cs-CZ"/>
              <a:t>Klepnutím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3528521416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odrážka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 descr="mmr_cr_rgb.emf">
            <a:extLst>
              <a:ext uri="{FF2B5EF4-FFF2-40B4-BE49-F238E27FC236}">
                <a16:creationId xmlns:a16="http://schemas.microsoft.com/office/drawing/2014/main" id="{752F7945-D924-4C38-A8A5-FC9A797EDAB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337" y="635513"/>
            <a:ext cx="2687817" cy="453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335317" y="1299011"/>
            <a:ext cx="11519780" cy="516074"/>
          </a:xfrm>
          <a:prstGeom prst="rect">
            <a:avLst/>
          </a:prstGeom>
        </p:spPr>
        <p:txBody>
          <a:bodyPr anchor="t">
            <a:noAutofit/>
          </a:bodyPr>
          <a:lstStyle>
            <a:lvl1pPr algn="l">
              <a:defRPr sz="3276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/>
              <a:t>Klepnutím lze upravit styl předlohy nadpisů.</a:t>
            </a:r>
          </a:p>
        </p:txBody>
      </p:sp>
    </p:spTree>
    <p:extLst>
      <p:ext uri="{BB962C8B-B14F-4D97-AF65-F5344CB8AC3E}">
        <p14:creationId xmlns:p14="http://schemas.microsoft.com/office/powerpoint/2010/main" val="3776717370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Úvodní sníme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élník 9"/>
          <p:cNvSpPr/>
          <p:nvPr userDrawn="1"/>
        </p:nvSpPr>
        <p:spPr>
          <a:xfrm>
            <a:off x="952" y="0"/>
            <a:ext cx="12190412" cy="63539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2457"/>
          </a:p>
        </p:txBody>
      </p:sp>
      <p:sp>
        <p:nvSpPr>
          <p:cNvPr id="8" name="Obdélník 7"/>
          <p:cNvSpPr/>
          <p:nvPr userDrawn="1"/>
        </p:nvSpPr>
        <p:spPr>
          <a:xfrm>
            <a:off x="6467692" y="2912628"/>
            <a:ext cx="5723672" cy="41088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2457"/>
          </a:p>
        </p:txBody>
      </p:sp>
      <p:sp>
        <p:nvSpPr>
          <p:cNvPr id="9" name="Obdélník 8"/>
          <p:cNvSpPr/>
          <p:nvPr userDrawn="1"/>
        </p:nvSpPr>
        <p:spPr>
          <a:xfrm>
            <a:off x="1" y="5789498"/>
            <a:ext cx="3094164" cy="12320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2457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592589" y="1086952"/>
            <a:ext cx="10988303" cy="1842917"/>
          </a:xfrm>
        </p:spPr>
        <p:txBody>
          <a:bodyPr wrap="square" lIns="0" tIns="360000" rIns="0" bIns="0">
            <a:noAutofit/>
          </a:bodyPr>
          <a:lstStyle>
            <a:lvl1pPr marL="0" indent="0" algn="l">
              <a:buNone/>
              <a:defRPr sz="2867">
                <a:solidFill>
                  <a:srgbClr val="004B8D"/>
                </a:solidFill>
              </a:defRPr>
            </a:lvl1pPr>
            <a:lvl2pPr marL="4680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361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042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723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404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084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765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744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590" y="5945195"/>
            <a:ext cx="2264539" cy="817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7267" y="3723541"/>
            <a:ext cx="5404096" cy="3302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Zástupný symbol pro číslo snímku 4"/>
          <p:cNvSpPr>
            <a:spLocks noGrp="1"/>
          </p:cNvSpPr>
          <p:nvPr>
            <p:ph type="sldNum" sz="quarter" idx="12"/>
          </p:nvPr>
        </p:nvSpPr>
        <p:spPr>
          <a:xfrm>
            <a:off x="10991113" y="6507903"/>
            <a:ext cx="589779" cy="373831"/>
          </a:xfrm>
          <a:prstGeom prst="rect">
            <a:avLst/>
          </a:prstGeom>
        </p:spPr>
        <p:txBody>
          <a:bodyPr/>
          <a:lstStyle>
            <a:lvl1pPr>
              <a:defRPr sz="1638"/>
            </a:lvl1pPr>
          </a:lstStyle>
          <a:p>
            <a:fld id="{E8840746-E84D-450F-9CEF-85632363BC31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</p:spTree>
    <p:extLst>
      <p:ext uri="{BB962C8B-B14F-4D97-AF65-F5344CB8AC3E}">
        <p14:creationId xmlns:p14="http://schemas.microsoft.com/office/powerpoint/2010/main" val="596037959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lastní rozlože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840746-E84D-450F-9CEF-85632363BC31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82304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Úvodní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dnadpis 2"/>
          <p:cNvSpPr txBox="1">
            <a:spLocks/>
          </p:cNvSpPr>
          <p:nvPr userDrawn="1"/>
        </p:nvSpPr>
        <p:spPr>
          <a:xfrm>
            <a:off x="1870889" y="3879711"/>
            <a:ext cx="9610533" cy="590002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6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cs-CZ" sz="2600"/>
              <a:t>MINISTERSTVO PRO MÍSTNÍ ROZVOJ ČR</a:t>
            </a:r>
          </a:p>
        </p:txBody>
      </p:sp>
      <p:sp>
        <p:nvSpPr>
          <p:cNvPr id="5" name="Podnadpis 2"/>
          <p:cNvSpPr>
            <a:spLocks noGrp="1"/>
          </p:cNvSpPr>
          <p:nvPr>
            <p:ph type="subTitle" idx="1"/>
          </p:nvPr>
        </p:nvSpPr>
        <p:spPr>
          <a:xfrm>
            <a:off x="1871289" y="4690354"/>
            <a:ext cx="9407820" cy="184312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 algn="l">
              <a:spcBef>
                <a:spcPts val="1000"/>
              </a:spcBef>
              <a:spcAft>
                <a:spcPts val="1000"/>
              </a:spcAft>
              <a:buNone/>
              <a:defRPr sz="20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1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Klepnutím lze upravit styl předlohy podnadpisů.</a:t>
            </a:r>
          </a:p>
        </p:txBody>
      </p:sp>
      <p:sp>
        <p:nvSpPr>
          <p:cNvPr id="6" name="Nadpis 13"/>
          <p:cNvSpPr>
            <a:spLocks noGrp="1" noChangeAspect="1"/>
          </p:cNvSpPr>
          <p:nvPr>
            <p:ph type="title"/>
          </p:nvPr>
        </p:nvSpPr>
        <p:spPr>
          <a:xfrm>
            <a:off x="1871289" y="2036259"/>
            <a:ext cx="9709605" cy="1916846"/>
          </a:xfrm>
          <a:prstGeom prst="rect">
            <a:avLst/>
          </a:prstGeom>
        </p:spPr>
        <p:txBody>
          <a:bodyPr anchor="b"/>
          <a:lstStyle>
            <a:lvl1pPr algn="l">
              <a:defRPr b="1" baseline="0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cs-CZ"/>
              <a:t>Klepnutím lze upravit styl předlohy nadpisů.</a:t>
            </a:r>
          </a:p>
        </p:txBody>
      </p:sp>
      <p:pic>
        <p:nvPicPr>
          <p:cNvPr id="8" name="obrázek 1" descr="mmr_barevne"/>
          <p:cNvPicPr/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551313" y="635380"/>
            <a:ext cx="2159354" cy="47915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314944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 anchor="t" anchorCtr="0"/>
          <a:lstStyle/>
          <a:p>
            <a:r>
              <a:rPr lang="cs-CZ"/>
              <a:t>Kliknutím lze upravit styl.</a:t>
            </a:r>
          </a:p>
        </p:txBody>
      </p:sp>
      <p:sp>
        <p:nvSpPr>
          <p:cNvPr id="6" name="Zástupný symbol pro text 5"/>
          <p:cNvSpPr>
            <a:spLocks noGrp="1"/>
          </p:cNvSpPr>
          <p:nvPr>
            <p:ph type="body" sz="quarter" idx="10"/>
          </p:nvPr>
        </p:nvSpPr>
        <p:spPr>
          <a:xfrm>
            <a:off x="592589" y="1023931"/>
            <a:ext cx="10988303" cy="4765567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číslo snímku 4"/>
          <p:cNvSpPr txBox="1">
            <a:spLocks/>
          </p:cNvSpPr>
          <p:nvPr userDrawn="1"/>
        </p:nvSpPr>
        <p:spPr>
          <a:xfrm>
            <a:off x="10991113" y="6498750"/>
            <a:ext cx="589779" cy="373831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sz="1638"/>
          </a:p>
        </p:txBody>
      </p:sp>
      <p:sp>
        <p:nvSpPr>
          <p:cNvPr id="7" name="Zástupný symbol pro číslo snímku 4"/>
          <p:cNvSpPr>
            <a:spLocks noGrp="1"/>
          </p:cNvSpPr>
          <p:nvPr>
            <p:ph type="sldNum" sz="quarter" idx="12"/>
          </p:nvPr>
        </p:nvSpPr>
        <p:spPr>
          <a:xfrm>
            <a:off x="10991113" y="6507903"/>
            <a:ext cx="589779" cy="373831"/>
          </a:xfrm>
          <a:prstGeom prst="rect">
            <a:avLst/>
          </a:prstGeom>
        </p:spPr>
        <p:txBody>
          <a:bodyPr/>
          <a:lstStyle>
            <a:lvl1pPr>
              <a:defRPr sz="1638"/>
            </a:lvl1pPr>
          </a:lstStyle>
          <a:p>
            <a:fld id="{E8840746-E84D-450F-9CEF-85632363BC31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Zástupný symbol pro číslo snímku 4"/>
          <p:cNvSpPr txBox="1">
            <a:spLocks/>
          </p:cNvSpPr>
          <p:nvPr userDrawn="1"/>
        </p:nvSpPr>
        <p:spPr>
          <a:xfrm>
            <a:off x="10991113" y="6507903"/>
            <a:ext cx="589779" cy="373831"/>
          </a:xfrm>
          <a:prstGeom prst="rect">
            <a:avLst/>
          </a:prstGeom>
        </p:spPr>
        <p:txBody>
          <a:bodyPr/>
          <a:lstStyle>
            <a:defPPr>
              <a:defRPr lang="cs-CZ"/>
            </a:defPPr>
            <a:lvl1pPr marL="0" algn="l" defTabSz="914400" rtl="0" eaLnBrk="1" latinLnBrk="0" hangingPunct="1"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8840746-E84D-450F-9CEF-85632363BC31}" type="slidenum">
              <a:rPr lang="cs-CZ" sz="1638" smtClean="0"/>
              <a:pPr/>
              <a:t>‹#›</a:t>
            </a:fld>
            <a:endParaRPr lang="cs-CZ" sz="1638"/>
          </a:p>
        </p:txBody>
      </p:sp>
    </p:spTree>
    <p:extLst>
      <p:ext uri="{BB962C8B-B14F-4D97-AF65-F5344CB8AC3E}">
        <p14:creationId xmlns:p14="http://schemas.microsoft.com/office/powerpoint/2010/main" val="1226422636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kt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787267" y="456725"/>
            <a:ext cx="4812673" cy="441160"/>
          </a:xfrm>
        </p:spPr>
        <p:txBody>
          <a:bodyPr lIns="0" tIns="0" rIns="0" bIns="0" anchor="t" anchorCtr="0">
            <a:spAutoFit/>
          </a:bodyPr>
          <a:lstStyle>
            <a:lvl1pPr algn="l">
              <a:defRPr sz="2867">
                <a:solidFill>
                  <a:srgbClr val="B9E0F7"/>
                </a:solidFill>
              </a:defRPr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14"/>
          </p:nvPr>
        </p:nvSpPr>
        <p:spPr>
          <a:xfrm>
            <a:off x="592589" y="456724"/>
            <a:ext cx="5604204" cy="5332774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5"/>
          </p:nvPr>
        </p:nvSpPr>
        <p:spPr>
          <a:xfrm>
            <a:off x="6787268" y="897884"/>
            <a:ext cx="4812673" cy="4891613"/>
          </a:xfrm>
        </p:spPr>
        <p:txBody>
          <a:bodyPr>
            <a:normAutofit/>
          </a:bodyPr>
          <a:lstStyle>
            <a:lvl1pPr>
              <a:defRPr sz="2048"/>
            </a:lvl1pPr>
            <a:lvl2pPr>
              <a:defRPr sz="2048"/>
            </a:lvl2pPr>
            <a:lvl3pPr>
              <a:defRPr sz="2048"/>
            </a:lvl3pPr>
            <a:lvl4pPr>
              <a:defRPr sz="2048"/>
            </a:lvl4pPr>
            <a:lvl5pPr>
              <a:defRPr sz="2048"/>
            </a:lvl5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>
          <a:xfrm>
            <a:off x="10991113" y="6507903"/>
            <a:ext cx="589779" cy="373831"/>
          </a:xfrm>
          <a:prstGeom prst="rect">
            <a:avLst/>
          </a:prstGeom>
        </p:spPr>
        <p:txBody>
          <a:bodyPr/>
          <a:lstStyle>
            <a:lvl1pPr>
              <a:defRPr sz="1638"/>
            </a:lvl1pPr>
          </a:lstStyle>
          <a:p>
            <a:fld id="{E8840746-E84D-450F-9CEF-85632363BC31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96564692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adpis a 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obsah 5"/>
          <p:cNvSpPr>
            <a:spLocks noGrp="1"/>
          </p:cNvSpPr>
          <p:nvPr>
            <p:ph sz="quarter" idx="10"/>
          </p:nvPr>
        </p:nvSpPr>
        <p:spPr>
          <a:xfrm>
            <a:off x="592590" y="1023930"/>
            <a:ext cx="11007351" cy="4765567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4" name="Zástupný symbol pro číslo snímku 4"/>
          <p:cNvSpPr>
            <a:spLocks noGrp="1"/>
          </p:cNvSpPr>
          <p:nvPr>
            <p:ph type="sldNum" sz="quarter" idx="12"/>
          </p:nvPr>
        </p:nvSpPr>
        <p:spPr>
          <a:xfrm>
            <a:off x="10991113" y="6507903"/>
            <a:ext cx="589779" cy="373831"/>
          </a:xfrm>
          <a:prstGeom prst="rect">
            <a:avLst/>
          </a:prstGeom>
        </p:spPr>
        <p:txBody>
          <a:bodyPr/>
          <a:lstStyle>
            <a:lvl1pPr>
              <a:defRPr sz="1638"/>
            </a:lvl1pPr>
          </a:lstStyle>
          <a:p>
            <a:fld id="{E8840746-E84D-450F-9CEF-85632363BC31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68446795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ávěrečný sníme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délník 9"/>
          <p:cNvSpPr/>
          <p:nvPr userDrawn="1"/>
        </p:nvSpPr>
        <p:spPr>
          <a:xfrm>
            <a:off x="952" y="0"/>
            <a:ext cx="12190412" cy="63539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2457"/>
          </a:p>
        </p:txBody>
      </p:sp>
      <p:sp>
        <p:nvSpPr>
          <p:cNvPr id="8" name="Obdélník 7"/>
          <p:cNvSpPr/>
          <p:nvPr userDrawn="1"/>
        </p:nvSpPr>
        <p:spPr>
          <a:xfrm>
            <a:off x="6467692" y="2912628"/>
            <a:ext cx="5723672" cy="41088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2457"/>
          </a:p>
        </p:txBody>
      </p:sp>
      <p:sp>
        <p:nvSpPr>
          <p:cNvPr id="9" name="Obdélník 8"/>
          <p:cNvSpPr/>
          <p:nvPr userDrawn="1"/>
        </p:nvSpPr>
        <p:spPr>
          <a:xfrm>
            <a:off x="1" y="5789498"/>
            <a:ext cx="3094164" cy="123201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2457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590" y="5945195"/>
            <a:ext cx="2264539" cy="817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7267" y="3723541"/>
            <a:ext cx="5404096" cy="3302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Nadpis 6"/>
          <p:cNvSpPr>
            <a:spLocks noGrp="1"/>
          </p:cNvSpPr>
          <p:nvPr>
            <p:ph type="title"/>
          </p:nvPr>
        </p:nvSpPr>
        <p:spPr>
          <a:xfrm>
            <a:off x="592590" y="1842918"/>
            <a:ext cx="10988301" cy="630229"/>
          </a:xfrm>
        </p:spPr>
        <p:txBody>
          <a:bodyPr anchor="t" anchorCtr="0"/>
          <a:lstStyle>
            <a:lvl1pPr>
              <a:defRPr sz="4095">
                <a:solidFill>
                  <a:srgbClr val="004B8D"/>
                </a:solidFill>
              </a:defRPr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11" name="Zástupný symbol pro číslo snímku 4"/>
          <p:cNvSpPr>
            <a:spLocks noGrp="1"/>
          </p:cNvSpPr>
          <p:nvPr>
            <p:ph type="sldNum" sz="quarter" idx="12"/>
          </p:nvPr>
        </p:nvSpPr>
        <p:spPr>
          <a:xfrm>
            <a:off x="10991113" y="6507903"/>
            <a:ext cx="589779" cy="373831"/>
          </a:xfrm>
          <a:prstGeom prst="rect">
            <a:avLst/>
          </a:prstGeom>
        </p:spPr>
        <p:txBody>
          <a:bodyPr/>
          <a:lstStyle>
            <a:lvl1pPr>
              <a:defRPr sz="1638"/>
            </a:lvl1pPr>
          </a:lstStyle>
          <a:p>
            <a:fld id="{E8840746-E84D-450F-9CEF-85632363BC31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47587162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3802" y="1149123"/>
            <a:ext cx="9142810" cy="2444527"/>
          </a:xfrm>
        </p:spPr>
        <p:txBody>
          <a:bodyPr anchor="b"/>
          <a:lstStyle>
            <a:lvl1pPr algn="ctr">
              <a:defRPr sz="6143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3802" y="3687920"/>
            <a:ext cx="9142810" cy="1695240"/>
          </a:xfrm>
        </p:spPr>
        <p:txBody>
          <a:bodyPr/>
          <a:lstStyle>
            <a:lvl1pPr marL="0" indent="0" algn="ctr">
              <a:buNone/>
              <a:defRPr sz="2457"/>
            </a:lvl1pPr>
            <a:lvl2pPr marL="468081" indent="0" algn="ctr">
              <a:buNone/>
              <a:defRPr sz="2048"/>
            </a:lvl2pPr>
            <a:lvl3pPr marL="936163" indent="0" algn="ctr">
              <a:buNone/>
              <a:defRPr sz="1843"/>
            </a:lvl3pPr>
            <a:lvl4pPr marL="1404244" indent="0" algn="ctr">
              <a:buNone/>
              <a:defRPr sz="1638"/>
            </a:lvl4pPr>
            <a:lvl5pPr marL="1872325" indent="0" algn="ctr">
              <a:buNone/>
              <a:defRPr sz="1638"/>
            </a:lvl5pPr>
            <a:lvl6pPr marL="2340407" indent="0" algn="ctr">
              <a:buNone/>
              <a:defRPr sz="1638"/>
            </a:lvl6pPr>
            <a:lvl7pPr marL="2808488" indent="0" algn="ctr">
              <a:buNone/>
              <a:defRPr sz="1638"/>
            </a:lvl7pPr>
            <a:lvl8pPr marL="3276570" indent="0" algn="ctr">
              <a:buNone/>
              <a:defRPr sz="1638"/>
            </a:lvl8pPr>
            <a:lvl9pPr marL="3744651" indent="0" algn="ctr">
              <a:buNone/>
              <a:defRPr sz="1638"/>
            </a:lvl9pPr>
          </a:lstStyle>
          <a:p>
            <a:r>
              <a:rPr lang="cs-CZ"/>
              <a:t>Kliknutím lze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16.06.2022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  <p:pic>
        <p:nvPicPr>
          <p:cNvPr id="9" name="Obrázek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0413" cy="455673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1207" y="5973626"/>
            <a:ext cx="6148000" cy="1047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609866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z="4505"/>
            </a:lvl1pPr>
          </a:lstStyle>
          <a:p>
            <a:r>
              <a:rPr lang="cs-CZ" sz="3686" b="1">
                <a:solidFill>
                  <a:srgbClr val="7EA2D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Nadpis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 hasCustomPrompt="1"/>
          </p:nvPr>
        </p:nvSpPr>
        <p:spPr>
          <a:xfrm>
            <a:off x="838091" y="1869153"/>
            <a:ext cx="10514231" cy="4099133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cs-CZ"/>
              <a:t>Předepsané písmo </a:t>
            </a:r>
            <a:r>
              <a:rPr lang="cs-CZ" err="1"/>
              <a:t>Arial</a:t>
            </a:r>
            <a:endParaRPr lang="cs-CZ"/>
          </a:p>
        </p:txBody>
      </p:sp>
      <p:pic>
        <p:nvPicPr>
          <p:cNvPr id="6" name="Obrázek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0413" cy="455673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1207" y="5973626"/>
            <a:ext cx="6148000" cy="1047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4517036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742" y="1750503"/>
            <a:ext cx="10514231" cy="2920754"/>
          </a:xfrm>
        </p:spPr>
        <p:txBody>
          <a:bodyPr anchor="b"/>
          <a:lstStyle>
            <a:lvl1pPr>
              <a:defRPr sz="6143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742" y="4698889"/>
            <a:ext cx="10514231" cy="1535955"/>
          </a:xfrm>
        </p:spPr>
        <p:txBody>
          <a:bodyPr/>
          <a:lstStyle>
            <a:lvl1pPr marL="0" indent="0">
              <a:buNone/>
              <a:defRPr sz="2457">
                <a:solidFill>
                  <a:schemeClr val="tx1">
                    <a:tint val="75000"/>
                  </a:schemeClr>
                </a:solidFill>
              </a:defRPr>
            </a:lvl1pPr>
            <a:lvl2pPr marL="468081" indent="0">
              <a:buNone/>
              <a:defRPr sz="2048">
                <a:solidFill>
                  <a:schemeClr val="tx1">
                    <a:tint val="75000"/>
                  </a:schemeClr>
                </a:solidFill>
              </a:defRPr>
            </a:lvl2pPr>
            <a:lvl3pPr marL="936163" indent="0">
              <a:buNone/>
              <a:defRPr sz="1843">
                <a:solidFill>
                  <a:schemeClr val="tx1">
                    <a:tint val="75000"/>
                  </a:schemeClr>
                </a:solidFill>
              </a:defRPr>
            </a:lvl3pPr>
            <a:lvl4pPr marL="1404244" indent="0">
              <a:buNone/>
              <a:defRPr sz="1638">
                <a:solidFill>
                  <a:schemeClr val="tx1">
                    <a:tint val="75000"/>
                  </a:schemeClr>
                </a:solidFill>
              </a:defRPr>
            </a:lvl4pPr>
            <a:lvl5pPr marL="1872325" indent="0">
              <a:buNone/>
              <a:defRPr sz="1638">
                <a:solidFill>
                  <a:schemeClr val="tx1">
                    <a:tint val="75000"/>
                  </a:schemeClr>
                </a:solidFill>
              </a:defRPr>
            </a:lvl5pPr>
            <a:lvl6pPr marL="2340407" indent="0">
              <a:buNone/>
              <a:defRPr sz="1638">
                <a:solidFill>
                  <a:schemeClr val="tx1">
                    <a:tint val="75000"/>
                  </a:schemeClr>
                </a:solidFill>
              </a:defRPr>
            </a:lvl6pPr>
            <a:lvl7pPr marL="2808488" indent="0">
              <a:buNone/>
              <a:defRPr sz="1638">
                <a:solidFill>
                  <a:schemeClr val="tx1">
                    <a:tint val="75000"/>
                  </a:schemeClr>
                </a:solidFill>
              </a:defRPr>
            </a:lvl7pPr>
            <a:lvl8pPr marL="3276570" indent="0">
              <a:buNone/>
              <a:defRPr sz="1638">
                <a:solidFill>
                  <a:schemeClr val="tx1">
                    <a:tint val="75000"/>
                  </a:schemeClr>
                </a:solidFill>
              </a:defRPr>
            </a:lvl8pPr>
            <a:lvl9pPr marL="3744651" indent="0">
              <a:buNone/>
              <a:defRPr sz="163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16.06.2022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  <p:pic>
        <p:nvPicPr>
          <p:cNvPr id="9" name="Obrázek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0413" cy="455673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1207" y="5973626"/>
            <a:ext cx="6148000" cy="1047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030517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091" y="1869153"/>
            <a:ext cx="5155529" cy="4455085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96793" y="1869153"/>
            <a:ext cx="5155529" cy="4455085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16.06.2022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  <p:pic>
        <p:nvPicPr>
          <p:cNvPr id="10" name="Obrázek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0413" cy="455673"/>
          </a:xfrm>
          <a:prstGeom prst="rect">
            <a:avLst/>
          </a:prstGeom>
        </p:spPr>
      </p:pic>
      <p:pic>
        <p:nvPicPr>
          <p:cNvPr id="11" name="Obrázek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1207" y="5973626"/>
            <a:ext cx="6148000" cy="1047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401156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40208" y="373831"/>
            <a:ext cx="10514231" cy="1357168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40208" y="1721247"/>
            <a:ext cx="5157645" cy="843556"/>
          </a:xfrm>
        </p:spPr>
        <p:txBody>
          <a:bodyPr anchor="b"/>
          <a:lstStyle>
            <a:lvl1pPr marL="0" indent="0">
              <a:buNone/>
              <a:defRPr sz="2457" b="1"/>
            </a:lvl1pPr>
            <a:lvl2pPr marL="468081" indent="0">
              <a:buNone/>
              <a:defRPr sz="2048" b="1"/>
            </a:lvl2pPr>
            <a:lvl3pPr marL="936163" indent="0">
              <a:buNone/>
              <a:defRPr sz="1843" b="1"/>
            </a:lvl3pPr>
            <a:lvl4pPr marL="1404244" indent="0">
              <a:buNone/>
              <a:defRPr sz="1638" b="1"/>
            </a:lvl4pPr>
            <a:lvl5pPr marL="1872325" indent="0">
              <a:buNone/>
              <a:defRPr sz="1638" b="1"/>
            </a:lvl5pPr>
            <a:lvl6pPr marL="2340407" indent="0">
              <a:buNone/>
              <a:defRPr sz="1638" b="1"/>
            </a:lvl6pPr>
            <a:lvl7pPr marL="2808488" indent="0">
              <a:buNone/>
              <a:defRPr sz="1638" b="1"/>
            </a:lvl7pPr>
            <a:lvl8pPr marL="3276570" indent="0">
              <a:buNone/>
              <a:defRPr sz="1638" b="1"/>
            </a:lvl8pPr>
            <a:lvl9pPr marL="3744651" indent="0">
              <a:buNone/>
              <a:defRPr sz="1638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40208" y="2564803"/>
            <a:ext cx="5157645" cy="377243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1396" y="1721247"/>
            <a:ext cx="5183043" cy="843556"/>
          </a:xfrm>
        </p:spPr>
        <p:txBody>
          <a:bodyPr anchor="b"/>
          <a:lstStyle>
            <a:lvl1pPr marL="0" indent="0">
              <a:buNone/>
              <a:defRPr sz="2457" b="1"/>
            </a:lvl1pPr>
            <a:lvl2pPr marL="468081" indent="0">
              <a:buNone/>
              <a:defRPr sz="2048" b="1"/>
            </a:lvl2pPr>
            <a:lvl3pPr marL="936163" indent="0">
              <a:buNone/>
              <a:defRPr sz="1843" b="1"/>
            </a:lvl3pPr>
            <a:lvl4pPr marL="1404244" indent="0">
              <a:buNone/>
              <a:defRPr sz="1638" b="1"/>
            </a:lvl4pPr>
            <a:lvl5pPr marL="1872325" indent="0">
              <a:buNone/>
              <a:defRPr sz="1638" b="1"/>
            </a:lvl5pPr>
            <a:lvl6pPr marL="2340407" indent="0">
              <a:buNone/>
              <a:defRPr sz="1638" b="1"/>
            </a:lvl6pPr>
            <a:lvl7pPr marL="2808488" indent="0">
              <a:buNone/>
              <a:defRPr sz="1638" b="1"/>
            </a:lvl7pPr>
            <a:lvl8pPr marL="3276570" indent="0">
              <a:buNone/>
              <a:defRPr sz="1638" b="1"/>
            </a:lvl8pPr>
            <a:lvl9pPr marL="3744651" indent="0">
              <a:buNone/>
              <a:defRPr sz="1638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1396" y="2564803"/>
            <a:ext cx="5183043" cy="3772438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16.06.2022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  <p:pic>
        <p:nvPicPr>
          <p:cNvPr id="12" name="Obrázek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0413" cy="455673"/>
          </a:xfrm>
          <a:prstGeom prst="rect">
            <a:avLst/>
          </a:prstGeom>
        </p:spPr>
      </p:pic>
      <p:pic>
        <p:nvPicPr>
          <p:cNvPr id="13" name="Obrázek 1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1207" y="5973626"/>
            <a:ext cx="6148000" cy="1047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496372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16.06.2022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  <p:pic>
        <p:nvPicPr>
          <p:cNvPr id="8" name="Obrázek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0413" cy="455673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1207" y="5973626"/>
            <a:ext cx="6148000" cy="1047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0473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8.xml"/><Relationship Id="rId2" Type="http://schemas.openxmlformats.org/officeDocument/2006/relationships/slideLayout" Target="../slideLayouts/slideLayout77.xml"/><Relationship Id="rId1" Type="http://schemas.openxmlformats.org/officeDocument/2006/relationships/slideLayout" Target="../slideLayouts/slideLayout76.xml"/><Relationship Id="rId6" Type="http://schemas.openxmlformats.org/officeDocument/2006/relationships/image" Target="../media/image12.jpeg"/><Relationship Id="rId5" Type="http://schemas.openxmlformats.org/officeDocument/2006/relationships/theme" Target="../theme/theme10.xml"/><Relationship Id="rId4" Type="http://schemas.openxmlformats.org/officeDocument/2006/relationships/slideLayout" Target="../slideLayouts/slideLayout79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theme" Target="../theme/theme11.xml"/><Relationship Id="rId7" Type="http://schemas.openxmlformats.org/officeDocument/2006/relationships/image" Target="../media/image30.emf"/><Relationship Id="rId2" Type="http://schemas.openxmlformats.org/officeDocument/2006/relationships/slideLayout" Target="../slideLayouts/slideLayout81.xml"/><Relationship Id="rId1" Type="http://schemas.openxmlformats.org/officeDocument/2006/relationships/slideLayout" Target="../slideLayouts/slideLayout80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pn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emf"/><Relationship Id="rId3" Type="http://schemas.openxmlformats.org/officeDocument/2006/relationships/slideLayout" Target="../slideLayouts/slideLayout84.xml"/><Relationship Id="rId7" Type="http://schemas.openxmlformats.org/officeDocument/2006/relationships/theme" Target="../theme/theme12.xml"/><Relationship Id="rId2" Type="http://schemas.openxmlformats.org/officeDocument/2006/relationships/slideLayout" Target="../slideLayouts/slideLayout83.xml"/><Relationship Id="rId1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7.xml"/><Relationship Id="rId5" Type="http://schemas.openxmlformats.org/officeDocument/2006/relationships/slideLayout" Target="../slideLayouts/slideLayout86.xml"/><Relationship Id="rId4" Type="http://schemas.openxmlformats.org/officeDocument/2006/relationships/slideLayout" Target="../slideLayouts/slideLayout85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emf"/><Relationship Id="rId3" Type="http://schemas.openxmlformats.org/officeDocument/2006/relationships/slideLayout" Target="../slideLayouts/slideLayout90.xml"/><Relationship Id="rId7" Type="http://schemas.openxmlformats.org/officeDocument/2006/relationships/theme" Target="../theme/theme13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5" Type="http://schemas.openxmlformats.org/officeDocument/2006/relationships/slideLayout" Target="../slideLayouts/slideLayout92.xml"/><Relationship Id="rId10" Type="http://schemas.openxmlformats.org/officeDocument/2006/relationships/image" Target="../media/image35.wmf"/><Relationship Id="rId4" Type="http://schemas.openxmlformats.org/officeDocument/2006/relationships/slideLayout" Target="../slideLayouts/slideLayout91.xml"/><Relationship Id="rId9" Type="http://schemas.openxmlformats.org/officeDocument/2006/relationships/image" Target="../media/image34.wmf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1.xml"/><Relationship Id="rId13" Type="http://schemas.openxmlformats.org/officeDocument/2006/relationships/image" Target="../media/image21.jpeg"/><Relationship Id="rId3" Type="http://schemas.openxmlformats.org/officeDocument/2006/relationships/slideLayout" Target="../slideLayouts/slideLayout96.xml"/><Relationship Id="rId7" Type="http://schemas.openxmlformats.org/officeDocument/2006/relationships/slideLayout" Target="../slideLayouts/slideLayout10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95.xml"/><Relationship Id="rId1" Type="http://schemas.openxmlformats.org/officeDocument/2006/relationships/slideLayout" Target="../slideLayouts/slideLayout94.xml"/><Relationship Id="rId6" Type="http://schemas.openxmlformats.org/officeDocument/2006/relationships/slideLayout" Target="../slideLayouts/slideLayout99.xml"/><Relationship Id="rId11" Type="http://schemas.openxmlformats.org/officeDocument/2006/relationships/slideLayout" Target="../slideLayouts/slideLayout104.xml"/><Relationship Id="rId5" Type="http://schemas.openxmlformats.org/officeDocument/2006/relationships/slideLayout" Target="../slideLayouts/slideLayout98.xml"/><Relationship Id="rId10" Type="http://schemas.openxmlformats.org/officeDocument/2006/relationships/slideLayout" Target="../slideLayouts/slideLayout103.xml"/><Relationship Id="rId4" Type="http://schemas.openxmlformats.org/officeDocument/2006/relationships/slideLayout" Target="../slideLayouts/slideLayout97.xml"/><Relationship Id="rId9" Type="http://schemas.openxmlformats.org/officeDocument/2006/relationships/slideLayout" Target="../slideLayouts/slideLayout102.xml"/><Relationship Id="rId14" Type="http://schemas.openxmlformats.org/officeDocument/2006/relationships/image" Target="../media/image22.jpeg"/></Relationships>
</file>

<file path=ppt/slideMasters/_rels/slideMaster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7.xml"/><Relationship Id="rId2" Type="http://schemas.openxmlformats.org/officeDocument/2006/relationships/slideLayout" Target="../slideLayouts/slideLayout106.xml"/><Relationship Id="rId1" Type="http://schemas.openxmlformats.org/officeDocument/2006/relationships/slideLayout" Target="../slideLayouts/slideLayout105.xml"/><Relationship Id="rId6" Type="http://schemas.openxmlformats.org/officeDocument/2006/relationships/image" Target="../media/image32.emf"/><Relationship Id="rId5" Type="http://schemas.openxmlformats.org/officeDocument/2006/relationships/theme" Target="../theme/theme15.xml"/><Relationship Id="rId4" Type="http://schemas.openxmlformats.org/officeDocument/2006/relationships/slideLayout" Target="../slideLayouts/slideLayout108.xml"/></Relationships>
</file>

<file path=ppt/slideMasters/_rels/slideMaster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1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image" Target="../media/image32.emf"/><Relationship Id="rId5" Type="http://schemas.openxmlformats.org/officeDocument/2006/relationships/theme" Target="../theme/theme16.xml"/><Relationship Id="rId4" Type="http://schemas.openxmlformats.org/officeDocument/2006/relationships/slideLayout" Target="../slideLayouts/slideLayout11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8.gif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4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2.jpe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theme" Target="../theme/theme4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image" Target="../media/image16.emf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image" Target="../media/image15.png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image" Target="../media/image14.emf"/><Relationship Id="rId5" Type="http://schemas.openxmlformats.org/officeDocument/2006/relationships/slideLayout" Target="../slideLayouts/slideLayout33.xml"/><Relationship Id="rId15" Type="http://schemas.openxmlformats.org/officeDocument/2006/relationships/image" Target="../media/image18.wmf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14" Type="http://schemas.openxmlformats.org/officeDocument/2006/relationships/image" Target="../media/image17.wmf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12" Type="http://schemas.openxmlformats.org/officeDocument/2006/relationships/slideLayout" Target="../slideLayouts/slideLayout49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11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2.xml"/><Relationship Id="rId15" Type="http://schemas.openxmlformats.org/officeDocument/2006/relationships/image" Target="../media/image22.jpeg"/><Relationship Id="rId10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Relationship Id="rId14" Type="http://schemas.openxmlformats.org/officeDocument/2006/relationships/image" Target="../media/image21.jpe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7.xml"/><Relationship Id="rId13" Type="http://schemas.openxmlformats.org/officeDocument/2006/relationships/image" Target="../media/image16.emf"/><Relationship Id="rId3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6.xml"/><Relationship Id="rId12" Type="http://schemas.openxmlformats.org/officeDocument/2006/relationships/image" Target="../media/image15.png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11" Type="http://schemas.openxmlformats.org/officeDocument/2006/relationships/image" Target="../media/image14.emf"/><Relationship Id="rId5" Type="http://schemas.openxmlformats.org/officeDocument/2006/relationships/slideLayout" Target="../slideLayouts/slideLayout54.xml"/><Relationship Id="rId15" Type="http://schemas.openxmlformats.org/officeDocument/2006/relationships/image" Target="../media/image18.wmf"/><Relationship Id="rId10" Type="http://schemas.openxmlformats.org/officeDocument/2006/relationships/theme" Target="../theme/theme7.xml"/><Relationship Id="rId4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8.xml"/><Relationship Id="rId14" Type="http://schemas.openxmlformats.org/officeDocument/2006/relationships/image" Target="../media/image17.wmf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5.xml"/><Relationship Id="rId12" Type="http://schemas.openxmlformats.org/officeDocument/2006/relationships/slideLayout" Target="../slideLayouts/slideLayout70.xml"/><Relationship Id="rId2" Type="http://schemas.openxmlformats.org/officeDocument/2006/relationships/slideLayout" Target="../slideLayouts/slideLayout60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11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3.xml"/><Relationship Id="rId15" Type="http://schemas.openxmlformats.org/officeDocument/2006/relationships/image" Target="../media/image23.png"/><Relationship Id="rId10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7.xml"/><Relationship Id="rId14" Type="http://schemas.openxmlformats.org/officeDocument/2006/relationships/image" Target="../media/image22.jpe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slideLayout" Target="../slideLayouts/slideLayout73.xml"/><Relationship Id="rId7" Type="http://schemas.openxmlformats.org/officeDocument/2006/relationships/image" Target="../media/image22.jpeg"/><Relationship Id="rId2" Type="http://schemas.openxmlformats.org/officeDocument/2006/relationships/slideLayout" Target="../slideLayouts/slideLayout72.xml"/><Relationship Id="rId1" Type="http://schemas.openxmlformats.org/officeDocument/2006/relationships/slideLayout" Target="../slideLayouts/slideLayout71.xml"/><Relationship Id="rId6" Type="http://schemas.openxmlformats.org/officeDocument/2006/relationships/theme" Target="../theme/theme9.xml"/><Relationship Id="rId5" Type="http://schemas.openxmlformats.org/officeDocument/2006/relationships/slideLayout" Target="../slideLayouts/slideLayout75.xml"/><Relationship Id="rId4" Type="http://schemas.openxmlformats.org/officeDocument/2006/relationships/slideLayout" Target="../slideLayouts/slideLayout7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759502" y="5887020"/>
            <a:ext cx="2844430" cy="373831"/>
          </a:xfrm>
          <a:prstGeom prst="rect">
            <a:avLst/>
          </a:prstGeom>
        </p:spPr>
        <p:txBody>
          <a:bodyPr vert="horz" lIns="122950" tIns="61475" rIns="122950" bIns="61475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7AD5F7-9A70-43A8-B2E8-1F114AD105DD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2" r:id="rId1"/>
    <p:sldLayoutId id="2147483661" r:id="rId2"/>
    <p:sldLayoutId id="2147483650" r:id="rId3"/>
    <p:sldLayoutId id="2147484003" r:id="rId4"/>
    <p:sldLayoutId id="2147483660" r:id="rId5"/>
    <p:sldLayoutId id="2147483662" r:id="rId6"/>
    <p:sldLayoutId id="2147483663" r:id="rId7"/>
    <p:sldLayoutId id="2147483649" r:id="rId8"/>
    <p:sldLayoutId id="2147483752" r:id="rId9"/>
    <p:sldLayoutId id="2147484258" r:id="rId10"/>
  </p:sldLayoutIdLst>
  <p:txStyles>
    <p:titleStyle>
      <a:lvl1pPr algn="ctr" defTabSz="1229502" rtl="0" eaLnBrk="1" latinLnBrk="0" hangingPunct="1">
        <a:spcBef>
          <a:spcPct val="0"/>
        </a:spcBef>
        <a:buNone/>
        <a:defRPr sz="5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1063" indent="-461063" algn="l" defTabSz="1229502" rtl="0" eaLnBrk="1" latinLnBrk="0" hangingPunct="1">
        <a:spcBef>
          <a:spcPct val="20000"/>
        </a:spcBef>
        <a:buFont typeface="Arial" pitchFamily="34" charset="0"/>
        <a:buChar char="•"/>
        <a:defRPr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8971" indent="-384219" algn="l" defTabSz="1229502" rtl="0" eaLnBrk="1" latinLnBrk="0" hangingPunct="1">
        <a:spcBef>
          <a:spcPct val="20000"/>
        </a:spcBef>
        <a:buFont typeface="Arial" pitchFamily="34" charset="0"/>
        <a:buChar char="–"/>
        <a:defRPr sz="3800" kern="1200">
          <a:solidFill>
            <a:schemeClr val="tx1"/>
          </a:solidFill>
          <a:latin typeface="+mn-lt"/>
          <a:ea typeface="+mn-ea"/>
          <a:cs typeface="+mn-cs"/>
        </a:defRPr>
      </a:lvl2pPr>
      <a:lvl3pPr marL="1536878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51629" indent="-307376" algn="l" defTabSz="1229502" rtl="0" eaLnBrk="1" latinLnBrk="0" hangingPunct="1">
        <a:spcBef>
          <a:spcPct val="20000"/>
        </a:spcBef>
        <a:buFont typeface="Arial" pitchFamily="34" charset="0"/>
        <a:buChar char="–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66380" indent="-307376" algn="l" defTabSz="1229502" rtl="0" eaLnBrk="1" latinLnBrk="0" hangingPunct="1">
        <a:spcBef>
          <a:spcPct val="20000"/>
        </a:spcBef>
        <a:buFont typeface="Arial" pitchFamily="34" charset="0"/>
        <a:buChar char="»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81131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95882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610633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225385" indent="-307376" algn="l" defTabSz="1229502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4751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9502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44253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59004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73756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88507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303258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918009" algn="l" defTabSz="1229502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1871287" y="1520185"/>
            <a:ext cx="8351841" cy="3738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505" b="1" cap="all" baseline="0">
                <a:solidFill>
                  <a:srgbClr val="2962A7"/>
                </a:solidFill>
              </a:defRPr>
            </a:lvl1pPr>
          </a:lstStyle>
          <a:p>
            <a:fld id="{94475E47-339B-4045-9AD7-42C07A9E5752}" type="datetimeFigureOut">
              <a:rPr lang="cs-CZ" smtClean="0"/>
              <a:pPr/>
              <a:t>16.06.2022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623311" y="6386026"/>
            <a:ext cx="3860297" cy="3738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2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5231223" y="6386026"/>
            <a:ext cx="6396362" cy="3738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2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CE5440-8B35-46AE-97FA-1144ED5B67EC}" type="slidenum">
              <a:rPr lang="cs-CZ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cs-CZ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7115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0" r:id="rId1"/>
    <p:sldLayoutId id="2147483981" r:id="rId2"/>
    <p:sldLayoutId id="2147483982" r:id="rId3"/>
    <p:sldLayoutId id="2147483983" r:id="rId4"/>
  </p:sldLayoutIdLst>
  <p:txStyles>
    <p:titleStyle>
      <a:lvl1pPr algn="ctr" defTabSz="936163" rtl="0" eaLnBrk="1" latinLnBrk="0" hangingPunct="1">
        <a:spcBef>
          <a:spcPct val="0"/>
        </a:spcBef>
        <a:buNone/>
        <a:defRPr sz="45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1061" indent="-351061" algn="l" defTabSz="936163" rtl="0" eaLnBrk="1" latinLnBrk="0" hangingPunct="1">
        <a:spcBef>
          <a:spcPct val="20000"/>
        </a:spcBef>
        <a:buFont typeface="Arial" pitchFamily="34" charset="0"/>
        <a:buChar char="•"/>
        <a:defRPr sz="3276" kern="1200">
          <a:solidFill>
            <a:schemeClr val="tx1"/>
          </a:solidFill>
          <a:latin typeface="+mn-lt"/>
          <a:ea typeface="+mn-ea"/>
          <a:cs typeface="+mn-cs"/>
        </a:defRPr>
      </a:lvl1pPr>
      <a:lvl2pPr marL="760632" indent="-292551" algn="l" defTabSz="936163" rtl="0" eaLnBrk="1" latinLnBrk="0" hangingPunct="1">
        <a:spcBef>
          <a:spcPct val="20000"/>
        </a:spcBef>
        <a:buFont typeface="Arial" pitchFamily="34" charset="0"/>
        <a:buChar char="–"/>
        <a:defRPr sz="2867" kern="1200">
          <a:solidFill>
            <a:schemeClr val="tx1"/>
          </a:solidFill>
          <a:latin typeface="+mn-lt"/>
          <a:ea typeface="+mn-ea"/>
          <a:cs typeface="+mn-cs"/>
        </a:defRPr>
      </a:lvl2pPr>
      <a:lvl3pPr marL="1170203" indent="-234041" algn="l" defTabSz="936163" rtl="0" eaLnBrk="1" latinLnBrk="0" hangingPunct="1">
        <a:spcBef>
          <a:spcPct val="20000"/>
        </a:spcBef>
        <a:buFont typeface="Arial" pitchFamily="34" charset="0"/>
        <a:buChar char="•"/>
        <a:defRPr sz="2457" kern="1200">
          <a:solidFill>
            <a:schemeClr val="tx1"/>
          </a:solidFill>
          <a:latin typeface="+mn-lt"/>
          <a:ea typeface="+mn-ea"/>
          <a:cs typeface="+mn-cs"/>
        </a:defRPr>
      </a:lvl3pPr>
      <a:lvl4pPr marL="1638285" indent="-234041" algn="l" defTabSz="936163" rtl="0" eaLnBrk="1" latinLnBrk="0" hangingPunct="1">
        <a:spcBef>
          <a:spcPct val="20000"/>
        </a:spcBef>
        <a:buFont typeface="Arial" pitchFamily="34" charset="0"/>
        <a:buChar char="–"/>
        <a:defRPr sz="2048" kern="1200">
          <a:solidFill>
            <a:schemeClr val="tx1"/>
          </a:solidFill>
          <a:latin typeface="+mn-lt"/>
          <a:ea typeface="+mn-ea"/>
          <a:cs typeface="+mn-cs"/>
        </a:defRPr>
      </a:lvl4pPr>
      <a:lvl5pPr marL="2106366" indent="-234041" algn="l" defTabSz="936163" rtl="0" eaLnBrk="1" latinLnBrk="0" hangingPunct="1">
        <a:spcBef>
          <a:spcPct val="20000"/>
        </a:spcBef>
        <a:buFont typeface="Arial" pitchFamily="34" charset="0"/>
        <a:buChar char="»"/>
        <a:defRPr sz="2048" kern="1200">
          <a:solidFill>
            <a:schemeClr val="tx1"/>
          </a:solidFill>
          <a:latin typeface="+mn-lt"/>
          <a:ea typeface="+mn-ea"/>
          <a:cs typeface="+mn-cs"/>
        </a:defRPr>
      </a:lvl5pPr>
      <a:lvl6pPr marL="2574447" indent="-234041" algn="l" defTabSz="936163" rtl="0" eaLnBrk="1" latinLnBrk="0" hangingPunct="1">
        <a:spcBef>
          <a:spcPct val="20000"/>
        </a:spcBef>
        <a:buFont typeface="Arial" pitchFamily="34" charset="0"/>
        <a:buChar char="•"/>
        <a:defRPr sz="2048" kern="1200">
          <a:solidFill>
            <a:schemeClr val="tx1"/>
          </a:solidFill>
          <a:latin typeface="+mn-lt"/>
          <a:ea typeface="+mn-ea"/>
          <a:cs typeface="+mn-cs"/>
        </a:defRPr>
      </a:lvl6pPr>
      <a:lvl7pPr marL="3042529" indent="-234041" algn="l" defTabSz="936163" rtl="0" eaLnBrk="1" latinLnBrk="0" hangingPunct="1">
        <a:spcBef>
          <a:spcPct val="20000"/>
        </a:spcBef>
        <a:buFont typeface="Arial" pitchFamily="34" charset="0"/>
        <a:buChar char="•"/>
        <a:defRPr sz="2048" kern="1200">
          <a:solidFill>
            <a:schemeClr val="tx1"/>
          </a:solidFill>
          <a:latin typeface="+mn-lt"/>
          <a:ea typeface="+mn-ea"/>
          <a:cs typeface="+mn-cs"/>
        </a:defRPr>
      </a:lvl7pPr>
      <a:lvl8pPr marL="3510610" indent="-234041" algn="l" defTabSz="936163" rtl="0" eaLnBrk="1" latinLnBrk="0" hangingPunct="1">
        <a:spcBef>
          <a:spcPct val="20000"/>
        </a:spcBef>
        <a:buFont typeface="Arial" pitchFamily="34" charset="0"/>
        <a:buChar char="•"/>
        <a:defRPr sz="2048" kern="1200">
          <a:solidFill>
            <a:schemeClr val="tx1"/>
          </a:solidFill>
          <a:latin typeface="+mn-lt"/>
          <a:ea typeface="+mn-ea"/>
          <a:cs typeface="+mn-cs"/>
        </a:defRPr>
      </a:lvl8pPr>
      <a:lvl9pPr marL="3978692" indent="-234041" algn="l" defTabSz="936163" rtl="0" eaLnBrk="1" latinLnBrk="0" hangingPunct="1">
        <a:spcBef>
          <a:spcPct val="20000"/>
        </a:spcBef>
        <a:buFont typeface="Arial" pitchFamily="34" charset="0"/>
        <a:buChar char="•"/>
        <a:defRPr sz="20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1pPr>
      <a:lvl2pPr marL="468081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2pPr>
      <a:lvl3pPr marL="936163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3pPr>
      <a:lvl4pPr marL="1404244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4pPr>
      <a:lvl5pPr marL="1872325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5pPr>
      <a:lvl6pPr marL="2340407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6pPr>
      <a:lvl7pPr marL="2808488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7pPr>
      <a:lvl8pPr marL="3276570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8pPr>
      <a:lvl9pPr marL="3744651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9153" y="1888657"/>
            <a:ext cx="7487792" cy="5132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Obdélník 7"/>
          <p:cNvSpPr>
            <a:spLocks noChangeAspect="1"/>
          </p:cNvSpPr>
          <p:nvPr/>
        </p:nvSpPr>
        <p:spPr>
          <a:xfrm>
            <a:off x="0" y="0"/>
            <a:ext cx="12190413" cy="266557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 sz="2457">
              <a:noFill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0" y="266863"/>
            <a:ext cx="12190413" cy="147450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 sz="2457">
              <a:noFill/>
            </a:endParaRPr>
          </a:p>
        </p:txBody>
      </p:sp>
      <p:pic>
        <p:nvPicPr>
          <p:cNvPr id="2053" name="Obrázek 6" descr="optp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62663" y="6312860"/>
            <a:ext cx="1113222" cy="456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Obrázek 7" descr="eu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399162" y="6312860"/>
            <a:ext cx="3039138" cy="455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Obrázek 11" descr="mmr_cr_rgb.emf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34391" y="708653"/>
            <a:ext cx="1919567" cy="323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Obdélník 9"/>
          <p:cNvSpPr/>
          <p:nvPr userDrawn="1"/>
        </p:nvSpPr>
        <p:spPr>
          <a:xfrm>
            <a:off x="239318" y="635487"/>
            <a:ext cx="2303956" cy="5160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2457"/>
          </a:p>
        </p:txBody>
      </p:sp>
      <p:pic>
        <p:nvPicPr>
          <p:cNvPr id="11" name="Obrázek 10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3192" y="6303994"/>
            <a:ext cx="4611724" cy="610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120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505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505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505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505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505">
          <a:solidFill>
            <a:schemeClr val="tx1"/>
          </a:solidFill>
          <a:latin typeface="Calibri" pitchFamily="34" charset="0"/>
        </a:defRPr>
      </a:lvl5pPr>
      <a:lvl6pPr marL="468081" algn="ctr" rtl="0" fontAlgn="base">
        <a:spcBef>
          <a:spcPct val="0"/>
        </a:spcBef>
        <a:spcAft>
          <a:spcPct val="0"/>
        </a:spcAft>
        <a:defRPr sz="4505">
          <a:solidFill>
            <a:schemeClr val="tx1"/>
          </a:solidFill>
          <a:latin typeface="Calibri" pitchFamily="34" charset="0"/>
        </a:defRPr>
      </a:lvl6pPr>
      <a:lvl7pPr marL="936163" algn="ctr" rtl="0" fontAlgn="base">
        <a:spcBef>
          <a:spcPct val="0"/>
        </a:spcBef>
        <a:spcAft>
          <a:spcPct val="0"/>
        </a:spcAft>
        <a:defRPr sz="4505">
          <a:solidFill>
            <a:schemeClr val="tx1"/>
          </a:solidFill>
          <a:latin typeface="Calibri" pitchFamily="34" charset="0"/>
        </a:defRPr>
      </a:lvl7pPr>
      <a:lvl8pPr marL="1404244" algn="ctr" rtl="0" fontAlgn="base">
        <a:spcBef>
          <a:spcPct val="0"/>
        </a:spcBef>
        <a:spcAft>
          <a:spcPct val="0"/>
        </a:spcAft>
        <a:defRPr sz="4505">
          <a:solidFill>
            <a:schemeClr val="tx1"/>
          </a:solidFill>
          <a:latin typeface="Calibri" pitchFamily="34" charset="0"/>
        </a:defRPr>
      </a:lvl8pPr>
      <a:lvl9pPr marL="1872325" algn="ctr" rtl="0" fontAlgn="base">
        <a:spcBef>
          <a:spcPct val="0"/>
        </a:spcBef>
        <a:spcAft>
          <a:spcPct val="0"/>
        </a:spcAft>
        <a:defRPr sz="4505">
          <a:solidFill>
            <a:schemeClr val="tx1"/>
          </a:solidFill>
          <a:latin typeface="Calibri" pitchFamily="34" charset="0"/>
        </a:defRPr>
      </a:lvl9pPr>
    </p:titleStyle>
    <p:bodyStyle>
      <a:lvl1pPr marL="351061" indent="-351061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76" kern="1200">
          <a:solidFill>
            <a:schemeClr val="tx1"/>
          </a:solidFill>
          <a:latin typeface="+mn-lt"/>
          <a:ea typeface="+mn-ea"/>
          <a:cs typeface="+mn-cs"/>
        </a:defRPr>
      </a:lvl1pPr>
      <a:lvl2pPr marL="760632" indent="-292551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67" kern="1200">
          <a:solidFill>
            <a:schemeClr val="tx1"/>
          </a:solidFill>
          <a:latin typeface="+mn-lt"/>
          <a:ea typeface="+mn-ea"/>
          <a:cs typeface="+mn-cs"/>
        </a:defRPr>
      </a:lvl2pPr>
      <a:lvl3pPr marL="1170203" indent="-234041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57" kern="1200">
          <a:solidFill>
            <a:schemeClr val="tx1"/>
          </a:solidFill>
          <a:latin typeface="+mn-lt"/>
          <a:ea typeface="+mn-ea"/>
          <a:cs typeface="+mn-cs"/>
        </a:defRPr>
      </a:lvl3pPr>
      <a:lvl4pPr marL="1638285" indent="-234041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48" kern="1200">
          <a:solidFill>
            <a:schemeClr val="tx1"/>
          </a:solidFill>
          <a:latin typeface="+mn-lt"/>
          <a:ea typeface="+mn-ea"/>
          <a:cs typeface="+mn-cs"/>
        </a:defRPr>
      </a:lvl4pPr>
      <a:lvl5pPr marL="2106366" indent="-234041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48" kern="1200">
          <a:solidFill>
            <a:schemeClr val="tx1"/>
          </a:solidFill>
          <a:latin typeface="+mn-lt"/>
          <a:ea typeface="+mn-ea"/>
          <a:cs typeface="+mn-cs"/>
        </a:defRPr>
      </a:lvl5pPr>
      <a:lvl6pPr marL="2574447" indent="-234041" algn="l" defTabSz="936163" rtl="0" eaLnBrk="1" latinLnBrk="0" hangingPunct="1">
        <a:spcBef>
          <a:spcPct val="20000"/>
        </a:spcBef>
        <a:buFont typeface="Arial" pitchFamily="34" charset="0"/>
        <a:buChar char="•"/>
        <a:defRPr sz="2048" kern="1200">
          <a:solidFill>
            <a:schemeClr val="tx1"/>
          </a:solidFill>
          <a:latin typeface="+mn-lt"/>
          <a:ea typeface="+mn-ea"/>
          <a:cs typeface="+mn-cs"/>
        </a:defRPr>
      </a:lvl6pPr>
      <a:lvl7pPr marL="3042529" indent="-234041" algn="l" defTabSz="936163" rtl="0" eaLnBrk="1" latinLnBrk="0" hangingPunct="1">
        <a:spcBef>
          <a:spcPct val="20000"/>
        </a:spcBef>
        <a:buFont typeface="Arial" pitchFamily="34" charset="0"/>
        <a:buChar char="•"/>
        <a:defRPr sz="2048" kern="1200">
          <a:solidFill>
            <a:schemeClr val="tx1"/>
          </a:solidFill>
          <a:latin typeface="+mn-lt"/>
          <a:ea typeface="+mn-ea"/>
          <a:cs typeface="+mn-cs"/>
        </a:defRPr>
      </a:lvl7pPr>
      <a:lvl8pPr marL="3510610" indent="-234041" algn="l" defTabSz="936163" rtl="0" eaLnBrk="1" latinLnBrk="0" hangingPunct="1">
        <a:spcBef>
          <a:spcPct val="20000"/>
        </a:spcBef>
        <a:buFont typeface="Arial" pitchFamily="34" charset="0"/>
        <a:buChar char="•"/>
        <a:defRPr sz="2048" kern="1200">
          <a:solidFill>
            <a:schemeClr val="tx1"/>
          </a:solidFill>
          <a:latin typeface="+mn-lt"/>
          <a:ea typeface="+mn-ea"/>
          <a:cs typeface="+mn-cs"/>
        </a:defRPr>
      </a:lvl8pPr>
      <a:lvl9pPr marL="3978692" indent="-234041" algn="l" defTabSz="936163" rtl="0" eaLnBrk="1" latinLnBrk="0" hangingPunct="1">
        <a:spcBef>
          <a:spcPct val="20000"/>
        </a:spcBef>
        <a:buFont typeface="Arial" pitchFamily="34" charset="0"/>
        <a:buChar char="•"/>
        <a:defRPr sz="20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1pPr>
      <a:lvl2pPr marL="468081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2pPr>
      <a:lvl3pPr marL="936163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3pPr>
      <a:lvl4pPr marL="1404244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4pPr>
      <a:lvl5pPr marL="1872325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5pPr>
      <a:lvl6pPr marL="2340407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6pPr>
      <a:lvl7pPr marL="2808488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7pPr>
      <a:lvl8pPr marL="3276570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8pPr>
      <a:lvl9pPr marL="3744651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Obrázek 9" descr="podtisk_modry.emf">
            <a:extLst>
              <a:ext uri="{FF2B5EF4-FFF2-40B4-BE49-F238E27FC236}">
                <a16:creationId xmlns:a16="http://schemas.microsoft.com/office/drawing/2014/main" id="{7FB28F2C-5391-494E-AD18-F00FCD7A75A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07" b="8623"/>
          <a:stretch>
            <a:fillRect/>
          </a:stretch>
        </p:blipFill>
        <p:spPr bwMode="auto">
          <a:xfrm>
            <a:off x="1" y="2036564"/>
            <a:ext cx="10543861" cy="4984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Obdélník 7">
            <a:extLst>
              <a:ext uri="{FF2B5EF4-FFF2-40B4-BE49-F238E27FC236}">
                <a16:creationId xmlns:a16="http://schemas.microsoft.com/office/drawing/2014/main" id="{665083AB-9C16-4B79-A7C4-75CF8F62E646}"/>
              </a:ext>
            </a:extLst>
          </p:cNvPr>
          <p:cNvSpPr>
            <a:spLocks noChangeAspect="1"/>
          </p:cNvSpPr>
          <p:nvPr/>
        </p:nvSpPr>
        <p:spPr>
          <a:xfrm>
            <a:off x="0" y="0"/>
            <a:ext cx="12190413" cy="266557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 sz="2457">
              <a:noFill/>
            </a:endParaRPr>
          </a:p>
        </p:txBody>
      </p:sp>
      <p:sp>
        <p:nvSpPr>
          <p:cNvPr id="9" name="Obdélník 8">
            <a:extLst>
              <a:ext uri="{FF2B5EF4-FFF2-40B4-BE49-F238E27FC236}">
                <a16:creationId xmlns:a16="http://schemas.microsoft.com/office/drawing/2014/main" id="{D0CC28AD-7589-4AC9-9AD3-2911A8973744}"/>
              </a:ext>
            </a:extLst>
          </p:cNvPr>
          <p:cNvSpPr/>
          <p:nvPr/>
        </p:nvSpPr>
        <p:spPr>
          <a:xfrm>
            <a:off x="0" y="266863"/>
            <a:ext cx="12190413" cy="147450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 sz="2457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2759490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9" r:id="rId1"/>
    <p:sldLayoutId id="2147484080" r:id="rId2"/>
    <p:sldLayoutId id="2147484081" r:id="rId3"/>
    <p:sldLayoutId id="2147484082" r:id="rId4"/>
    <p:sldLayoutId id="2147484083" r:id="rId5"/>
    <p:sldLayoutId id="2147484084" r:id="rId6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505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505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505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505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505">
          <a:solidFill>
            <a:schemeClr val="tx1"/>
          </a:solidFill>
          <a:latin typeface="Arial" charset="0"/>
        </a:defRPr>
      </a:lvl5pPr>
      <a:lvl6pPr marL="468081" algn="ctr" rtl="0" fontAlgn="base">
        <a:spcBef>
          <a:spcPct val="0"/>
        </a:spcBef>
        <a:spcAft>
          <a:spcPct val="0"/>
        </a:spcAft>
        <a:defRPr sz="4505">
          <a:solidFill>
            <a:schemeClr val="tx1"/>
          </a:solidFill>
          <a:latin typeface="Arial" charset="0"/>
        </a:defRPr>
      </a:lvl6pPr>
      <a:lvl7pPr marL="936163" algn="ctr" rtl="0" fontAlgn="base">
        <a:spcBef>
          <a:spcPct val="0"/>
        </a:spcBef>
        <a:spcAft>
          <a:spcPct val="0"/>
        </a:spcAft>
        <a:defRPr sz="4505">
          <a:solidFill>
            <a:schemeClr val="tx1"/>
          </a:solidFill>
          <a:latin typeface="Arial" charset="0"/>
        </a:defRPr>
      </a:lvl7pPr>
      <a:lvl8pPr marL="1404244" algn="ctr" rtl="0" fontAlgn="base">
        <a:spcBef>
          <a:spcPct val="0"/>
        </a:spcBef>
        <a:spcAft>
          <a:spcPct val="0"/>
        </a:spcAft>
        <a:defRPr sz="4505">
          <a:solidFill>
            <a:schemeClr val="tx1"/>
          </a:solidFill>
          <a:latin typeface="Arial" charset="0"/>
        </a:defRPr>
      </a:lvl8pPr>
      <a:lvl9pPr marL="1872325" algn="ctr" rtl="0" fontAlgn="base">
        <a:spcBef>
          <a:spcPct val="0"/>
        </a:spcBef>
        <a:spcAft>
          <a:spcPct val="0"/>
        </a:spcAft>
        <a:defRPr sz="4505">
          <a:solidFill>
            <a:schemeClr val="tx1"/>
          </a:solidFill>
          <a:latin typeface="Arial" charset="0"/>
        </a:defRPr>
      </a:lvl9pPr>
    </p:titleStyle>
    <p:bodyStyle>
      <a:lvl1pPr marL="351061" indent="-351061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76" kern="1200">
          <a:solidFill>
            <a:schemeClr val="tx1"/>
          </a:solidFill>
          <a:latin typeface="+mn-lt"/>
          <a:ea typeface="+mn-ea"/>
          <a:cs typeface="+mn-cs"/>
        </a:defRPr>
      </a:lvl1pPr>
      <a:lvl2pPr marL="760632" indent="-292551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67" kern="1200">
          <a:solidFill>
            <a:schemeClr val="tx1"/>
          </a:solidFill>
          <a:latin typeface="+mn-lt"/>
          <a:ea typeface="+mn-ea"/>
          <a:cs typeface="+mn-cs"/>
        </a:defRPr>
      </a:lvl2pPr>
      <a:lvl3pPr marL="1170203" indent="-234041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57" kern="1200">
          <a:solidFill>
            <a:schemeClr val="tx1"/>
          </a:solidFill>
          <a:latin typeface="+mn-lt"/>
          <a:ea typeface="+mn-ea"/>
          <a:cs typeface="+mn-cs"/>
        </a:defRPr>
      </a:lvl3pPr>
      <a:lvl4pPr marL="1638285" indent="-234041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48" kern="1200">
          <a:solidFill>
            <a:schemeClr val="tx1"/>
          </a:solidFill>
          <a:latin typeface="+mn-lt"/>
          <a:ea typeface="+mn-ea"/>
          <a:cs typeface="+mn-cs"/>
        </a:defRPr>
      </a:lvl4pPr>
      <a:lvl5pPr marL="2106366" indent="-234041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48" kern="1200">
          <a:solidFill>
            <a:schemeClr val="tx1"/>
          </a:solidFill>
          <a:latin typeface="+mn-lt"/>
          <a:ea typeface="+mn-ea"/>
          <a:cs typeface="+mn-cs"/>
        </a:defRPr>
      </a:lvl5pPr>
      <a:lvl6pPr marL="2574447" indent="-234041" algn="l" defTabSz="936163" rtl="0" eaLnBrk="1" latinLnBrk="0" hangingPunct="1">
        <a:spcBef>
          <a:spcPct val="20000"/>
        </a:spcBef>
        <a:buFont typeface="Arial" pitchFamily="34" charset="0"/>
        <a:buChar char="•"/>
        <a:defRPr sz="2048" kern="1200">
          <a:solidFill>
            <a:schemeClr val="tx1"/>
          </a:solidFill>
          <a:latin typeface="+mn-lt"/>
          <a:ea typeface="+mn-ea"/>
          <a:cs typeface="+mn-cs"/>
        </a:defRPr>
      </a:lvl6pPr>
      <a:lvl7pPr marL="3042529" indent="-234041" algn="l" defTabSz="936163" rtl="0" eaLnBrk="1" latinLnBrk="0" hangingPunct="1">
        <a:spcBef>
          <a:spcPct val="20000"/>
        </a:spcBef>
        <a:buFont typeface="Arial" pitchFamily="34" charset="0"/>
        <a:buChar char="•"/>
        <a:defRPr sz="2048" kern="1200">
          <a:solidFill>
            <a:schemeClr val="tx1"/>
          </a:solidFill>
          <a:latin typeface="+mn-lt"/>
          <a:ea typeface="+mn-ea"/>
          <a:cs typeface="+mn-cs"/>
        </a:defRPr>
      </a:lvl7pPr>
      <a:lvl8pPr marL="3510610" indent="-234041" algn="l" defTabSz="936163" rtl="0" eaLnBrk="1" latinLnBrk="0" hangingPunct="1">
        <a:spcBef>
          <a:spcPct val="20000"/>
        </a:spcBef>
        <a:buFont typeface="Arial" pitchFamily="34" charset="0"/>
        <a:buChar char="•"/>
        <a:defRPr sz="2048" kern="1200">
          <a:solidFill>
            <a:schemeClr val="tx1"/>
          </a:solidFill>
          <a:latin typeface="+mn-lt"/>
          <a:ea typeface="+mn-ea"/>
          <a:cs typeface="+mn-cs"/>
        </a:defRPr>
      </a:lvl8pPr>
      <a:lvl9pPr marL="3978692" indent="-234041" algn="l" defTabSz="936163" rtl="0" eaLnBrk="1" latinLnBrk="0" hangingPunct="1">
        <a:spcBef>
          <a:spcPct val="20000"/>
        </a:spcBef>
        <a:buFont typeface="Arial" pitchFamily="34" charset="0"/>
        <a:buChar char="•"/>
        <a:defRPr sz="20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1pPr>
      <a:lvl2pPr marL="468081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2pPr>
      <a:lvl3pPr marL="936163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3pPr>
      <a:lvl4pPr marL="1404244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4pPr>
      <a:lvl5pPr marL="1872325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5pPr>
      <a:lvl6pPr marL="2340407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6pPr>
      <a:lvl7pPr marL="2808488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7pPr>
      <a:lvl8pPr marL="3276570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8pPr>
      <a:lvl9pPr marL="3744651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6317" y="3718631"/>
            <a:ext cx="5404096" cy="3302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Obdélník 6"/>
          <p:cNvSpPr/>
          <p:nvPr/>
        </p:nvSpPr>
        <p:spPr>
          <a:xfrm>
            <a:off x="1" y="1"/>
            <a:ext cx="12190412" cy="6246221"/>
          </a:xfrm>
          <a:prstGeom prst="rect">
            <a:avLst/>
          </a:prstGeom>
          <a:solidFill>
            <a:srgbClr val="004B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368583" rIns="0" bIns="0" rtlCol="0" anchor="ctr"/>
          <a:lstStyle/>
          <a:p>
            <a:pPr algn="ctr"/>
            <a:endParaRPr lang="cs-CZ" sz="2457"/>
          </a:p>
        </p:txBody>
      </p:sp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592590" y="456724"/>
            <a:ext cx="10988301" cy="56720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92589" y="1023931"/>
            <a:ext cx="10988303" cy="4765567"/>
          </a:xfrm>
          <a:prstGeom prst="rect">
            <a:avLst/>
          </a:prstGeom>
        </p:spPr>
        <p:txBody>
          <a:bodyPr vert="horz" lIns="0" tIns="360000" rIns="0" bIns="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10" name="TextovéPole 9"/>
          <p:cNvSpPr txBox="1"/>
          <p:nvPr/>
        </p:nvSpPr>
        <p:spPr>
          <a:xfrm>
            <a:off x="3363247" y="6246222"/>
            <a:ext cx="2731959" cy="775292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cs-CZ" sz="921">
                <a:solidFill>
                  <a:srgbClr val="004B8D"/>
                </a:solidFill>
              </a:rPr>
              <a:t>Mgr.</a:t>
            </a:r>
            <a:r>
              <a:rPr lang="cs-CZ" sz="921" baseline="0">
                <a:solidFill>
                  <a:srgbClr val="004B8D"/>
                </a:solidFill>
              </a:rPr>
              <a:t> Klára Slanařová</a:t>
            </a:r>
          </a:p>
          <a:p>
            <a:r>
              <a:rPr lang="cs-CZ" sz="921" baseline="0">
                <a:solidFill>
                  <a:srgbClr val="004B8D"/>
                </a:solidFill>
              </a:rPr>
              <a:t>Národní RIS3 manažerka</a:t>
            </a:r>
          </a:p>
          <a:p>
            <a:r>
              <a:rPr lang="cs-CZ" sz="921" baseline="0" err="1">
                <a:solidFill>
                  <a:srgbClr val="004B8D"/>
                </a:solidFill>
              </a:rPr>
              <a:t>slanarova</a:t>
            </a:r>
            <a:r>
              <a:rPr lang="en-US" sz="921" baseline="0">
                <a:solidFill>
                  <a:srgbClr val="004B8D"/>
                </a:solidFill>
              </a:rPr>
              <a:t>@mpo.cz</a:t>
            </a:r>
            <a:endParaRPr lang="cs-CZ" sz="921">
              <a:solidFill>
                <a:srgbClr val="004B8D"/>
              </a:solidFill>
            </a:endParaRPr>
          </a:p>
        </p:txBody>
      </p:sp>
      <p:sp>
        <p:nvSpPr>
          <p:cNvPr id="11" name="TextovéPole 10"/>
          <p:cNvSpPr txBox="1"/>
          <p:nvPr/>
        </p:nvSpPr>
        <p:spPr>
          <a:xfrm>
            <a:off x="592590" y="6246222"/>
            <a:ext cx="2501574" cy="775292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r>
              <a:rPr lang="cs-CZ" sz="921">
                <a:solidFill>
                  <a:srgbClr val="004B8D"/>
                </a:solidFill>
              </a:rPr>
              <a:t>Národní stálá konference</a:t>
            </a:r>
            <a:r>
              <a:rPr lang="cs-CZ" sz="921" baseline="0">
                <a:solidFill>
                  <a:srgbClr val="004B8D"/>
                </a:solidFill>
              </a:rPr>
              <a:t> – RIS3</a:t>
            </a:r>
            <a:r>
              <a:rPr lang="cs-CZ" sz="921">
                <a:solidFill>
                  <a:srgbClr val="004B8D"/>
                </a:solidFill>
              </a:rPr>
              <a:t> – 28.2.2019</a:t>
            </a:r>
          </a:p>
        </p:txBody>
      </p:sp>
      <p:sp>
        <p:nvSpPr>
          <p:cNvPr id="9" name="Zástupný symbol pro číslo snímku 4"/>
          <p:cNvSpPr>
            <a:spLocks noGrp="1"/>
          </p:cNvSpPr>
          <p:nvPr>
            <p:ph type="sldNum" sz="quarter" idx="4"/>
          </p:nvPr>
        </p:nvSpPr>
        <p:spPr>
          <a:xfrm>
            <a:off x="10991113" y="6507903"/>
            <a:ext cx="589779" cy="373831"/>
          </a:xfrm>
          <a:prstGeom prst="rect">
            <a:avLst/>
          </a:prstGeom>
        </p:spPr>
        <p:txBody>
          <a:bodyPr/>
          <a:lstStyle>
            <a:lvl1pPr>
              <a:defRPr sz="1638"/>
            </a:lvl1pPr>
          </a:lstStyle>
          <a:p>
            <a:fld id="{E8840746-E84D-450F-9CEF-85632363BC31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11025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89" r:id="rId1"/>
    <p:sldLayoutId id="2147484090" r:id="rId2"/>
    <p:sldLayoutId id="2147484091" r:id="rId3"/>
    <p:sldLayoutId id="2147484092" r:id="rId4"/>
    <p:sldLayoutId id="2147484093" r:id="rId5"/>
    <p:sldLayoutId id="2147484094" r:id="rId6"/>
  </p:sldLayoutIdLst>
  <p:txStyles>
    <p:titleStyle>
      <a:lvl1pPr algn="l" defTabSz="936163" rtl="0" eaLnBrk="1" latinLnBrk="0" hangingPunct="1">
        <a:spcBef>
          <a:spcPct val="0"/>
        </a:spcBef>
        <a:buNone/>
        <a:defRPr sz="3686" kern="1200">
          <a:solidFill>
            <a:srgbClr val="B9E0F7"/>
          </a:solidFill>
          <a:latin typeface="+mj-lt"/>
          <a:ea typeface="+mj-ea"/>
          <a:cs typeface="+mj-cs"/>
        </a:defRPr>
      </a:lvl1pPr>
    </p:titleStyle>
    <p:bodyStyle>
      <a:lvl1pPr marL="368940" indent="-368940" algn="l" defTabSz="936163" rtl="0" eaLnBrk="1" latinLnBrk="0" hangingPunct="1">
        <a:spcBef>
          <a:spcPct val="20000"/>
        </a:spcBef>
        <a:buFontTx/>
        <a:buBlip>
          <a:blip r:embed="rId9"/>
        </a:buBlip>
        <a:defRPr sz="2457" kern="1200">
          <a:solidFill>
            <a:schemeClr val="bg1"/>
          </a:solidFill>
          <a:latin typeface="+mn-lt"/>
          <a:ea typeface="+mn-ea"/>
          <a:cs typeface="+mn-cs"/>
        </a:defRPr>
      </a:lvl1pPr>
      <a:lvl2pPr marL="737878" indent="-368940" algn="l" defTabSz="936163" rtl="0" eaLnBrk="1" latinLnBrk="0" hangingPunct="1">
        <a:spcBef>
          <a:spcPct val="20000"/>
        </a:spcBef>
        <a:buFontTx/>
        <a:buBlip>
          <a:blip r:embed="rId10"/>
        </a:buBlip>
        <a:defRPr sz="2457" kern="1200">
          <a:solidFill>
            <a:schemeClr val="bg1"/>
          </a:solidFill>
          <a:latin typeface="+mn-lt"/>
          <a:ea typeface="+mn-ea"/>
          <a:cs typeface="+mn-cs"/>
        </a:defRPr>
      </a:lvl2pPr>
      <a:lvl3pPr marL="1098691" indent="-360813" algn="l" defTabSz="936163" rtl="0" eaLnBrk="1" latinLnBrk="0" hangingPunct="1">
        <a:spcBef>
          <a:spcPct val="20000"/>
        </a:spcBef>
        <a:buFontTx/>
        <a:buBlip>
          <a:blip r:embed="rId9"/>
        </a:buBlip>
        <a:defRPr sz="2457" kern="1200">
          <a:solidFill>
            <a:schemeClr val="bg1"/>
          </a:solidFill>
          <a:latin typeface="+mn-lt"/>
          <a:ea typeface="+mn-ea"/>
          <a:cs typeface="+mn-cs"/>
        </a:defRPr>
      </a:lvl3pPr>
      <a:lvl4pPr marL="1469255" indent="-370564" algn="l" defTabSz="936163" rtl="0" eaLnBrk="1" latinLnBrk="0" hangingPunct="1">
        <a:spcBef>
          <a:spcPct val="20000"/>
        </a:spcBef>
        <a:buFontTx/>
        <a:buBlip>
          <a:blip r:embed="rId10"/>
        </a:buBlip>
        <a:defRPr sz="2457" kern="1200">
          <a:solidFill>
            <a:schemeClr val="bg1"/>
          </a:solidFill>
          <a:latin typeface="+mn-lt"/>
          <a:ea typeface="+mn-ea"/>
          <a:cs typeface="+mn-cs"/>
        </a:defRPr>
      </a:lvl4pPr>
      <a:lvl5pPr marL="1838195" indent="-368940" algn="l" defTabSz="936163" rtl="0" eaLnBrk="1" latinLnBrk="0" hangingPunct="1">
        <a:spcBef>
          <a:spcPct val="20000"/>
        </a:spcBef>
        <a:buFontTx/>
        <a:buBlip>
          <a:blip r:embed="rId9"/>
        </a:buBlip>
        <a:defRPr sz="2457" kern="1200">
          <a:solidFill>
            <a:schemeClr val="bg1"/>
          </a:solidFill>
          <a:latin typeface="+mn-lt"/>
          <a:ea typeface="+mn-ea"/>
          <a:cs typeface="+mn-cs"/>
        </a:defRPr>
      </a:lvl5pPr>
      <a:lvl6pPr marL="2574447" indent="-234041" algn="l" defTabSz="936163" rtl="0" eaLnBrk="1" latinLnBrk="0" hangingPunct="1">
        <a:spcBef>
          <a:spcPct val="20000"/>
        </a:spcBef>
        <a:buFont typeface="Arial" pitchFamily="34" charset="0"/>
        <a:buChar char="•"/>
        <a:defRPr sz="2048" kern="1200">
          <a:solidFill>
            <a:schemeClr val="tx1"/>
          </a:solidFill>
          <a:latin typeface="+mn-lt"/>
          <a:ea typeface="+mn-ea"/>
          <a:cs typeface="+mn-cs"/>
        </a:defRPr>
      </a:lvl6pPr>
      <a:lvl7pPr marL="3042529" indent="-234041" algn="l" defTabSz="936163" rtl="0" eaLnBrk="1" latinLnBrk="0" hangingPunct="1">
        <a:spcBef>
          <a:spcPct val="20000"/>
        </a:spcBef>
        <a:buFont typeface="Arial" pitchFamily="34" charset="0"/>
        <a:buChar char="•"/>
        <a:defRPr sz="2048" kern="1200">
          <a:solidFill>
            <a:schemeClr val="tx1"/>
          </a:solidFill>
          <a:latin typeface="+mn-lt"/>
          <a:ea typeface="+mn-ea"/>
          <a:cs typeface="+mn-cs"/>
        </a:defRPr>
      </a:lvl7pPr>
      <a:lvl8pPr marL="3510610" indent="-234041" algn="l" defTabSz="936163" rtl="0" eaLnBrk="1" latinLnBrk="0" hangingPunct="1">
        <a:spcBef>
          <a:spcPct val="20000"/>
        </a:spcBef>
        <a:buFont typeface="Arial" pitchFamily="34" charset="0"/>
        <a:buChar char="•"/>
        <a:defRPr sz="2048" kern="1200">
          <a:solidFill>
            <a:schemeClr val="tx1"/>
          </a:solidFill>
          <a:latin typeface="+mn-lt"/>
          <a:ea typeface="+mn-ea"/>
          <a:cs typeface="+mn-cs"/>
        </a:defRPr>
      </a:lvl8pPr>
      <a:lvl9pPr marL="3978692" indent="-234041" algn="l" defTabSz="936163" rtl="0" eaLnBrk="1" latinLnBrk="0" hangingPunct="1">
        <a:spcBef>
          <a:spcPct val="20000"/>
        </a:spcBef>
        <a:buFont typeface="Arial" pitchFamily="34" charset="0"/>
        <a:buChar char="•"/>
        <a:defRPr sz="20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1pPr>
      <a:lvl2pPr marL="468081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2pPr>
      <a:lvl3pPr marL="936163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3pPr>
      <a:lvl4pPr marL="1404244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4pPr>
      <a:lvl5pPr marL="1872325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5pPr>
      <a:lvl6pPr marL="2340407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6pPr>
      <a:lvl7pPr marL="2808488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7pPr>
      <a:lvl8pPr marL="3276570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8pPr>
      <a:lvl9pPr marL="3744651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091" y="811346"/>
            <a:ext cx="10514231" cy="9196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091" y="1869153"/>
            <a:ext cx="10514231" cy="42342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Předepsané písmo </a:t>
            </a:r>
            <a:r>
              <a:rPr lang="cs-CZ" err="1"/>
              <a:t>Arial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091" y="6507903"/>
            <a:ext cx="2742843" cy="3738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2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E76D02-AD12-4212-8B08-025A0969B009}" type="datetimeFigureOut">
              <a:rPr lang="cs-CZ" smtClean="0"/>
              <a:t>16.06.2022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075" y="6507903"/>
            <a:ext cx="4114264" cy="3738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2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09479" y="6507903"/>
            <a:ext cx="2742843" cy="3738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2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  <p:pic>
        <p:nvPicPr>
          <p:cNvPr id="10" name="Obrázek 9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0413" cy="455673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1207" y="5973626"/>
            <a:ext cx="6148000" cy="1047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1514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64" r:id="rId1"/>
    <p:sldLayoutId id="2147484165" r:id="rId2"/>
    <p:sldLayoutId id="2147484166" r:id="rId3"/>
    <p:sldLayoutId id="2147484167" r:id="rId4"/>
    <p:sldLayoutId id="2147484168" r:id="rId5"/>
    <p:sldLayoutId id="2147484169" r:id="rId6"/>
    <p:sldLayoutId id="2147484170" r:id="rId7"/>
    <p:sldLayoutId id="2147484171" r:id="rId8"/>
    <p:sldLayoutId id="2147484172" r:id="rId9"/>
    <p:sldLayoutId id="2147484173" r:id="rId10"/>
    <p:sldLayoutId id="2147484174" r:id="rId11"/>
  </p:sldLayoutIdLst>
  <p:txStyles>
    <p:titleStyle>
      <a:lvl1pPr algn="l" defTabSz="936163" rtl="0" eaLnBrk="1" latinLnBrk="0" hangingPunct="1">
        <a:lnSpc>
          <a:spcPct val="90000"/>
        </a:lnSpc>
        <a:spcBef>
          <a:spcPct val="0"/>
        </a:spcBef>
        <a:buNone/>
        <a:defRPr sz="3686" kern="1200">
          <a:solidFill>
            <a:srgbClr val="7EA2D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34041" indent="-234041" algn="l" defTabSz="936163" rtl="0" eaLnBrk="1" latinLnBrk="0" hangingPunct="1">
        <a:lnSpc>
          <a:spcPct val="90000"/>
        </a:lnSpc>
        <a:spcBef>
          <a:spcPts val="1024"/>
        </a:spcBef>
        <a:buFont typeface="Arial" panose="020B0604020202020204" pitchFamily="34" charset="0"/>
        <a:buChar char="•"/>
        <a:defRPr sz="2867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02122" indent="-234041" algn="l" defTabSz="936163" rtl="0" eaLnBrk="1" latinLnBrk="0" hangingPunct="1">
        <a:lnSpc>
          <a:spcPct val="90000"/>
        </a:lnSpc>
        <a:spcBef>
          <a:spcPts val="512"/>
        </a:spcBef>
        <a:buFont typeface="Arial" panose="020B0604020202020204" pitchFamily="34" charset="0"/>
        <a:buChar char="•"/>
        <a:defRPr sz="2457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70203" indent="-234041" algn="l" defTabSz="936163" rtl="0" eaLnBrk="1" latinLnBrk="0" hangingPunct="1">
        <a:lnSpc>
          <a:spcPct val="90000"/>
        </a:lnSpc>
        <a:spcBef>
          <a:spcPts val="512"/>
        </a:spcBef>
        <a:buFont typeface="Arial" panose="020B0604020202020204" pitchFamily="34" charset="0"/>
        <a:buChar char="•"/>
        <a:defRPr sz="2048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38285" indent="-234041" algn="l" defTabSz="936163" rtl="0" eaLnBrk="1" latinLnBrk="0" hangingPunct="1">
        <a:lnSpc>
          <a:spcPct val="90000"/>
        </a:lnSpc>
        <a:spcBef>
          <a:spcPts val="512"/>
        </a:spcBef>
        <a:buFont typeface="Arial" panose="020B0604020202020204" pitchFamily="34" charset="0"/>
        <a:buChar char="•"/>
        <a:defRPr sz="1843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106366" indent="-234041" algn="l" defTabSz="936163" rtl="0" eaLnBrk="1" latinLnBrk="0" hangingPunct="1">
        <a:lnSpc>
          <a:spcPct val="90000"/>
        </a:lnSpc>
        <a:spcBef>
          <a:spcPts val="512"/>
        </a:spcBef>
        <a:buFont typeface="Arial" panose="020B0604020202020204" pitchFamily="34" charset="0"/>
        <a:buChar char="•"/>
        <a:defRPr sz="1843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74447" indent="-234041" algn="l" defTabSz="936163" rtl="0" eaLnBrk="1" latinLnBrk="0" hangingPunct="1">
        <a:lnSpc>
          <a:spcPct val="90000"/>
        </a:lnSpc>
        <a:spcBef>
          <a:spcPts val="512"/>
        </a:spcBef>
        <a:buFont typeface="Arial" panose="020B0604020202020204" pitchFamily="34" charset="0"/>
        <a:buChar char="•"/>
        <a:defRPr sz="1843" kern="1200">
          <a:solidFill>
            <a:schemeClr val="tx1"/>
          </a:solidFill>
          <a:latin typeface="+mn-lt"/>
          <a:ea typeface="+mn-ea"/>
          <a:cs typeface="+mn-cs"/>
        </a:defRPr>
      </a:lvl6pPr>
      <a:lvl7pPr marL="3042529" indent="-234041" algn="l" defTabSz="936163" rtl="0" eaLnBrk="1" latinLnBrk="0" hangingPunct="1">
        <a:lnSpc>
          <a:spcPct val="90000"/>
        </a:lnSpc>
        <a:spcBef>
          <a:spcPts val="512"/>
        </a:spcBef>
        <a:buFont typeface="Arial" panose="020B0604020202020204" pitchFamily="34" charset="0"/>
        <a:buChar char="•"/>
        <a:defRPr sz="1843" kern="1200">
          <a:solidFill>
            <a:schemeClr val="tx1"/>
          </a:solidFill>
          <a:latin typeface="+mn-lt"/>
          <a:ea typeface="+mn-ea"/>
          <a:cs typeface="+mn-cs"/>
        </a:defRPr>
      </a:lvl7pPr>
      <a:lvl8pPr marL="3510610" indent="-234041" algn="l" defTabSz="936163" rtl="0" eaLnBrk="1" latinLnBrk="0" hangingPunct="1">
        <a:lnSpc>
          <a:spcPct val="90000"/>
        </a:lnSpc>
        <a:spcBef>
          <a:spcPts val="512"/>
        </a:spcBef>
        <a:buFont typeface="Arial" panose="020B0604020202020204" pitchFamily="34" charset="0"/>
        <a:buChar char="•"/>
        <a:defRPr sz="1843" kern="1200">
          <a:solidFill>
            <a:schemeClr val="tx1"/>
          </a:solidFill>
          <a:latin typeface="+mn-lt"/>
          <a:ea typeface="+mn-ea"/>
          <a:cs typeface="+mn-cs"/>
        </a:defRPr>
      </a:lvl8pPr>
      <a:lvl9pPr marL="3978692" indent="-234041" algn="l" defTabSz="936163" rtl="0" eaLnBrk="1" latinLnBrk="0" hangingPunct="1">
        <a:lnSpc>
          <a:spcPct val="90000"/>
        </a:lnSpc>
        <a:spcBef>
          <a:spcPts val="512"/>
        </a:spcBef>
        <a:buFont typeface="Arial" panose="020B0604020202020204" pitchFamily="34" charset="0"/>
        <a:buChar char="•"/>
        <a:defRPr sz="184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1pPr>
      <a:lvl2pPr marL="468081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2pPr>
      <a:lvl3pPr marL="936163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3pPr>
      <a:lvl4pPr marL="1404244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4pPr>
      <a:lvl5pPr marL="1872325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5pPr>
      <a:lvl6pPr marL="2340407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6pPr>
      <a:lvl7pPr marL="2808488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7pPr>
      <a:lvl8pPr marL="3276570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8pPr>
      <a:lvl9pPr marL="3744651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ázek 9" descr="podtisk_modry.emf"/>
          <p:cNvPicPr>
            <a:picLocks noChangeAspect="1"/>
          </p:cNvPicPr>
          <p:nvPr/>
        </p:nvPicPr>
        <p:blipFill>
          <a:blip r:embed="rId6" cstate="print"/>
          <a:srcRect l="17008" b="8622"/>
          <a:stretch>
            <a:fillRect/>
          </a:stretch>
        </p:blipFill>
        <p:spPr>
          <a:xfrm>
            <a:off x="3" y="2036260"/>
            <a:ext cx="10543354" cy="4985254"/>
          </a:xfrm>
          <a:prstGeom prst="rect">
            <a:avLst/>
          </a:prstGeom>
        </p:spPr>
      </p:pic>
      <p:sp>
        <p:nvSpPr>
          <p:cNvPr id="8" name="Obdélník 7"/>
          <p:cNvSpPr>
            <a:spLocks noChangeAspect="1"/>
          </p:cNvSpPr>
          <p:nvPr/>
        </p:nvSpPr>
        <p:spPr>
          <a:xfrm>
            <a:off x="0" y="1"/>
            <a:ext cx="12190413" cy="266863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2457">
              <a:noFill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0" y="266863"/>
            <a:ext cx="12190413" cy="147450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2457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2917612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95" r:id="rId1"/>
    <p:sldLayoutId id="2147484196" r:id="rId2"/>
    <p:sldLayoutId id="2147484197" r:id="rId3"/>
    <p:sldLayoutId id="2147484198" r:id="rId4"/>
  </p:sldLayoutIdLst>
  <p:txStyles>
    <p:titleStyle>
      <a:lvl1pPr algn="ctr" defTabSz="936163" rtl="0" eaLnBrk="1" latinLnBrk="0" hangingPunct="1">
        <a:spcBef>
          <a:spcPct val="0"/>
        </a:spcBef>
        <a:buNone/>
        <a:defRPr sz="45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1061" indent="-351061" algn="l" defTabSz="936163" rtl="0" eaLnBrk="1" latinLnBrk="0" hangingPunct="1">
        <a:spcBef>
          <a:spcPct val="20000"/>
        </a:spcBef>
        <a:buFont typeface="Arial" pitchFamily="34" charset="0"/>
        <a:buChar char="•"/>
        <a:defRPr sz="3276" kern="1200">
          <a:solidFill>
            <a:schemeClr val="tx1"/>
          </a:solidFill>
          <a:latin typeface="+mn-lt"/>
          <a:ea typeface="+mn-ea"/>
          <a:cs typeface="+mn-cs"/>
        </a:defRPr>
      </a:lvl1pPr>
      <a:lvl2pPr marL="760632" indent="-292551" algn="l" defTabSz="936163" rtl="0" eaLnBrk="1" latinLnBrk="0" hangingPunct="1">
        <a:spcBef>
          <a:spcPct val="20000"/>
        </a:spcBef>
        <a:buFont typeface="Arial" pitchFamily="34" charset="0"/>
        <a:buChar char="–"/>
        <a:defRPr sz="2867" kern="1200">
          <a:solidFill>
            <a:schemeClr val="tx1"/>
          </a:solidFill>
          <a:latin typeface="+mn-lt"/>
          <a:ea typeface="+mn-ea"/>
          <a:cs typeface="+mn-cs"/>
        </a:defRPr>
      </a:lvl2pPr>
      <a:lvl3pPr marL="1170203" indent="-234041" algn="l" defTabSz="936163" rtl="0" eaLnBrk="1" latinLnBrk="0" hangingPunct="1">
        <a:spcBef>
          <a:spcPct val="20000"/>
        </a:spcBef>
        <a:buFont typeface="Arial" pitchFamily="34" charset="0"/>
        <a:buChar char="•"/>
        <a:defRPr sz="2457" kern="1200">
          <a:solidFill>
            <a:schemeClr val="tx1"/>
          </a:solidFill>
          <a:latin typeface="+mn-lt"/>
          <a:ea typeface="+mn-ea"/>
          <a:cs typeface="+mn-cs"/>
        </a:defRPr>
      </a:lvl3pPr>
      <a:lvl4pPr marL="1638285" indent="-234041" algn="l" defTabSz="936163" rtl="0" eaLnBrk="1" latinLnBrk="0" hangingPunct="1">
        <a:spcBef>
          <a:spcPct val="20000"/>
        </a:spcBef>
        <a:buFont typeface="Arial" pitchFamily="34" charset="0"/>
        <a:buChar char="–"/>
        <a:defRPr sz="2048" kern="1200">
          <a:solidFill>
            <a:schemeClr val="tx1"/>
          </a:solidFill>
          <a:latin typeface="+mn-lt"/>
          <a:ea typeface="+mn-ea"/>
          <a:cs typeface="+mn-cs"/>
        </a:defRPr>
      </a:lvl4pPr>
      <a:lvl5pPr marL="2106366" indent="-234041" algn="l" defTabSz="936163" rtl="0" eaLnBrk="1" latinLnBrk="0" hangingPunct="1">
        <a:spcBef>
          <a:spcPct val="20000"/>
        </a:spcBef>
        <a:buFont typeface="Arial" pitchFamily="34" charset="0"/>
        <a:buChar char="»"/>
        <a:defRPr sz="2048" kern="1200">
          <a:solidFill>
            <a:schemeClr val="tx1"/>
          </a:solidFill>
          <a:latin typeface="+mn-lt"/>
          <a:ea typeface="+mn-ea"/>
          <a:cs typeface="+mn-cs"/>
        </a:defRPr>
      </a:lvl5pPr>
      <a:lvl6pPr marL="2574447" indent="-234041" algn="l" defTabSz="936163" rtl="0" eaLnBrk="1" latinLnBrk="0" hangingPunct="1">
        <a:spcBef>
          <a:spcPct val="20000"/>
        </a:spcBef>
        <a:buFont typeface="Arial" pitchFamily="34" charset="0"/>
        <a:buChar char="•"/>
        <a:defRPr sz="2048" kern="1200">
          <a:solidFill>
            <a:schemeClr val="tx1"/>
          </a:solidFill>
          <a:latin typeface="+mn-lt"/>
          <a:ea typeface="+mn-ea"/>
          <a:cs typeface="+mn-cs"/>
        </a:defRPr>
      </a:lvl6pPr>
      <a:lvl7pPr marL="3042529" indent="-234041" algn="l" defTabSz="936163" rtl="0" eaLnBrk="1" latinLnBrk="0" hangingPunct="1">
        <a:spcBef>
          <a:spcPct val="20000"/>
        </a:spcBef>
        <a:buFont typeface="Arial" pitchFamily="34" charset="0"/>
        <a:buChar char="•"/>
        <a:defRPr sz="2048" kern="1200">
          <a:solidFill>
            <a:schemeClr val="tx1"/>
          </a:solidFill>
          <a:latin typeface="+mn-lt"/>
          <a:ea typeface="+mn-ea"/>
          <a:cs typeface="+mn-cs"/>
        </a:defRPr>
      </a:lvl7pPr>
      <a:lvl8pPr marL="3510610" indent="-234041" algn="l" defTabSz="936163" rtl="0" eaLnBrk="1" latinLnBrk="0" hangingPunct="1">
        <a:spcBef>
          <a:spcPct val="20000"/>
        </a:spcBef>
        <a:buFont typeface="Arial" pitchFamily="34" charset="0"/>
        <a:buChar char="•"/>
        <a:defRPr sz="2048" kern="1200">
          <a:solidFill>
            <a:schemeClr val="tx1"/>
          </a:solidFill>
          <a:latin typeface="+mn-lt"/>
          <a:ea typeface="+mn-ea"/>
          <a:cs typeface="+mn-cs"/>
        </a:defRPr>
      </a:lvl8pPr>
      <a:lvl9pPr marL="3978692" indent="-234041" algn="l" defTabSz="936163" rtl="0" eaLnBrk="1" latinLnBrk="0" hangingPunct="1">
        <a:spcBef>
          <a:spcPct val="20000"/>
        </a:spcBef>
        <a:buFont typeface="Arial" pitchFamily="34" charset="0"/>
        <a:buChar char="•"/>
        <a:defRPr sz="20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1pPr>
      <a:lvl2pPr marL="468081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2pPr>
      <a:lvl3pPr marL="936163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3pPr>
      <a:lvl4pPr marL="1404244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4pPr>
      <a:lvl5pPr marL="1872325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5pPr>
      <a:lvl6pPr marL="2340407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6pPr>
      <a:lvl7pPr marL="2808488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7pPr>
      <a:lvl8pPr marL="3276570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8pPr>
      <a:lvl9pPr marL="3744651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ázek 4" descr="podtisk_modry.emf"/>
          <p:cNvPicPr>
            <a:picLocks noChangeAspect="1"/>
          </p:cNvPicPr>
          <p:nvPr/>
        </p:nvPicPr>
        <p:blipFill>
          <a:blip r:embed="rId6" cstate="print"/>
          <a:srcRect l="17008" b="8622"/>
          <a:stretch>
            <a:fillRect/>
          </a:stretch>
        </p:blipFill>
        <p:spPr>
          <a:xfrm>
            <a:off x="7" y="2036263"/>
            <a:ext cx="9839131" cy="4985253"/>
          </a:xfrm>
          <a:prstGeom prst="rect">
            <a:avLst/>
          </a:prstGeom>
        </p:spPr>
      </p:pic>
      <p:sp>
        <p:nvSpPr>
          <p:cNvPr id="6" name="Obdélník 5"/>
          <p:cNvSpPr>
            <a:spLocks noChangeAspect="1"/>
          </p:cNvSpPr>
          <p:nvPr/>
        </p:nvSpPr>
        <p:spPr>
          <a:xfrm>
            <a:off x="0" y="3"/>
            <a:ext cx="12190413" cy="266863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2949">
              <a:noFill/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0" y="266866"/>
            <a:ext cx="12190413" cy="147449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2949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10197414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0" r:id="rId1"/>
    <p:sldLayoutId id="2147484201" r:id="rId2"/>
    <p:sldLayoutId id="2147484202" r:id="rId3"/>
    <p:sldLayoutId id="2147484203" r:id="rId4"/>
  </p:sldLayoutIdLst>
  <p:txStyles>
    <p:titleStyle>
      <a:lvl1pPr algn="ctr" defTabSz="1123432" rtl="0" eaLnBrk="1" latinLnBrk="0" hangingPunct="1">
        <a:spcBef>
          <a:spcPct val="0"/>
        </a:spcBef>
        <a:buNone/>
        <a:defRPr sz="540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1287" indent="-421287" algn="l" defTabSz="1123432" rtl="0" eaLnBrk="1" latinLnBrk="0" hangingPunct="1">
        <a:spcBef>
          <a:spcPct val="20000"/>
        </a:spcBef>
        <a:buFont typeface="Arial" pitchFamily="34" charset="0"/>
        <a:buChar char="•"/>
        <a:defRPr sz="3932" kern="1200">
          <a:solidFill>
            <a:schemeClr val="tx1"/>
          </a:solidFill>
          <a:latin typeface="+mn-lt"/>
          <a:ea typeface="+mn-ea"/>
          <a:cs typeface="+mn-cs"/>
        </a:defRPr>
      </a:lvl1pPr>
      <a:lvl2pPr marL="912788" indent="-351072" algn="l" defTabSz="1123432" rtl="0" eaLnBrk="1" latinLnBrk="0" hangingPunct="1">
        <a:spcBef>
          <a:spcPct val="20000"/>
        </a:spcBef>
        <a:buFont typeface="Arial" pitchFamily="34" charset="0"/>
        <a:buChar char="–"/>
        <a:defRPr sz="3440" kern="1200">
          <a:solidFill>
            <a:schemeClr val="tx1"/>
          </a:solidFill>
          <a:latin typeface="+mn-lt"/>
          <a:ea typeface="+mn-ea"/>
          <a:cs typeface="+mn-cs"/>
        </a:defRPr>
      </a:lvl2pPr>
      <a:lvl3pPr marL="1404290" indent="-280858" algn="l" defTabSz="1123432" rtl="0" eaLnBrk="1" latinLnBrk="0" hangingPunct="1">
        <a:spcBef>
          <a:spcPct val="20000"/>
        </a:spcBef>
        <a:buFont typeface="Arial" pitchFamily="34" charset="0"/>
        <a:buChar char="•"/>
        <a:defRPr sz="2949" kern="1200">
          <a:solidFill>
            <a:schemeClr val="tx1"/>
          </a:solidFill>
          <a:latin typeface="+mn-lt"/>
          <a:ea typeface="+mn-ea"/>
          <a:cs typeface="+mn-cs"/>
        </a:defRPr>
      </a:lvl3pPr>
      <a:lvl4pPr marL="1966006" indent="-280858" algn="l" defTabSz="1123432" rtl="0" eaLnBrk="1" latinLnBrk="0" hangingPunct="1">
        <a:spcBef>
          <a:spcPct val="20000"/>
        </a:spcBef>
        <a:buFont typeface="Arial" pitchFamily="34" charset="0"/>
        <a:buChar char="–"/>
        <a:defRPr sz="2457" kern="1200">
          <a:solidFill>
            <a:schemeClr val="tx1"/>
          </a:solidFill>
          <a:latin typeface="+mn-lt"/>
          <a:ea typeface="+mn-ea"/>
          <a:cs typeface="+mn-cs"/>
        </a:defRPr>
      </a:lvl4pPr>
      <a:lvl5pPr marL="2527722" indent="-280858" algn="l" defTabSz="1123432" rtl="0" eaLnBrk="1" latinLnBrk="0" hangingPunct="1">
        <a:spcBef>
          <a:spcPct val="20000"/>
        </a:spcBef>
        <a:buFont typeface="Arial" pitchFamily="34" charset="0"/>
        <a:buChar char="»"/>
        <a:defRPr sz="2457" kern="1200">
          <a:solidFill>
            <a:schemeClr val="tx1"/>
          </a:solidFill>
          <a:latin typeface="+mn-lt"/>
          <a:ea typeface="+mn-ea"/>
          <a:cs typeface="+mn-cs"/>
        </a:defRPr>
      </a:lvl5pPr>
      <a:lvl6pPr marL="3089438" indent="-280858" algn="l" defTabSz="1123432" rtl="0" eaLnBrk="1" latinLnBrk="0" hangingPunct="1">
        <a:spcBef>
          <a:spcPct val="20000"/>
        </a:spcBef>
        <a:buFont typeface="Arial" pitchFamily="34" charset="0"/>
        <a:buChar char="•"/>
        <a:defRPr sz="2457" kern="1200">
          <a:solidFill>
            <a:schemeClr val="tx1"/>
          </a:solidFill>
          <a:latin typeface="+mn-lt"/>
          <a:ea typeface="+mn-ea"/>
          <a:cs typeface="+mn-cs"/>
        </a:defRPr>
      </a:lvl6pPr>
      <a:lvl7pPr marL="3651153" indent="-280858" algn="l" defTabSz="1123432" rtl="0" eaLnBrk="1" latinLnBrk="0" hangingPunct="1">
        <a:spcBef>
          <a:spcPct val="20000"/>
        </a:spcBef>
        <a:buFont typeface="Arial" pitchFamily="34" charset="0"/>
        <a:buChar char="•"/>
        <a:defRPr sz="2457" kern="1200">
          <a:solidFill>
            <a:schemeClr val="tx1"/>
          </a:solidFill>
          <a:latin typeface="+mn-lt"/>
          <a:ea typeface="+mn-ea"/>
          <a:cs typeface="+mn-cs"/>
        </a:defRPr>
      </a:lvl7pPr>
      <a:lvl8pPr marL="4212869" indent="-280858" algn="l" defTabSz="1123432" rtl="0" eaLnBrk="1" latinLnBrk="0" hangingPunct="1">
        <a:spcBef>
          <a:spcPct val="20000"/>
        </a:spcBef>
        <a:buFont typeface="Arial" pitchFamily="34" charset="0"/>
        <a:buChar char="•"/>
        <a:defRPr sz="2457" kern="1200">
          <a:solidFill>
            <a:schemeClr val="tx1"/>
          </a:solidFill>
          <a:latin typeface="+mn-lt"/>
          <a:ea typeface="+mn-ea"/>
          <a:cs typeface="+mn-cs"/>
        </a:defRPr>
      </a:lvl8pPr>
      <a:lvl9pPr marL="4774585" indent="-280858" algn="l" defTabSz="1123432" rtl="0" eaLnBrk="1" latinLnBrk="0" hangingPunct="1">
        <a:spcBef>
          <a:spcPct val="20000"/>
        </a:spcBef>
        <a:buFont typeface="Arial" pitchFamily="34" charset="0"/>
        <a:buChar char="•"/>
        <a:defRPr sz="245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1123432" rtl="0" eaLnBrk="1" latinLnBrk="0" hangingPunct="1">
        <a:defRPr sz="2211" kern="1200">
          <a:solidFill>
            <a:schemeClr val="tx1"/>
          </a:solidFill>
          <a:latin typeface="+mn-lt"/>
          <a:ea typeface="+mn-ea"/>
          <a:cs typeface="+mn-cs"/>
        </a:defRPr>
      </a:lvl1pPr>
      <a:lvl2pPr marL="561716" algn="l" defTabSz="1123432" rtl="0" eaLnBrk="1" latinLnBrk="0" hangingPunct="1">
        <a:defRPr sz="2211" kern="1200">
          <a:solidFill>
            <a:schemeClr val="tx1"/>
          </a:solidFill>
          <a:latin typeface="+mn-lt"/>
          <a:ea typeface="+mn-ea"/>
          <a:cs typeface="+mn-cs"/>
        </a:defRPr>
      </a:lvl2pPr>
      <a:lvl3pPr marL="1123432" algn="l" defTabSz="1123432" rtl="0" eaLnBrk="1" latinLnBrk="0" hangingPunct="1">
        <a:defRPr sz="2211" kern="1200">
          <a:solidFill>
            <a:schemeClr val="tx1"/>
          </a:solidFill>
          <a:latin typeface="+mn-lt"/>
          <a:ea typeface="+mn-ea"/>
          <a:cs typeface="+mn-cs"/>
        </a:defRPr>
      </a:lvl3pPr>
      <a:lvl4pPr marL="1685148" algn="l" defTabSz="1123432" rtl="0" eaLnBrk="1" latinLnBrk="0" hangingPunct="1">
        <a:defRPr sz="2211" kern="1200">
          <a:solidFill>
            <a:schemeClr val="tx1"/>
          </a:solidFill>
          <a:latin typeface="+mn-lt"/>
          <a:ea typeface="+mn-ea"/>
          <a:cs typeface="+mn-cs"/>
        </a:defRPr>
      </a:lvl4pPr>
      <a:lvl5pPr marL="2246864" algn="l" defTabSz="1123432" rtl="0" eaLnBrk="1" latinLnBrk="0" hangingPunct="1">
        <a:defRPr sz="2211" kern="1200">
          <a:solidFill>
            <a:schemeClr val="tx1"/>
          </a:solidFill>
          <a:latin typeface="+mn-lt"/>
          <a:ea typeface="+mn-ea"/>
          <a:cs typeface="+mn-cs"/>
        </a:defRPr>
      </a:lvl5pPr>
      <a:lvl6pPr marL="2808580" algn="l" defTabSz="1123432" rtl="0" eaLnBrk="1" latinLnBrk="0" hangingPunct="1">
        <a:defRPr sz="2211" kern="1200">
          <a:solidFill>
            <a:schemeClr val="tx1"/>
          </a:solidFill>
          <a:latin typeface="+mn-lt"/>
          <a:ea typeface="+mn-ea"/>
          <a:cs typeface="+mn-cs"/>
        </a:defRPr>
      </a:lvl6pPr>
      <a:lvl7pPr marL="3370296" algn="l" defTabSz="1123432" rtl="0" eaLnBrk="1" latinLnBrk="0" hangingPunct="1">
        <a:defRPr sz="2211" kern="1200">
          <a:solidFill>
            <a:schemeClr val="tx1"/>
          </a:solidFill>
          <a:latin typeface="+mn-lt"/>
          <a:ea typeface="+mn-ea"/>
          <a:cs typeface="+mn-cs"/>
        </a:defRPr>
      </a:lvl7pPr>
      <a:lvl8pPr marL="3932011" algn="l" defTabSz="1123432" rtl="0" eaLnBrk="1" latinLnBrk="0" hangingPunct="1">
        <a:defRPr sz="2211" kern="1200">
          <a:solidFill>
            <a:schemeClr val="tx1"/>
          </a:solidFill>
          <a:latin typeface="+mn-lt"/>
          <a:ea typeface="+mn-ea"/>
          <a:cs typeface="+mn-cs"/>
        </a:defRPr>
      </a:lvl8pPr>
      <a:lvl9pPr marL="4493727" algn="l" defTabSz="1123432" rtl="0" eaLnBrk="1" latinLnBrk="0" hangingPunct="1">
        <a:defRPr sz="221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1871287" y="1520185"/>
            <a:ext cx="8351841" cy="3738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505" b="1" cap="all" baseline="0">
                <a:solidFill>
                  <a:srgbClr val="2962A7"/>
                </a:solidFill>
              </a:defRPr>
            </a:lvl1pPr>
          </a:lstStyle>
          <a:p>
            <a:fld id="{94475E47-339B-4045-9AD7-42C07A9E5752}" type="datetimeFigureOut">
              <a:rPr lang="cs-CZ" smtClean="0"/>
              <a:pPr/>
              <a:t>16.06.2022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623311" y="6386026"/>
            <a:ext cx="3860297" cy="3738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2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5231223" y="6386026"/>
            <a:ext cx="6396362" cy="3738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2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CE5440-8B35-46AE-97FA-1144ED5B67E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389695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</p:sldLayoutIdLst>
  <p:txStyles>
    <p:titleStyle>
      <a:lvl1pPr algn="ctr" defTabSz="936163" rtl="0" eaLnBrk="1" latinLnBrk="0" hangingPunct="1">
        <a:spcBef>
          <a:spcPct val="0"/>
        </a:spcBef>
        <a:buNone/>
        <a:defRPr sz="45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1061" indent="-351061" algn="l" defTabSz="936163" rtl="0" eaLnBrk="1" latinLnBrk="0" hangingPunct="1">
        <a:spcBef>
          <a:spcPct val="20000"/>
        </a:spcBef>
        <a:buFont typeface="Arial" pitchFamily="34" charset="0"/>
        <a:buChar char="•"/>
        <a:defRPr sz="3276" kern="1200">
          <a:solidFill>
            <a:schemeClr val="tx1"/>
          </a:solidFill>
          <a:latin typeface="+mn-lt"/>
          <a:ea typeface="+mn-ea"/>
          <a:cs typeface="+mn-cs"/>
        </a:defRPr>
      </a:lvl1pPr>
      <a:lvl2pPr marL="760632" indent="-292551" algn="l" defTabSz="936163" rtl="0" eaLnBrk="1" latinLnBrk="0" hangingPunct="1">
        <a:spcBef>
          <a:spcPct val="20000"/>
        </a:spcBef>
        <a:buFont typeface="Arial" pitchFamily="34" charset="0"/>
        <a:buChar char="–"/>
        <a:defRPr sz="2867" kern="1200">
          <a:solidFill>
            <a:schemeClr val="tx1"/>
          </a:solidFill>
          <a:latin typeface="+mn-lt"/>
          <a:ea typeface="+mn-ea"/>
          <a:cs typeface="+mn-cs"/>
        </a:defRPr>
      </a:lvl2pPr>
      <a:lvl3pPr marL="1170203" indent="-234041" algn="l" defTabSz="936163" rtl="0" eaLnBrk="1" latinLnBrk="0" hangingPunct="1">
        <a:spcBef>
          <a:spcPct val="20000"/>
        </a:spcBef>
        <a:buFont typeface="Arial" pitchFamily="34" charset="0"/>
        <a:buChar char="•"/>
        <a:defRPr sz="2457" kern="1200">
          <a:solidFill>
            <a:schemeClr val="tx1"/>
          </a:solidFill>
          <a:latin typeface="+mn-lt"/>
          <a:ea typeface="+mn-ea"/>
          <a:cs typeface="+mn-cs"/>
        </a:defRPr>
      </a:lvl3pPr>
      <a:lvl4pPr marL="1638285" indent="-234041" algn="l" defTabSz="936163" rtl="0" eaLnBrk="1" latinLnBrk="0" hangingPunct="1">
        <a:spcBef>
          <a:spcPct val="20000"/>
        </a:spcBef>
        <a:buFont typeface="Arial" pitchFamily="34" charset="0"/>
        <a:buChar char="–"/>
        <a:defRPr sz="2048" kern="1200">
          <a:solidFill>
            <a:schemeClr val="tx1"/>
          </a:solidFill>
          <a:latin typeface="+mn-lt"/>
          <a:ea typeface="+mn-ea"/>
          <a:cs typeface="+mn-cs"/>
        </a:defRPr>
      </a:lvl4pPr>
      <a:lvl5pPr marL="2106366" indent="-234041" algn="l" defTabSz="936163" rtl="0" eaLnBrk="1" latinLnBrk="0" hangingPunct="1">
        <a:spcBef>
          <a:spcPct val="20000"/>
        </a:spcBef>
        <a:buFont typeface="Arial" pitchFamily="34" charset="0"/>
        <a:buChar char="»"/>
        <a:defRPr sz="2048" kern="1200">
          <a:solidFill>
            <a:schemeClr val="tx1"/>
          </a:solidFill>
          <a:latin typeface="+mn-lt"/>
          <a:ea typeface="+mn-ea"/>
          <a:cs typeface="+mn-cs"/>
        </a:defRPr>
      </a:lvl5pPr>
      <a:lvl6pPr marL="2574447" indent="-234041" algn="l" defTabSz="936163" rtl="0" eaLnBrk="1" latinLnBrk="0" hangingPunct="1">
        <a:spcBef>
          <a:spcPct val="20000"/>
        </a:spcBef>
        <a:buFont typeface="Arial" pitchFamily="34" charset="0"/>
        <a:buChar char="•"/>
        <a:defRPr sz="2048" kern="1200">
          <a:solidFill>
            <a:schemeClr val="tx1"/>
          </a:solidFill>
          <a:latin typeface="+mn-lt"/>
          <a:ea typeface="+mn-ea"/>
          <a:cs typeface="+mn-cs"/>
        </a:defRPr>
      </a:lvl6pPr>
      <a:lvl7pPr marL="3042529" indent="-234041" algn="l" defTabSz="936163" rtl="0" eaLnBrk="1" latinLnBrk="0" hangingPunct="1">
        <a:spcBef>
          <a:spcPct val="20000"/>
        </a:spcBef>
        <a:buFont typeface="Arial" pitchFamily="34" charset="0"/>
        <a:buChar char="•"/>
        <a:defRPr sz="2048" kern="1200">
          <a:solidFill>
            <a:schemeClr val="tx1"/>
          </a:solidFill>
          <a:latin typeface="+mn-lt"/>
          <a:ea typeface="+mn-ea"/>
          <a:cs typeface="+mn-cs"/>
        </a:defRPr>
      </a:lvl7pPr>
      <a:lvl8pPr marL="3510610" indent="-234041" algn="l" defTabSz="936163" rtl="0" eaLnBrk="1" latinLnBrk="0" hangingPunct="1">
        <a:spcBef>
          <a:spcPct val="20000"/>
        </a:spcBef>
        <a:buFont typeface="Arial" pitchFamily="34" charset="0"/>
        <a:buChar char="•"/>
        <a:defRPr sz="2048" kern="1200">
          <a:solidFill>
            <a:schemeClr val="tx1"/>
          </a:solidFill>
          <a:latin typeface="+mn-lt"/>
          <a:ea typeface="+mn-ea"/>
          <a:cs typeface="+mn-cs"/>
        </a:defRPr>
      </a:lvl8pPr>
      <a:lvl9pPr marL="3978692" indent="-234041" algn="l" defTabSz="936163" rtl="0" eaLnBrk="1" latinLnBrk="0" hangingPunct="1">
        <a:spcBef>
          <a:spcPct val="20000"/>
        </a:spcBef>
        <a:buFont typeface="Arial" pitchFamily="34" charset="0"/>
        <a:buChar char="•"/>
        <a:defRPr sz="20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1pPr>
      <a:lvl2pPr marL="468081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2pPr>
      <a:lvl3pPr marL="936163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3pPr>
      <a:lvl4pPr marL="1404244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4pPr>
      <a:lvl5pPr marL="1872325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5pPr>
      <a:lvl6pPr marL="2340407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6pPr>
      <a:lvl7pPr marL="2808488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7pPr>
      <a:lvl8pPr marL="3276570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8pPr>
      <a:lvl9pPr marL="3744651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1871287" y="1520185"/>
            <a:ext cx="8351841" cy="3738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505" b="1" cap="all" baseline="0">
                <a:solidFill>
                  <a:srgbClr val="2962A7"/>
                </a:solidFill>
              </a:defRPr>
            </a:lvl1pPr>
          </a:lstStyle>
          <a:p>
            <a:fld id="{94475E47-339B-4045-9AD7-42C07A9E5752}" type="datetimeFigureOut">
              <a:rPr lang="cs-CZ" smtClean="0"/>
              <a:pPr/>
              <a:t>16.06.2022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623311" y="6386026"/>
            <a:ext cx="3860297" cy="3738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2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5231223" y="6386026"/>
            <a:ext cx="6396362" cy="3738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2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CE5440-8B35-46AE-97FA-1144ED5B67EC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86745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</p:sldLayoutIdLst>
  <p:txStyles>
    <p:titleStyle>
      <a:lvl1pPr algn="ctr" defTabSz="936163" rtl="0" eaLnBrk="1" latinLnBrk="0" hangingPunct="1">
        <a:spcBef>
          <a:spcPct val="0"/>
        </a:spcBef>
        <a:buNone/>
        <a:defRPr sz="45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1061" indent="-351061" algn="l" defTabSz="936163" rtl="0" eaLnBrk="1" latinLnBrk="0" hangingPunct="1">
        <a:spcBef>
          <a:spcPct val="20000"/>
        </a:spcBef>
        <a:buFont typeface="Arial" pitchFamily="34" charset="0"/>
        <a:buChar char="•"/>
        <a:defRPr sz="3276" kern="1200">
          <a:solidFill>
            <a:schemeClr val="tx1"/>
          </a:solidFill>
          <a:latin typeface="+mn-lt"/>
          <a:ea typeface="+mn-ea"/>
          <a:cs typeface="+mn-cs"/>
        </a:defRPr>
      </a:lvl1pPr>
      <a:lvl2pPr marL="760632" indent="-292551" algn="l" defTabSz="936163" rtl="0" eaLnBrk="1" latinLnBrk="0" hangingPunct="1">
        <a:spcBef>
          <a:spcPct val="20000"/>
        </a:spcBef>
        <a:buFont typeface="Arial" pitchFamily="34" charset="0"/>
        <a:buChar char="–"/>
        <a:defRPr sz="2867" kern="1200">
          <a:solidFill>
            <a:schemeClr val="tx1"/>
          </a:solidFill>
          <a:latin typeface="+mn-lt"/>
          <a:ea typeface="+mn-ea"/>
          <a:cs typeface="+mn-cs"/>
        </a:defRPr>
      </a:lvl2pPr>
      <a:lvl3pPr marL="1170203" indent="-234041" algn="l" defTabSz="936163" rtl="0" eaLnBrk="1" latinLnBrk="0" hangingPunct="1">
        <a:spcBef>
          <a:spcPct val="20000"/>
        </a:spcBef>
        <a:buFont typeface="Arial" pitchFamily="34" charset="0"/>
        <a:buChar char="•"/>
        <a:defRPr sz="2457" kern="1200">
          <a:solidFill>
            <a:schemeClr val="tx1"/>
          </a:solidFill>
          <a:latin typeface="+mn-lt"/>
          <a:ea typeface="+mn-ea"/>
          <a:cs typeface="+mn-cs"/>
        </a:defRPr>
      </a:lvl3pPr>
      <a:lvl4pPr marL="1638285" indent="-234041" algn="l" defTabSz="936163" rtl="0" eaLnBrk="1" latinLnBrk="0" hangingPunct="1">
        <a:spcBef>
          <a:spcPct val="20000"/>
        </a:spcBef>
        <a:buFont typeface="Arial" pitchFamily="34" charset="0"/>
        <a:buChar char="–"/>
        <a:defRPr sz="2048" kern="1200">
          <a:solidFill>
            <a:schemeClr val="tx1"/>
          </a:solidFill>
          <a:latin typeface="+mn-lt"/>
          <a:ea typeface="+mn-ea"/>
          <a:cs typeface="+mn-cs"/>
        </a:defRPr>
      </a:lvl4pPr>
      <a:lvl5pPr marL="2106366" indent="-234041" algn="l" defTabSz="936163" rtl="0" eaLnBrk="1" latinLnBrk="0" hangingPunct="1">
        <a:spcBef>
          <a:spcPct val="20000"/>
        </a:spcBef>
        <a:buFont typeface="Arial" pitchFamily="34" charset="0"/>
        <a:buChar char="»"/>
        <a:defRPr sz="2048" kern="1200">
          <a:solidFill>
            <a:schemeClr val="tx1"/>
          </a:solidFill>
          <a:latin typeface="+mn-lt"/>
          <a:ea typeface="+mn-ea"/>
          <a:cs typeface="+mn-cs"/>
        </a:defRPr>
      </a:lvl5pPr>
      <a:lvl6pPr marL="2574447" indent="-234041" algn="l" defTabSz="936163" rtl="0" eaLnBrk="1" latinLnBrk="0" hangingPunct="1">
        <a:spcBef>
          <a:spcPct val="20000"/>
        </a:spcBef>
        <a:buFont typeface="Arial" pitchFamily="34" charset="0"/>
        <a:buChar char="•"/>
        <a:defRPr sz="2048" kern="1200">
          <a:solidFill>
            <a:schemeClr val="tx1"/>
          </a:solidFill>
          <a:latin typeface="+mn-lt"/>
          <a:ea typeface="+mn-ea"/>
          <a:cs typeface="+mn-cs"/>
        </a:defRPr>
      </a:lvl6pPr>
      <a:lvl7pPr marL="3042529" indent="-234041" algn="l" defTabSz="936163" rtl="0" eaLnBrk="1" latinLnBrk="0" hangingPunct="1">
        <a:spcBef>
          <a:spcPct val="20000"/>
        </a:spcBef>
        <a:buFont typeface="Arial" pitchFamily="34" charset="0"/>
        <a:buChar char="•"/>
        <a:defRPr sz="2048" kern="1200">
          <a:solidFill>
            <a:schemeClr val="tx1"/>
          </a:solidFill>
          <a:latin typeface="+mn-lt"/>
          <a:ea typeface="+mn-ea"/>
          <a:cs typeface="+mn-cs"/>
        </a:defRPr>
      </a:lvl7pPr>
      <a:lvl8pPr marL="3510610" indent="-234041" algn="l" defTabSz="936163" rtl="0" eaLnBrk="1" latinLnBrk="0" hangingPunct="1">
        <a:spcBef>
          <a:spcPct val="20000"/>
        </a:spcBef>
        <a:buFont typeface="Arial" pitchFamily="34" charset="0"/>
        <a:buChar char="•"/>
        <a:defRPr sz="2048" kern="1200">
          <a:solidFill>
            <a:schemeClr val="tx1"/>
          </a:solidFill>
          <a:latin typeface="+mn-lt"/>
          <a:ea typeface="+mn-ea"/>
          <a:cs typeface="+mn-cs"/>
        </a:defRPr>
      </a:lvl8pPr>
      <a:lvl9pPr marL="3978692" indent="-234041" algn="l" defTabSz="936163" rtl="0" eaLnBrk="1" latinLnBrk="0" hangingPunct="1">
        <a:spcBef>
          <a:spcPct val="20000"/>
        </a:spcBef>
        <a:buFont typeface="Arial" pitchFamily="34" charset="0"/>
        <a:buChar char="•"/>
        <a:defRPr sz="20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1pPr>
      <a:lvl2pPr marL="468081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2pPr>
      <a:lvl3pPr marL="936163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3pPr>
      <a:lvl4pPr marL="1404244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4pPr>
      <a:lvl5pPr marL="1872325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5pPr>
      <a:lvl6pPr marL="2340407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6pPr>
      <a:lvl7pPr marL="2808488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7pPr>
      <a:lvl8pPr marL="3276570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8pPr>
      <a:lvl9pPr marL="3744651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bdélník 14"/>
          <p:cNvSpPr/>
          <p:nvPr/>
        </p:nvSpPr>
        <p:spPr>
          <a:xfrm>
            <a:off x="0" y="1105750"/>
            <a:ext cx="12190413" cy="12900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2457">
              <a:solidFill>
                <a:schemeClr val="tx2"/>
              </a:solidFill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0" y="0"/>
            <a:ext cx="12190413" cy="11057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2457"/>
          </a:p>
        </p:txBody>
      </p:sp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79938" y="0"/>
            <a:ext cx="11230538" cy="1105750"/>
          </a:xfrm>
          <a:prstGeom prst="rect">
            <a:avLst/>
          </a:prstGeom>
        </p:spPr>
        <p:txBody>
          <a:bodyPr vert="horz" lIns="36000" tIns="0" rIns="36000" bIns="0" rtlCol="0" anchor="ctr" anchorCtr="0">
            <a:no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19907" y="1842917"/>
            <a:ext cx="10750600" cy="4423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719906" y="6671359"/>
            <a:ext cx="1487806" cy="184292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75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2255707" y="6671359"/>
            <a:ext cx="9214800" cy="184292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75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11518500" y="6671359"/>
            <a:ext cx="623919" cy="184292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sz="1075" b="1">
                <a:solidFill>
                  <a:schemeClr val="tx1"/>
                </a:solidFill>
              </a:defRPr>
            </a:lvl1pPr>
          </a:lstStyle>
          <a:p>
            <a:fld id="{479BF083-4774-43B1-9AB0-5CC1AC5DD8EE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8" name="Obdélník 17"/>
          <p:cNvSpPr/>
          <p:nvPr/>
        </p:nvSpPr>
        <p:spPr>
          <a:xfrm>
            <a:off x="0" y="6892509"/>
            <a:ext cx="12190413" cy="12900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sz="2457"/>
          </a:p>
        </p:txBody>
      </p:sp>
    </p:spTree>
    <p:extLst>
      <p:ext uri="{BB962C8B-B14F-4D97-AF65-F5344CB8AC3E}">
        <p14:creationId xmlns:p14="http://schemas.microsoft.com/office/powerpoint/2010/main" val="4222506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34" r:id="rId1"/>
    <p:sldLayoutId id="2147484235" r:id="rId2"/>
    <p:sldLayoutId id="2147484236" r:id="rId3"/>
    <p:sldLayoutId id="2147484237" r:id="rId4"/>
    <p:sldLayoutId id="2147484238" r:id="rId5"/>
    <p:sldLayoutId id="2147484239" r:id="rId6"/>
    <p:sldLayoutId id="2147484240" r:id="rId7"/>
    <p:sldLayoutId id="2147483693" r:id="rId8"/>
    <p:sldLayoutId id="2147483694" r:id="rId9"/>
    <p:sldLayoutId id="2147483695" r:id="rId10"/>
  </p:sldLayoutIdLst>
  <p:hf hdr="0" ftr="0" dt="0"/>
  <p:txStyles>
    <p:titleStyle>
      <a:lvl1pPr algn="l" defTabSz="936163" rtl="0" eaLnBrk="1" latinLnBrk="0" hangingPunct="1">
        <a:lnSpc>
          <a:spcPct val="100000"/>
        </a:lnSpc>
        <a:spcBef>
          <a:spcPct val="0"/>
        </a:spcBef>
        <a:buNone/>
        <a:defRPr sz="3276" b="1" kern="0" cap="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42282" indent="-442282" algn="l" defTabSz="936163" rtl="0" eaLnBrk="1" latinLnBrk="0" hangingPunct="1">
        <a:lnSpc>
          <a:spcPts val="2949"/>
        </a:lnSpc>
        <a:spcBef>
          <a:spcPts val="614"/>
        </a:spcBef>
        <a:spcAft>
          <a:spcPts val="614"/>
        </a:spcAft>
        <a:buClr>
          <a:schemeClr val="accent2"/>
        </a:buClr>
        <a:buSzPct val="100000"/>
        <a:buFont typeface="Wingdings" panose="05000000000000000000" pitchFamily="2" charset="2"/>
        <a:buChar char=""/>
        <a:defRPr sz="2457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681851" indent="-257998" algn="l" defTabSz="936163" rtl="0" eaLnBrk="1" latinLnBrk="0" hangingPunct="1">
        <a:lnSpc>
          <a:spcPts val="2457"/>
        </a:lnSpc>
        <a:spcBef>
          <a:spcPts val="307"/>
        </a:spcBef>
        <a:spcAft>
          <a:spcPts val="307"/>
        </a:spcAft>
        <a:buClr>
          <a:schemeClr val="accent2"/>
        </a:buClr>
        <a:buSzPct val="80000"/>
        <a:buFont typeface="Wingdings" panose="05000000000000000000" pitchFamily="2" charset="2"/>
        <a:buChar char=""/>
        <a:defRPr sz="2048" kern="1200">
          <a:solidFill>
            <a:schemeClr val="tx1"/>
          </a:solidFill>
          <a:latin typeface="+mn-lt"/>
          <a:ea typeface="+mn-ea"/>
          <a:cs typeface="+mn-cs"/>
        </a:defRPr>
      </a:lvl2pPr>
      <a:lvl3pPr marL="939848" indent="-257998" algn="l" defTabSz="936163" rtl="0" eaLnBrk="1" latinLnBrk="0" hangingPunct="1">
        <a:lnSpc>
          <a:spcPts val="2457"/>
        </a:lnSpc>
        <a:spcBef>
          <a:spcPts val="307"/>
        </a:spcBef>
        <a:spcAft>
          <a:spcPts val="307"/>
        </a:spcAft>
        <a:buClr>
          <a:schemeClr val="accent2"/>
        </a:buClr>
        <a:buSzPct val="80000"/>
        <a:buFont typeface="Wingdings" panose="05000000000000000000" pitchFamily="2" charset="2"/>
        <a:buChar char=""/>
        <a:defRPr sz="2048" kern="1200">
          <a:solidFill>
            <a:schemeClr val="tx1"/>
          </a:solidFill>
          <a:latin typeface="+mn-lt"/>
          <a:ea typeface="+mn-ea"/>
          <a:cs typeface="+mn-cs"/>
        </a:defRPr>
      </a:lvl3pPr>
      <a:lvl4pPr marL="1197846" indent="-257998" algn="l" defTabSz="936163" rtl="0" eaLnBrk="1" latinLnBrk="0" hangingPunct="1">
        <a:lnSpc>
          <a:spcPts val="2457"/>
        </a:lnSpc>
        <a:spcBef>
          <a:spcPts val="307"/>
        </a:spcBef>
        <a:spcAft>
          <a:spcPts val="307"/>
        </a:spcAft>
        <a:buClr>
          <a:schemeClr val="accent2"/>
        </a:buClr>
        <a:buSzPct val="80000"/>
        <a:buFont typeface="Wingdings" panose="05000000000000000000" pitchFamily="2" charset="2"/>
        <a:buChar char=""/>
        <a:defRPr lang="cs-CZ" sz="2048" kern="1200" dirty="0" smtClean="0">
          <a:solidFill>
            <a:schemeClr val="tx1"/>
          </a:solidFill>
          <a:latin typeface="+mn-lt"/>
          <a:ea typeface="+mn-ea"/>
          <a:cs typeface="+mn-cs"/>
        </a:defRPr>
      </a:lvl4pPr>
      <a:lvl5pPr marL="1455844" indent="-257998" algn="l" defTabSz="936163" rtl="0" eaLnBrk="1" latinLnBrk="0" hangingPunct="1">
        <a:lnSpc>
          <a:spcPts val="2457"/>
        </a:lnSpc>
        <a:spcBef>
          <a:spcPts val="307"/>
        </a:spcBef>
        <a:spcAft>
          <a:spcPts val="307"/>
        </a:spcAft>
        <a:buClr>
          <a:schemeClr val="accent2"/>
        </a:buClr>
        <a:buSzPct val="80000"/>
        <a:buFont typeface="Wingdings" panose="05000000000000000000" pitchFamily="2" charset="2"/>
        <a:buChar char=""/>
        <a:defRPr sz="2048" kern="1200">
          <a:solidFill>
            <a:schemeClr val="tx1"/>
          </a:solidFill>
          <a:latin typeface="+mn-lt"/>
          <a:ea typeface="+mn-ea"/>
          <a:cs typeface="+mn-cs"/>
        </a:defRPr>
      </a:lvl5pPr>
      <a:lvl6pPr marL="2574447" indent="-234041" algn="l" defTabSz="936163" rtl="0" eaLnBrk="1" latinLnBrk="0" hangingPunct="1">
        <a:spcBef>
          <a:spcPct val="20000"/>
        </a:spcBef>
        <a:buFont typeface="Arial" panose="020B0604020202020204" pitchFamily="34" charset="0"/>
        <a:buChar char="•"/>
        <a:defRPr sz="2048" kern="1200">
          <a:solidFill>
            <a:schemeClr val="tx1"/>
          </a:solidFill>
          <a:latin typeface="+mn-lt"/>
          <a:ea typeface="+mn-ea"/>
          <a:cs typeface="+mn-cs"/>
        </a:defRPr>
      </a:lvl6pPr>
      <a:lvl7pPr marL="3042529" indent="-234041" algn="l" defTabSz="936163" rtl="0" eaLnBrk="1" latinLnBrk="0" hangingPunct="1">
        <a:spcBef>
          <a:spcPct val="20000"/>
        </a:spcBef>
        <a:buFont typeface="Arial" panose="020B0604020202020204" pitchFamily="34" charset="0"/>
        <a:buChar char="•"/>
        <a:defRPr sz="2048" kern="1200">
          <a:solidFill>
            <a:schemeClr val="tx1"/>
          </a:solidFill>
          <a:latin typeface="+mn-lt"/>
          <a:ea typeface="+mn-ea"/>
          <a:cs typeface="+mn-cs"/>
        </a:defRPr>
      </a:lvl7pPr>
      <a:lvl8pPr marL="3510610" indent="-234041" algn="l" defTabSz="936163" rtl="0" eaLnBrk="1" latinLnBrk="0" hangingPunct="1">
        <a:spcBef>
          <a:spcPct val="20000"/>
        </a:spcBef>
        <a:buFont typeface="Arial" panose="020B0604020202020204" pitchFamily="34" charset="0"/>
        <a:buChar char="•"/>
        <a:defRPr sz="2048" kern="1200">
          <a:solidFill>
            <a:schemeClr val="tx1"/>
          </a:solidFill>
          <a:latin typeface="+mn-lt"/>
          <a:ea typeface="+mn-ea"/>
          <a:cs typeface="+mn-cs"/>
        </a:defRPr>
      </a:lvl8pPr>
      <a:lvl9pPr marL="3978692" indent="-234041" algn="l" defTabSz="936163" rtl="0" eaLnBrk="1" latinLnBrk="0" hangingPunct="1">
        <a:spcBef>
          <a:spcPct val="20000"/>
        </a:spcBef>
        <a:buFont typeface="Arial" panose="020B0604020202020204" pitchFamily="34" charset="0"/>
        <a:buChar char="•"/>
        <a:defRPr sz="20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1pPr>
      <a:lvl2pPr marL="468081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2pPr>
      <a:lvl3pPr marL="936163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3pPr>
      <a:lvl4pPr marL="1404244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4pPr>
      <a:lvl5pPr marL="1872325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5pPr>
      <a:lvl6pPr marL="2340407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6pPr>
      <a:lvl7pPr marL="2808488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7pPr>
      <a:lvl8pPr marL="3276570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8pPr>
      <a:lvl9pPr marL="3744651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4B8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6315" y="3718631"/>
            <a:ext cx="5404096" cy="3302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5" name="Skupina 4"/>
          <p:cNvGrpSpPr/>
          <p:nvPr userDrawn="1"/>
        </p:nvGrpSpPr>
        <p:grpSpPr>
          <a:xfrm>
            <a:off x="0" y="0"/>
            <a:ext cx="12190413" cy="7021513"/>
            <a:chOff x="0" y="0"/>
            <a:chExt cx="9144000" cy="6858000"/>
          </a:xfrm>
        </p:grpSpPr>
        <p:sp>
          <p:nvSpPr>
            <p:cNvPr id="4" name="Obdélník 3"/>
            <p:cNvSpPr/>
            <p:nvPr userDrawn="1"/>
          </p:nvSpPr>
          <p:spPr>
            <a:xfrm>
              <a:off x="4851400" y="2158980"/>
              <a:ext cx="4292600" cy="4699020"/>
            </a:xfrm>
            <a:prstGeom prst="rect">
              <a:avLst/>
            </a:prstGeom>
            <a:solidFill>
              <a:srgbClr val="004B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sz="2457"/>
            </a:p>
          </p:txBody>
        </p:sp>
        <p:sp>
          <p:nvSpPr>
            <p:cNvPr id="7" name="Obdélník 6"/>
            <p:cNvSpPr/>
            <p:nvPr userDrawn="1"/>
          </p:nvSpPr>
          <p:spPr>
            <a:xfrm>
              <a:off x="0" y="0"/>
              <a:ext cx="9143999" cy="584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60000" rIns="0" bIns="0" rtlCol="0" anchor="ctr"/>
            <a:lstStyle/>
            <a:p>
              <a:pPr algn="ctr"/>
              <a:endParaRPr lang="cs-CZ" sz="2457"/>
            </a:p>
          </p:txBody>
        </p:sp>
      </p:grpSp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592590" y="456724"/>
            <a:ext cx="10988301" cy="56720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92589" y="1023931"/>
            <a:ext cx="10988303" cy="4765567"/>
          </a:xfrm>
          <a:prstGeom prst="rect">
            <a:avLst/>
          </a:prstGeom>
        </p:spPr>
        <p:txBody>
          <a:bodyPr vert="horz" lIns="0" tIns="360000" rIns="0" bIns="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pic>
        <p:nvPicPr>
          <p:cNvPr id="13" name="Obrázek 3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9" t="17235" r="6248" b="17262"/>
          <a:stretch>
            <a:fillRect/>
          </a:stretch>
        </p:blipFill>
        <p:spPr bwMode="auto">
          <a:xfrm>
            <a:off x="592589" y="6199073"/>
            <a:ext cx="2500313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4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59284" y="6209301"/>
            <a:ext cx="12430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32414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4204" r:id="rId9"/>
  </p:sldLayoutIdLst>
  <p:txStyles>
    <p:titleStyle>
      <a:lvl1pPr algn="l" defTabSz="936163" rtl="0" eaLnBrk="1" latinLnBrk="0" hangingPunct="1">
        <a:spcBef>
          <a:spcPct val="0"/>
        </a:spcBef>
        <a:buNone/>
        <a:defRPr sz="3686" kern="1200">
          <a:solidFill>
            <a:schemeClr val="accent2"/>
          </a:solidFill>
          <a:latin typeface="+mj-lt"/>
          <a:ea typeface="+mj-ea"/>
          <a:cs typeface="+mj-cs"/>
        </a:defRPr>
      </a:lvl1pPr>
    </p:titleStyle>
    <p:bodyStyle>
      <a:lvl1pPr marL="368940" indent="-368940" algn="l" defTabSz="936163" rtl="0" eaLnBrk="1" latinLnBrk="0" hangingPunct="1">
        <a:spcBef>
          <a:spcPct val="20000"/>
        </a:spcBef>
        <a:buFontTx/>
        <a:buBlip>
          <a:blip r:embed="rId14"/>
        </a:buBlip>
        <a:defRPr sz="2457" kern="1200">
          <a:solidFill>
            <a:schemeClr val="tx2"/>
          </a:solidFill>
          <a:latin typeface="+mn-lt"/>
          <a:ea typeface="+mn-ea"/>
          <a:cs typeface="+mn-cs"/>
        </a:defRPr>
      </a:lvl1pPr>
      <a:lvl2pPr marL="737878" indent="-368940" algn="l" defTabSz="936163" rtl="0" eaLnBrk="1" latinLnBrk="0" hangingPunct="1">
        <a:spcBef>
          <a:spcPct val="20000"/>
        </a:spcBef>
        <a:buFontTx/>
        <a:buBlip>
          <a:blip r:embed="rId15"/>
        </a:buBlip>
        <a:defRPr sz="2457" kern="1200">
          <a:solidFill>
            <a:schemeClr val="tx2"/>
          </a:solidFill>
          <a:latin typeface="+mn-lt"/>
          <a:ea typeface="+mn-ea"/>
          <a:cs typeface="+mn-cs"/>
        </a:defRPr>
      </a:lvl2pPr>
      <a:lvl3pPr marL="1098691" indent="-360813" algn="l" defTabSz="936163" rtl="0" eaLnBrk="1" latinLnBrk="0" hangingPunct="1">
        <a:spcBef>
          <a:spcPct val="20000"/>
        </a:spcBef>
        <a:buFontTx/>
        <a:buBlip>
          <a:blip r:embed="rId14"/>
        </a:buBlip>
        <a:defRPr sz="2457" kern="1200">
          <a:solidFill>
            <a:schemeClr val="tx2"/>
          </a:solidFill>
          <a:latin typeface="+mn-lt"/>
          <a:ea typeface="+mn-ea"/>
          <a:cs typeface="+mn-cs"/>
        </a:defRPr>
      </a:lvl3pPr>
      <a:lvl4pPr marL="1469255" indent="-370564" algn="l" defTabSz="936163" rtl="0" eaLnBrk="1" latinLnBrk="0" hangingPunct="1">
        <a:spcBef>
          <a:spcPct val="20000"/>
        </a:spcBef>
        <a:buFontTx/>
        <a:buBlip>
          <a:blip r:embed="rId15"/>
        </a:buBlip>
        <a:defRPr sz="2457" kern="1200">
          <a:solidFill>
            <a:schemeClr val="tx2"/>
          </a:solidFill>
          <a:latin typeface="+mn-lt"/>
          <a:ea typeface="+mn-ea"/>
          <a:cs typeface="+mn-cs"/>
        </a:defRPr>
      </a:lvl4pPr>
      <a:lvl5pPr marL="1838195" indent="-368940" algn="l" defTabSz="936163" rtl="0" eaLnBrk="1" latinLnBrk="0" hangingPunct="1">
        <a:spcBef>
          <a:spcPct val="20000"/>
        </a:spcBef>
        <a:buFontTx/>
        <a:buBlip>
          <a:blip r:embed="rId14"/>
        </a:buBlip>
        <a:defRPr sz="2457" kern="1200">
          <a:solidFill>
            <a:schemeClr val="tx2"/>
          </a:solidFill>
          <a:latin typeface="+mn-lt"/>
          <a:ea typeface="+mn-ea"/>
          <a:cs typeface="+mn-cs"/>
        </a:defRPr>
      </a:lvl5pPr>
      <a:lvl6pPr marL="2574447" indent="-234041" algn="l" defTabSz="936163" rtl="0" eaLnBrk="1" latinLnBrk="0" hangingPunct="1">
        <a:spcBef>
          <a:spcPct val="20000"/>
        </a:spcBef>
        <a:buFont typeface="Arial" pitchFamily="34" charset="0"/>
        <a:buChar char="•"/>
        <a:defRPr sz="2048" kern="1200">
          <a:solidFill>
            <a:schemeClr val="tx1"/>
          </a:solidFill>
          <a:latin typeface="+mn-lt"/>
          <a:ea typeface="+mn-ea"/>
          <a:cs typeface="+mn-cs"/>
        </a:defRPr>
      </a:lvl6pPr>
      <a:lvl7pPr marL="3042529" indent="-234041" algn="l" defTabSz="936163" rtl="0" eaLnBrk="1" latinLnBrk="0" hangingPunct="1">
        <a:spcBef>
          <a:spcPct val="20000"/>
        </a:spcBef>
        <a:buFont typeface="Arial" pitchFamily="34" charset="0"/>
        <a:buChar char="•"/>
        <a:defRPr sz="2048" kern="1200">
          <a:solidFill>
            <a:schemeClr val="tx1"/>
          </a:solidFill>
          <a:latin typeface="+mn-lt"/>
          <a:ea typeface="+mn-ea"/>
          <a:cs typeface="+mn-cs"/>
        </a:defRPr>
      </a:lvl7pPr>
      <a:lvl8pPr marL="3510610" indent="-234041" algn="l" defTabSz="936163" rtl="0" eaLnBrk="1" latinLnBrk="0" hangingPunct="1">
        <a:spcBef>
          <a:spcPct val="20000"/>
        </a:spcBef>
        <a:buFont typeface="Arial" pitchFamily="34" charset="0"/>
        <a:buChar char="•"/>
        <a:defRPr sz="2048" kern="1200">
          <a:solidFill>
            <a:schemeClr val="tx1"/>
          </a:solidFill>
          <a:latin typeface="+mn-lt"/>
          <a:ea typeface="+mn-ea"/>
          <a:cs typeface="+mn-cs"/>
        </a:defRPr>
      </a:lvl8pPr>
      <a:lvl9pPr marL="3978692" indent="-234041" algn="l" defTabSz="936163" rtl="0" eaLnBrk="1" latinLnBrk="0" hangingPunct="1">
        <a:spcBef>
          <a:spcPct val="20000"/>
        </a:spcBef>
        <a:buFont typeface="Arial" pitchFamily="34" charset="0"/>
        <a:buChar char="•"/>
        <a:defRPr sz="20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1pPr>
      <a:lvl2pPr marL="468081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2pPr>
      <a:lvl3pPr marL="936163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3pPr>
      <a:lvl4pPr marL="1404244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4pPr>
      <a:lvl5pPr marL="1872325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5pPr>
      <a:lvl6pPr marL="2340407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6pPr>
      <a:lvl7pPr marL="2808488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7pPr>
      <a:lvl8pPr marL="3276570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8pPr>
      <a:lvl9pPr marL="3744651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680">
          <p15:clr>
            <a:srgbClr val="F26B43"/>
          </p15:clr>
        </p15:guide>
        <p15:guide id="2" pos="272">
          <p15:clr>
            <a:srgbClr val="F26B43"/>
          </p15:clr>
        </p15:guide>
        <p15:guide id="3" pos="5488">
          <p15:clr>
            <a:srgbClr val="F26B43"/>
          </p15:clr>
        </p15:guide>
        <p15:guide id="4" orient="horz" pos="3816">
          <p15:clr>
            <a:srgbClr val="F26B43"/>
          </p15:clr>
        </p15:guide>
        <p15:guide id="5" orient="horz" pos="4178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091" y="811346"/>
            <a:ext cx="10514231" cy="91965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091" y="1869153"/>
            <a:ext cx="10514231" cy="42342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Předepsané písmo </a:t>
            </a:r>
            <a:r>
              <a:rPr lang="cs-CZ" err="1"/>
              <a:t>Arial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091" y="6507903"/>
            <a:ext cx="2742843" cy="3738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2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E76D02-AD12-4212-8B08-025A0969B009}" type="datetimeFigureOut">
              <a:rPr lang="cs-CZ" smtClean="0"/>
              <a:t>16.06.2022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075" y="6507903"/>
            <a:ext cx="4114264" cy="3738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2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09479" y="6507903"/>
            <a:ext cx="2742843" cy="3738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2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  <p:pic>
        <p:nvPicPr>
          <p:cNvPr id="10" name="Obrázek 9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0413" cy="455673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1207" y="5973626"/>
            <a:ext cx="6148000" cy="1047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894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4256" r:id="rId2"/>
    <p:sldLayoutId id="2147484257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3" r:id="rId12"/>
  </p:sldLayoutIdLst>
  <p:txStyles>
    <p:titleStyle>
      <a:lvl1pPr algn="l" defTabSz="936163" rtl="0" eaLnBrk="1" latinLnBrk="0" hangingPunct="1">
        <a:lnSpc>
          <a:spcPct val="90000"/>
        </a:lnSpc>
        <a:spcBef>
          <a:spcPct val="0"/>
        </a:spcBef>
        <a:buNone/>
        <a:defRPr sz="3686" kern="1200">
          <a:solidFill>
            <a:srgbClr val="7EA2D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34041" indent="-234041" algn="l" defTabSz="936163" rtl="0" eaLnBrk="1" latinLnBrk="0" hangingPunct="1">
        <a:lnSpc>
          <a:spcPct val="90000"/>
        </a:lnSpc>
        <a:spcBef>
          <a:spcPts val="1024"/>
        </a:spcBef>
        <a:buFont typeface="Arial" panose="020B0604020202020204" pitchFamily="34" charset="0"/>
        <a:buChar char="•"/>
        <a:defRPr sz="2867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02122" indent="-234041" algn="l" defTabSz="936163" rtl="0" eaLnBrk="1" latinLnBrk="0" hangingPunct="1">
        <a:lnSpc>
          <a:spcPct val="90000"/>
        </a:lnSpc>
        <a:spcBef>
          <a:spcPts val="512"/>
        </a:spcBef>
        <a:buFont typeface="Arial" panose="020B0604020202020204" pitchFamily="34" charset="0"/>
        <a:buChar char="•"/>
        <a:defRPr sz="2457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70203" indent="-234041" algn="l" defTabSz="936163" rtl="0" eaLnBrk="1" latinLnBrk="0" hangingPunct="1">
        <a:lnSpc>
          <a:spcPct val="90000"/>
        </a:lnSpc>
        <a:spcBef>
          <a:spcPts val="512"/>
        </a:spcBef>
        <a:buFont typeface="Arial" panose="020B0604020202020204" pitchFamily="34" charset="0"/>
        <a:buChar char="•"/>
        <a:defRPr sz="2048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38285" indent="-234041" algn="l" defTabSz="936163" rtl="0" eaLnBrk="1" latinLnBrk="0" hangingPunct="1">
        <a:lnSpc>
          <a:spcPct val="90000"/>
        </a:lnSpc>
        <a:spcBef>
          <a:spcPts val="512"/>
        </a:spcBef>
        <a:buFont typeface="Arial" panose="020B0604020202020204" pitchFamily="34" charset="0"/>
        <a:buChar char="•"/>
        <a:defRPr sz="1843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106366" indent="-234041" algn="l" defTabSz="936163" rtl="0" eaLnBrk="1" latinLnBrk="0" hangingPunct="1">
        <a:lnSpc>
          <a:spcPct val="90000"/>
        </a:lnSpc>
        <a:spcBef>
          <a:spcPts val="512"/>
        </a:spcBef>
        <a:buFont typeface="Arial" panose="020B0604020202020204" pitchFamily="34" charset="0"/>
        <a:buChar char="•"/>
        <a:defRPr sz="1843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74447" indent="-234041" algn="l" defTabSz="936163" rtl="0" eaLnBrk="1" latinLnBrk="0" hangingPunct="1">
        <a:lnSpc>
          <a:spcPct val="90000"/>
        </a:lnSpc>
        <a:spcBef>
          <a:spcPts val="512"/>
        </a:spcBef>
        <a:buFont typeface="Arial" panose="020B0604020202020204" pitchFamily="34" charset="0"/>
        <a:buChar char="•"/>
        <a:defRPr sz="1843" kern="1200">
          <a:solidFill>
            <a:schemeClr val="tx1"/>
          </a:solidFill>
          <a:latin typeface="+mn-lt"/>
          <a:ea typeface="+mn-ea"/>
          <a:cs typeface="+mn-cs"/>
        </a:defRPr>
      </a:lvl6pPr>
      <a:lvl7pPr marL="3042529" indent="-234041" algn="l" defTabSz="936163" rtl="0" eaLnBrk="1" latinLnBrk="0" hangingPunct="1">
        <a:lnSpc>
          <a:spcPct val="90000"/>
        </a:lnSpc>
        <a:spcBef>
          <a:spcPts val="512"/>
        </a:spcBef>
        <a:buFont typeface="Arial" panose="020B0604020202020204" pitchFamily="34" charset="0"/>
        <a:buChar char="•"/>
        <a:defRPr sz="1843" kern="1200">
          <a:solidFill>
            <a:schemeClr val="tx1"/>
          </a:solidFill>
          <a:latin typeface="+mn-lt"/>
          <a:ea typeface="+mn-ea"/>
          <a:cs typeface="+mn-cs"/>
        </a:defRPr>
      </a:lvl7pPr>
      <a:lvl8pPr marL="3510610" indent="-234041" algn="l" defTabSz="936163" rtl="0" eaLnBrk="1" latinLnBrk="0" hangingPunct="1">
        <a:lnSpc>
          <a:spcPct val="90000"/>
        </a:lnSpc>
        <a:spcBef>
          <a:spcPts val="512"/>
        </a:spcBef>
        <a:buFont typeface="Arial" panose="020B0604020202020204" pitchFamily="34" charset="0"/>
        <a:buChar char="•"/>
        <a:defRPr sz="1843" kern="1200">
          <a:solidFill>
            <a:schemeClr val="tx1"/>
          </a:solidFill>
          <a:latin typeface="+mn-lt"/>
          <a:ea typeface="+mn-ea"/>
          <a:cs typeface="+mn-cs"/>
        </a:defRPr>
      </a:lvl8pPr>
      <a:lvl9pPr marL="3978692" indent="-234041" algn="l" defTabSz="936163" rtl="0" eaLnBrk="1" latinLnBrk="0" hangingPunct="1">
        <a:lnSpc>
          <a:spcPct val="90000"/>
        </a:lnSpc>
        <a:spcBef>
          <a:spcPts val="512"/>
        </a:spcBef>
        <a:buFont typeface="Arial" panose="020B0604020202020204" pitchFamily="34" charset="0"/>
        <a:buChar char="•"/>
        <a:defRPr sz="184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1pPr>
      <a:lvl2pPr marL="468081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2pPr>
      <a:lvl3pPr marL="936163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3pPr>
      <a:lvl4pPr marL="1404244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4pPr>
      <a:lvl5pPr marL="1872325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5pPr>
      <a:lvl6pPr marL="2340407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6pPr>
      <a:lvl7pPr marL="2808488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7pPr>
      <a:lvl8pPr marL="3276570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8pPr>
      <a:lvl9pPr marL="3744651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4B8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6316" y="3718632"/>
            <a:ext cx="5404096" cy="3302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Obrázek 3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9" t="17235" r="6248" b="17262"/>
          <a:stretch>
            <a:fillRect/>
          </a:stretch>
        </p:blipFill>
        <p:spPr bwMode="auto">
          <a:xfrm>
            <a:off x="558729" y="6202337"/>
            <a:ext cx="3333317" cy="593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Skupina 4"/>
          <p:cNvGrpSpPr/>
          <p:nvPr userDrawn="1"/>
        </p:nvGrpSpPr>
        <p:grpSpPr>
          <a:xfrm>
            <a:off x="0" y="0"/>
            <a:ext cx="12190413" cy="7021513"/>
            <a:chOff x="0" y="0"/>
            <a:chExt cx="9144000" cy="6858000"/>
          </a:xfrm>
        </p:grpSpPr>
        <p:sp>
          <p:nvSpPr>
            <p:cNvPr id="4" name="Obdélník 3"/>
            <p:cNvSpPr/>
            <p:nvPr userDrawn="1"/>
          </p:nvSpPr>
          <p:spPr>
            <a:xfrm>
              <a:off x="4851400" y="2158980"/>
              <a:ext cx="4292600" cy="4699020"/>
            </a:xfrm>
            <a:prstGeom prst="rect">
              <a:avLst/>
            </a:prstGeom>
            <a:solidFill>
              <a:srgbClr val="004B8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sz="1800">
                <a:solidFill>
                  <a:srgbClr val="FFFFFF"/>
                </a:solidFill>
              </a:endParaRPr>
            </a:p>
          </p:txBody>
        </p:sp>
        <p:sp>
          <p:nvSpPr>
            <p:cNvPr id="7" name="Obdélník 6"/>
            <p:cNvSpPr/>
            <p:nvPr userDrawn="1"/>
          </p:nvSpPr>
          <p:spPr>
            <a:xfrm>
              <a:off x="0" y="0"/>
              <a:ext cx="9143999" cy="5842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360000" rIns="0" bIns="0" rtlCol="0" anchor="ctr"/>
            <a:lstStyle/>
            <a:p>
              <a:pPr algn="ctr"/>
              <a:endParaRPr lang="cs-CZ" sz="1800">
                <a:solidFill>
                  <a:srgbClr val="FFFFFF"/>
                </a:solidFill>
              </a:endParaRPr>
            </a:p>
          </p:txBody>
        </p:sp>
      </p:grpSp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592590" y="456724"/>
            <a:ext cx="10988301" cy="567207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92591" y="1023932"/>
            <a:ext cx="10988302" cy="4765567"/>
          </a:xfrm>
          <a:prstGeom prst="rect">
            <a:avLst/>
          </a:prstGeom>
        </p:spPr>
        <p:txBody>
          <a:bodyPr vert="horz" lIns="0" tIns="360000" rIns="0" bIns="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pic>
        <p:nvPicPr>
          <p:cNvPr id="8" name="Picture 4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65610" y="6192584"/>
            <a:ext cx="1657135" cy="5981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8475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5" r:id="rId1"/>
    <p:sldLayoutId id="2147483836" r:id="rId2"/>
    <p:sldLayoutId id="2147483837" r:id="rId3"/>
    <p:sldLayoutId id="2147483838" r:id="rId4"/>
    <p:sldLayoutId id="2147483839" r:id="rId5"/>
    <p:sldLayoutId id="2147483840" r:id="rId6"/>
    <p:sldLayoutId id="2147483841" r:id="rId7"/>
    <p:sldLayoutId id="2147483842" r:id="rId8"/>
    <p:sldLayoutId id="2147483843" r:id="rId9"/>
  </p:sldLayoutIdLst>
  <p:txStyles>
    <p:titleStyle>
      <a:lvl1pPr algn="l" defTabSz="914309" rtl="0" eaLnBrk="1" latinLnBrk="0" hangingPunct="1">
        <a:spcBef>
          <a:spcPct val="0"/>
        </a:spcBef>
        <a:buNone/>
        <a:defRPr sz="3600" kern="1200">
          <a:solidFill>
            <a:schemeClr val="accent2"/>
          </a:solidFill>
          <a:latin typeface="+mj-lt"/>
          <a:ea typeface="+mj-ea"/>
          <a:cs typeface="+mj-cs"/>
        </a:defRPr>
      </a:lvl1pPr>
    </p:titleStyle>
    <p:bodyStyle>
      <a:lvl1pPr marL="360327" indent="-360327" algn="l" defTabSz="914309" rtl="0" eaLnBrk="1" latinLnBrk="0" hangingPunct="1">
        <a:spcBef>
          <a:spcPct val="20000"/>
        </a:spcBef>
        <a:buFontTx/>
        <a:buBlip>
          <a:blip r:embed="rId14"/>
        </a:buBlip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720653" indent="-360327" algn="l" defTabSz="914309" rtl="0" eaLnBrk="1" latinLnBrk="0" hangingPunct="1">
        <a:spcBef>
          <a:spcPct val="20000"/>
        </a:spcBef>
        <a:buFontTx/>
        <a:buBlip>
          <a:blip r:embed="rId15"/>
        </a:buBlip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73043" indent="-352390" algn="l" defTabSz="914309" rtl="0" eaLnBrk="1" latinLnBrk="0" hangingPunct="1">
        <a:spcBef>
          <a:spcPct val="20000"/>
        </a:spcBef>
        <a:buFontTx/>
        <a:buBlip>
          <a:blip r:embed="rId14"/>
        </a:buBlip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434956" indent="-361914" algn="l" defTabSz="914309" rtl="0" eaLnBrk="1" latinLnBrk="0" hangingPunct="1">
        <a:spcBef>
          <a:spcPct val="20000"/>
        </a:spcBef>
        <a:buFontTx/>
        <a:buBlip>
          <a:blip r:embed="rId15"/>
        </a:buBlip>
        <a:defRPr sz="2400" kern="1200">
          <a:solidFill>
            <a:schemeClr val="tx2"/>
          </a:solidFill>
          <a:latin typeface="+mn-lt"/>
          <a:ea typeface="+mn-ea"/>
          <a:cs typeface="+mn-cs"/>
        </a:defRPr>
      </a:lvl4pPr>
      <a:lvl5pPr marL="1795283" indent="-360327" algn="l" defTabSz="914309" rtl="0" eaLnBrk="1" latinLnBrk="0" hangingPunct="1">
        <a:spcBef>
          <a:spcPct val="20000"/>
        </a:spcBef>
        <a:buFontTx/>
        <a:buBlip>
          <a:blip r:embed="rId14"/>
        </a:buBlip>
        <a:defRPr sz="24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349" indent="-228577" algn="l" defTabSz="91430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03" indent="-228577" algn="l" defTabSz="91430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57" indent="-228577" algn="l" defTabSz="91430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11" indent="-228577" algn="l" defTabSz="91430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9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3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7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1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6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680">
          <p15:clr>
            <a:srgbClr val="F26B43"/>
          </p15:clr>
        </p15:guide>
        <p15:guide id="2" pos="272">
          <p15:clr>
            <a:srgbClr val="F26B43"/>
          </p15:clr>
        </p15:guide>
        <p15:guide id="3" pos="5488">
          <p15:clr>
            <a:srgbClr val="F26B43"/>
          </p15:clr>
        </p15:guide>
        <p15:guide id="4" orient="horz" pos="3816">
          <p15:clr>
            <a:srgbClr val="F26B43"/>
          </p15:clr>
        </p15:guide>
        <p15:guide id="5" orient="horz" pos="4178">
          <p15:clr>
            <a:srgbClr val="F26B43"/>
          </p15:clr>
        </p15:guide>
      </p15:sldGuideLst>
    </p:ext>
  </p:extLst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pro nadpis 1"/>
          <p:cNvSpPr>
            <a:spLocks noGrp="1"/>
          </p:cNvSpPr>
          <p:nvPr>
            <p:ph type="title"/>
          </p:nvPr>
        </p:nvSpPr>
        <p:spPr bwMode="auto">
          <a:xfrm>
            <a:off x="838091" y="811051"/>
            <a:ext cx="10514231" cy="919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Kliknutím lze upravit styl.</a:t>
            </a:r>
          </a:p>
        </p:txBody>
      </p:sp>
      <p:sp>
        <p:nvSpPr>
          <p:cNvPr id="1027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838091" y="1869153"/>
            <a:ext cx="10514231" cy="423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/>
              <a:t>Předepsané písmo Arial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091" y="6507903"/>
            <a:ext cx="2742843" cy="3738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29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62B11DE-D270-4AD4-B251-6BAA8F709F4A}" type="datetimeFigureOut">
              <a:rPr lang="cs-CZ"/>
              <a:pPr>
                <a:defRPr/>
              </a:pPr>
              <a:t>16.06.2022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075" y="6507903"/>
            <a:ext cx="4114264" cy="3738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29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09479" y="6507903"/>
            <a:ext cx="2742843" cy="3738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29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50EB474-331A-4384-A71C-E00CE846673F}" type="slidenum">
              <a:rPr lang="cs-CZ"/>
              <a:pPr>
                <a:defRPr/>
              </a:pPr>
              <a:t>‹#›</a:t>
            </a:fld>
            <a:endParaRPr lang="cs-CZ"/>
          </a:p>
        </p:txBody>
      </p:sp>
      <p:pic>
        <p:nvPicPr>
          <p:cNvPr id="1031" name="Obrázek 9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2207" y="5973163"/>
            <a:ext cx="6146000" cy="104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Obrázek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0413" cy="349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9954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7" r:id="rId1"/>
    <p:sldLayoutId id="2147483858" r:id="rId2"/>
    <p:sldLayoutId id="2147483859" r:id="rId3"/>
    <p:sldLayoutId id="2147483860" r:id="rId4"/>
    <p:sldLayoutId id="2147483861" r:id="rId5"/>
    <p:sldLayoutId id="2147483862" r:id="rId6"/>
    <p:sldLayoutId id="2147483863" r:id="rId7"/>
    <p:sldLayoutId id="2147483864" r:id="rId8"/>
    <p:sldLayoutId id="2147483865" r:id="rId9"/>
    <p:sldLayoutId id="2147483866" r:id="rId10"/>
    <p:sldLayoutId id="2147483867" r:id="rId11"/>
    <p:sldLayoutId id="2147483869" r:id="rId12"/>
  </p:sldLayoutIdLst>
  <p:txStyles>
    <p:titleStyle>
      <a:lvl1pPr marL="585102" indent="-585102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lang="cs-CZ" sz="2867" b="1" kern="1200" dirty="0">
          <a:solidFill>
            <a:srgbClr val="428D96"/>
          </a:solidFill>
          <a:latin typeface="+mn-lt"/>
          <a:ea typeface="+mn-ea"/>
          <a:cs typeface="Arial" panose="020B0604020202020204" pitchFamily="34" charset="0"/>
        </a:defRPr>
      </a:lvl1pPr>
      <a:lvl2pPr marL="585102" indent="-585102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67" b="1">
          <a:solidFill>
            <a:srgbClr val="428D96"/>
          </a:solidFill>
          <a:latin typeface="Calibri" panose="020F0502020204030204" pitchFamily="34" charset="0"/>
          <a:cs typeface="Arial" panose="020B0604020202020204" pitchFamily="34" charset="0"/>
        </a:defRPr>
      </a:lvl2pPr>
      <a:lvl3pPr marL="585102" indent="-585102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67" b="1">
          <a:solidFill>
            <a:srgbClr val="428D96"/>
          </a:solidFill>
          <a:latin typeface="Calibri" panose="020F0502020204030204" pitchFamily="34" charset="0"/>
          <a:cs typeface="Arial" panose="020B0604020202020204" pitchFamily="34" charset="0"/>
        </a:defRPr>
      </a:lvl3pPr>
      <a:lvl4pPr marL="585102" indent="-585102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67" b="1">
          <a:solidFill>
            <a:srgbClr val="428D96"/>
          </a:solidFill>
          <a:latin typeface="Calibri" panose="020F0502020204030204" pitchFamily="34" charset="0"/>
          <a:cs typeface="Arial" panose="020B0604020202020204" pitchFamily="34" charset="0"/>
        </a:defRPr>
      </a:lvl4pPr>
      <a:lvl5pPr marL="585102" indent="-585102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67" b="1">
          <a:solidFill>
            <a:srgbClr val="428D96"/>
          </a:solidFill>
          <a:latin typeface="Calibri" panose="020F0502020204030204" pitchFamily="34" charset="0"/>
          <a:cs typeface="Arial" panose="020B0604020202020204" pitchFamily="34" charset="0"/>
        </a:defRPr>
      </a:lvl5pPr>
      <a:lvl6pPr marL="1053183" indent="-585102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67" b="1">
          <a:solidFill>
            <a:srgbClr val="428D96"/>
          </a:solidFill>
          <a:latin typeface="Calibri" panose="020F0502020204030204" pitchFamily="34" charset="0"/>
          <a:cs typeface="Arial" panose="020B0604020202020204" pitchFamily="34" charset="0"/>
        </a:defRPr>
      </a:lvl6pPr>
      <a:lvl7pPr marL="1521264" indent="-585102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67" b="1">
          <a:solidFill>
            <a:srgbClr val="428D96"/>
          </a:solidFill>
          <a:latin typeface="Calibri" panose="020F0502020204030204" pitchFamily="34" charset="0"/>
          <a:cs typeface="Arial" panose="020B0604020202020204" pitchFamily="34" charset="0"/>
        </a:defRPr>
      </a:lvl7pPr>
      <a:lvl8pPr marL="1989346" indent="-585102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67" b="1">
          <a:solidFill>
            <a:srgbClr val="428D96"/>
          </a:solidFill>
          <a:latin typeface="Calibri" panose="020F0502020204030204" pitchFamily="34" charset="0"/>
          <a:cs typeface="Arial" panose="020B0604020202020204" pitchFamily="34" charset="0"/>
        </a:defRPr>
      </a:lvl8pPr>
      <a:lvl9pPr marL="2457427" indent="-585102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67" b="1">
          <a:solidFill>
            <a:srgbClr val="428D96"/>
          </a:solidFill>
          <a:latin typeface="Calibri" panose="020F0502020204030204" pitchFamily="34" charset="0"/>
          <a:cs typeface="Arial" panose="020B0604020202020204" pitchFamily="34" charset="0"/>
        </a:defRPr>
      </a:lvl9pPr>
    </p:titleStyle>
    <p:bodyStyle>
      <a:lvl1pPr marL="234041" indent="-234041" algn="l" rtl="0" eaLnBrk="1" fontAlgn="base" hangingPunct="1">
        <a:lnSpc>
          <a:spcPct val="90000"/>
        </a:lnSpc>
        <a:spcBef>
          <a:spcPts val="1024"/>
        </a:spcBef>
        <a:spcAft>
          <a:spcPct val="0"/>
        </a:spcAft>
        <a:buFont typeface="Arial" panose="020B0604020202020204" pitchFamily="34" charset="0"/>
        <a:buChar char="•"/>
        <a:defRPr sz="2048" kern="1200">
          <a:solidFill>
            <a:schemeClr val="tx1"/>
          </a:solidFill>
          <a:latin typeface="+mj-lt"/>
          <a:ea typeface="+mn-ea"/>
          <a:cs typeface="Arial" panose="020B0604020202020204" pitchFamily="34" charset="0"/>
        </a:defRPr>
      </a:lvl1pPr>
      <a:lvl2pPr marL="702122" indent="-234041" algn="l" rtl="0" eaLnBrk="1" fontAlgn="base" hangingPunct="1">
        <a:lnSpc>
          <a:spcPct val="90000"/>
        </a:lnSpc>
        <a:spcBef>
          <a:spcPts val="512"/>
        </a:spcBef>
        <a:spcAft>
          <a:spcPct val="0"/>
        </a:spcAft>
        <a:buFont typeface="Arial" panose="020B0604020202020204" pitchFamily="34" charset="0"/>
        <a:buChar char="•"/>
        <a:defRPr sz="2457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70203" indent="-234041" algn="l" rtl="0" eaLnBrk="1" fontAlgn="base" hangingPunct="1">
        <a:lnSpc>
          <a:spcPct val="90000"/>
        </a:lnSpc>
        <a:spcBef>
          <a:spcPts val="512"/>
        </a:spcBef>
        <a:spcAft>
          <a:spcPct val="0"/>
        </a:spcAft>
        <a:buFont typeface="Arial" panose="020B0604020202020204" pitchFamily="34" charset="0"/>
        <a:buChar char="•"/>
        <a:defRPr sz="2048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38285" indent="-234041" algn="l" rtl="0" eaLnBrk="1" fontAlgn="base" hangingPunct="1">
        <a:lnSpc>
          <a:spcPct val="90000"/>
        </a:lnSpc>
        <a:spcBef>
          <a:spcPts val="512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106366" indent="-234041" algn="l" rtl="0" eaLnBrk="1" fontAlgn="base" hangingPunct="1">
        <a:lnSpc>
          <a:spcPct val="90000"/>
        </a:lnSpc>
        <a:spcBef>
          <a:spcPts val="512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74447" indent="-234041" algn="l" defTabSz="936163" rtl="0" eaLnBrk="1" latinLnBrk="0" hangingPunct="1">
        <a:lnSpc>
          <a:spcPct val="90000"/>
        </a:lnSpc>
        <a:spcBef>
          <a:spcPts val="512"/>
        </a:spcBef>
        <a:buFont typeface="Arial" panose="020B0604020202020204" pitchFamily="34" charset="0"/>
        <a:buChar char="•"/>
        <a:defRPr sz="1843" kern="1200">
          <a:solidFill>
            <a:schemeClr val="tx1"/>
          </a:solidFill>
          <a:latin typeface="+mn-lt"/>
          <a:ea typeface="+mn-ea"/>
          <a:cs typeface="+mn-cs"/>
        </a:defRPr>
      </a:lvl6pPr>
      <a:lvl7pPr marL="3042529" indent="-234041" algn="l" defTabSz="936163" rtl="0" eaLnBrk="1" latinLnBrk="0" hangingPunct="1">
        <a:lnSpc>
          <a:spcPct val="90000"/>
        </a:lnSpc>
        <a:spcBef>
          <a:spcPts val="512"/>
        </a:spcBef>
        <a:buFont typeface="Arial" panose="020B0604020202020204" pitchFamily="34" charset="0"/>
        <a:buChar char="•"/>
        <a:defRPr sz="1843" kern="1200">
          <a:solidFill>
            <a:schemeClr val="tx1"/>
          </a:solidFill>
          <a:latin typeface="+mn-lt"/>
          <a:ea typeface="+mn-ea"/>
          <a:cs typeface="+mn-cs"/>
        </a:defRPr>
      </a:lvl7pPr>
      <a:lvl8pPr marL="3510610" indent="-234041" algn="l" defTabSz="936163" rtl="0" eaLnBrk="1" latinLnBrk="0" hangingPunct="1">
        <a:lnSpc>
          <a:spcPct val="90000"/>
        </a:lnSpc>
        <a:spcBef>
          <a:spcPts val="512"/>
        </a:spcBef>
        <a:buFont typeface="Arial" panose="020B0604020202020204" pitchFamily="34" charset="0"/>
        <a:buChar char="•"/>
        <a:defRPr sz="1843" kern="1200">
          <a:solidFill>
            <a:schemeClr val="tx1"/>
          </a:solidFill>
          <a:latin typeface="+mn-lt"/>
          <a:ea typeface="+mn-ea"/>
          <a:cs typeface="+mn-cs"/>
        </a:defRPr>
      </a:lvl8pPr>
      <a:lvl9pPr marL="3978692" indent="-234041" algn="l" defTabSz="936163" rtl="0" eaLnBrk="1" latinLnBrk="0" hangingPunct="1">
        <a:lnSpc>
          <a:spcPct val="90000"/>
        </a:lnSpc>
        <a:spcBef>
          <a:spcPts val="512"/>
        </a:spcBef>
        <a:buFont typeface="Arial" panose="020B0604020202020204" pitchFamily="34" charset="0"/>
        <a:buChar char="•"/>
        <a:defRPr sz="184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1pPr>
      <a:lvl2pPr marL="468081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2pPr>
      <a:lvl3pPr marL="936163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3pPr>
      <a:lvl4pPr marL="1404244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4pPr>
      <a:lvl5pPr marL="1872325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5pPr>
      <a:lvl6pPr marL="2340407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6pPr>
      <a:lvl7pPr marL="2808488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7pPr>
      <a:lvl8pPr marL="3276570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8pPr>
      <a:lvl9pPr marL="3744651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Zástupný symbol pro nadpis 1"/>
          <p:cNvSpPr>
            <a:spLocks noGrp="1"/>
          </p:cNvSpPr>
          <p:nvPr>
            <p:ph type="title"/>
          </p:nvPr>
        </p:nvSpPr>
        <p:spPr bwMode="auto">
          <a:xfrm>
            <a:off x="838091" y="570920"/>
            <a:ext cx="10514231" cy="918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/>
              <a:t>Kliknutím lze upravit styl.</a:t>
            </a:r>
          </a:p>
        </p:txBody>
      </p:sp>
      <p:sp>
        <p:nvSpPr>
          <p:cNvPr id="1027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838091" y="1712332"/>
            <a:ext cx="10514231" cy="4190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/>
              <a:t>Předepsané písmo </a:t>
            </a:r>
            <a:r>
              <a:rPr lang="cs-CZ" err="1"/>
              <a:t>Calibri</a:t>
            </a:r>
            <a:r>
              <a:rPr lang="cs-CZ"/>
              <a:t> / </a:t>
            </a:r>
            <a:r>
              <a:rPr lang="cs-CZ" err="1"/>
              <a:t>Calibri</a:t>
            </a:r>
            <a:r>
              <a:rPr lang="cs-CZ"/>
              <a:t> </a:t>
            </a:r>
            <a:r>
              <a:rPr lang="cs-CZ" err="1"/>
              <a:t>Light</a:t>
            </a: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075" y="6507905"/>
            <a:ext cx="4114264" cy="3738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29" dirty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09479" y="6507905"/>
            <a:ext cx="2742843" cy="3738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29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6EBF2D7-F68E-4F45-8523-23DF79C46D0B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pic>
        <p:nvPicPr>
          <p:cNvPr id="1031" name="Obrázek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2207" y="5973165"/>
            <a:ext cx="6146000" cy="104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Obrázek 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"/>
            <a:ext cx="12190413" cy="349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4361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</p:sldLayoutIdLst>
  <p:hf hdr="0" ftr="0" dt="0"/>
  <p:txStyles>
    <p:titleStyle>
      <a:lvl1pPr marL="585102" indent="-585102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lang="cs-CZ" sz="2867" b="1" kern="1200" dirty="0">
          <a:solidFill>
            <a:srgbClr val="428D96"/>
          </a:solidFill>
          <a:latin typeface="+mn-lt"/>
          <a:ea typeface="+mn-ea"/>
          <a:cs typeface="Arial" panose="020B0604020202020204" pitchFamily="34" charset="0"/>
        </a:defRPr>
      </a:lvl1pPr>
      <a:lvl2pPr marL="585102" indent="-585102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67" b="1">
          <a:solidFill>
            <a:srgbClr val="428D96"/>
          </a:solidFill>
          <a:latin typeface="Calibri" panose="020F0502020204030204" pitchFamily="34" charset="0"/>
          <a:cs typeface="Arial" panose="020B0604020202020204" pitchFamily="34" charset="0"/>
        </a:defRPr>
      </a:lvl2pPr>
      <a:lvl3pPr marL="585102" indent="-585102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67" b="1">
          <a:solidFill>
            <a:srgbClr val="428D96"/>
          </a:solidFill>
          <a:latin typeface="Calibri" panose="020F0502020204030204" pitchFamily="34" charset="0"/>
          <a:cs typeface="Arial" panose="020B0604020202020204" pitchFamily="34" charset="0"/>
        </a:defRPr>
      </a:lvl3pPr>
      <a:lvl4pPr marL="585102" indent="-585102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67" b="1">
          <a:solidFill>
            <a:srgbClr val="428D96"/>
          </a:solidFill>
          <a:latin typeface="Calibri" panose="020F0502020204030204" pitchFamily="34" charset="0"/>
          <a:cs typeface="Arial" panose="020B0604020202020204" pitchFamily="34" charset="0"/>
        </a:defRPr>
      </a:lvl4pPr>
      <a:lvl5pPr marL="585102" indent="-585102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67" b="1">
          <a:solidFill>
            <a:srgbClr val="428D96"/>
          </a:solidFill>
          <a:latin typeface="Calibri" panose="020F0502020204030204" pitchFamily="34" charset="0"/>
          <a:cs typeface="Arial" panose="020B0604020202020204" pitchFamily="34" charset="0"/>
        </a:defRPr>
      </a:lvl5pPr>
      <a:lvl6pPr marL="1053183" indent="-585102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67" b="1">
          <a:solidFill>
            <a:srgbClr val="428D96"/>
          </a:solidFill>
          <a:latin typeface="Calibri" panose="020F0502020204030204" pitchFamily="34" charset="0"/>
          <a:cs typeface="Arial" panose="020B0604020202020204" pitchFamily="34" charset="0"/>
        </a:defRPr>
      </a:lvl6pPr>
      <a:lvl7pPr marL="1521264" indent="-585102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67" b="1">
          <a:solidFill>
            <a:srgbClr val="428D96"/>
          </a:solidFill>
          <a:latin typeface="Calibri" panose="020F0502020204030204" pitchFamily="34" charset="0"/>
          <a:cs typeface="Arial" panose="020B0604020202020204" pitchFamily="34" charset="0"/>
        </a:defRPr>
      </a:lvl7pPr>
      <a:lvl8pPr marL="1989346" indent="-585102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67" b="1">
          <a:solidFill>
            <a:srgbClr val="428D96"/>
          </a:solidFill>
          <a:latin typeface="Calibri" panose="020F0502020204030204" pitchFamily="34" charset="0"/>
          <a:cs typeface="Arial" panose="020B0604020202020204" pitchFamily="34" charset="0"/>
        </a:defRPr>
      </a:lvl8pPr>
      <a:lvl9pPr marL="2457427" indent="-585102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2867" b="1">
          <a:solidFill>
            <a:srgbClr val="428D96"/>
          </a:solidFill>
          <a:latin typeface="Calibri" panose="020F0502020204030204" pitchFamily="34" charset="0"/>
          <a:cs typeface="Arial" panose="020B0604020202020204" pitchFamily="34" charset="0"/>
        </a:defRPr>
      </a:lvl9pPr>
    </p:titleStyle>
    <p:bodyStyle>
      <a:lvl1pPr marL="186908" indent="-186908" algn="l" rtl="0" eaLnBrk="1" fontAlgn="base" hangingPunct="1">
        <a:lnSpc>
          <a:spcPct val="100000"/>
        </a:lnSpc>
        <a:spcBef>
          <a:spcPts val="1024"/>
        </a:spcBef>
        <a:spcAft>
          <a:spcPct val="0"/>
        </a:spcAft>
        <a:buFont typeface="Arial" panose="020B0604020202020204" pitchFamily="34" charset="0"/>
        <a:buChar char="•"/>
        <a:defRPr sz="2048" kern="1200">
          <a:solidFill>
            <a:schemeClr val="tx1"/>
          </a:solidFill>
          <a:latin typeface="+mj-lt"/>
          <a:ea typeface="+mn-ea"/>
          <a:cs typeface="Arial" panose="020B0604020202020204" pitchFamily="34" charset="0"/>
        </a:defRPr>
      </a:lvl1pPr>
      <a:lvl2pPr marL="702122" indent="-234041" algn="l" rtl="0" eaLnBrk="1" fontAlgn="base" hangingPunct="1">
        <a:lnSpc>
          <a:spcPct val="90000"/>
        </a:lnSpc>
        <a:spcBef>
          <a:spcPts val="512"/>
        </a:spcBef>
        <a:spcAft>
          <a:spcPct val="0"/>
        </a:spcAft>
        <a:buFont typeface="Arial" panose="020B0604020202020204" pitchFamily="34" charset="0"/>
        <a:buChar char="•"/>
        <a:defRPr sz="2457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70203" indent="-234041" algn="l" rtl="0" eaLnBrk="1" fontAlgn="base" hangingPunct="1">
        <a:lnSpc>
          <a:spcPct val="90000"/>
        </a:lnSpc>
        <a:spcBef>
          <a:spcPts val="512"/>
        </a:spcBef>
        <a:spcAft>
          <a:spcPct val="0"/>
        </a:spcAft>
        <a:buFont typeface="Arial" panose="020B0604020202020204" pitchFamily="34" charset="0"/>
        <a:buChar char="•"/>
        <a:defRPr sz="2048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38285" indent="-234041" algn="l" rtl="0" eaLnBrk="1" fontAlgn="base" hangingPunct="1">
        <a:lnSpc>
          <a:spcPct val="90000"/>
        </a:lnSpc>
        <a:spcBef>
          <a:spcPts val="512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106366" indent="-234041" algn="l" rtl="0" eaLnBrk="1" fontAlgn="base" hangingPunct="1">
        <a:lnSpc>
          <a:spcPct val="90000"/>
        </a:lnSpc>
        <a:spcBef>
          <a:spcPts val="512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74447" indent="-234041" algn="l" defTabSz="936163" rtl="0" eaLnBrk="1" latinLnBrk="0" hangingPunct="1">
        <a:lnSpc>
          <a:spcPct val="90000"/>
        </a:lnSpc>
        <a:spcBef>
          <a:spcPts val="512"/>
        </a:spcBef>
        <a:buFont typeface="Arial" panose="020B0604020202020204" pitchFamily="34" charset="0"/>
        <a:buChar char="•"/>
        <a:defRPr sz="1843" kern="1200">
          <a:solidFill>
            <a:schemeClr val="tx1"/>
          </a:solidFill>
          <a:latin typeface="+mn-lt"/>
          <a:ea typeface="+mn-ea"/>
          <a:cs typeface="+mn-cs"/>
        </a:defRPr>
      </a:lvl6pPr>
      <a:lvl7pPr marL="3042529" indent="-234041" algn="l" defTabSz="936163" rtl="0" eaLnBrk="1" latinLnBrk="0" hangingPunct="1">
        <a:lnSpc>
          <a:spcPct val="90000"/>
        </a:lnSpc>
        <a:spcBef>
          <a:spcPts val="512"/>
        </a:spcBef>
        <a:buFont typeface="Arial" panose="020B0604020202020204" pitchFamily="34" charset="0"/>
        <a:buChar char="•"/>
        <a:defRPr sz="1843" kern="1200">
          <a:solidFill>
            <a:schemeClr val="tx1"/>
          </a:solidFill>
          <a:latin typeface="+mn-lt"/>
          <a:ea typeface="+mn-ea"/>
          <a:cs typeface="+mn-cs"/>
        </a:defRPr>
      </a:lvl7pPr>
      <a:lvl8pPr marL="3510610" indent="-234041" algn="l" defTabSz="936163" rtl="0" eaLnBrk="1" latinLnBrk="0" hangingPunct="1">
        <a:lnSpc>
          <a:spcPct val="90000"/>
        </a:lnSpc>
        <a:spcBef>
          <a:spcPts val="512"/>
        </a:spcBef>
        <a:buFont typeface="Arial" panose="020B0604020202020204" pitchFamily="34" charset="0"/>
        <a:buChar char="•"/>
        <a:defRPr sz="1843" kern="1200">
          <a:solidFill>
            <a:schemeClr val="tx1"/>
          </a:solidFill>
          <a:latin typeface="+mn-lt"/>
          <a:ea typeface="+mn-ea"/>
          <a:cs typeface="+mn-cs"/>
        </a:defRPr>
      </a:lvl8pPr>
      <a:lvl9pPr marL="3978692" indent="-234041" algn="l" defTabSz="936163" rtl="0" eaLnBrk="1" latinLnBrk="0" hangingPunct="1">
        <a:lnSpc>
          <a:spcPct val="90000"/>
        </a:lnSpc>
        <a:spcBef>
          <a:spcPts val="512"/>
        </a:spcBef>
        <a:buFont typeface="Arial" panose="020B0604020202020204" pitchFamily="34" charset="0"/>
        <a:buChar char="•"/>
        <a:defRPr sz="184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1pPr>
      <a:lvl2pPr marL="468081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2pPr>
      <a:lvl3pPr marL="936163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3pPr>
      <a:lvl4pPr marL="1404244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4pPr>
      <a:lvl5pPr marL="1872325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5pPr>
      <a:lvl6pPr marL="2340407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6pPr>
      <a:lvl7pPr marL="2808488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7pPr>
      <a:lvl8pPr marL="3276570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8pPr>
      <a:lvl9pPr marL="3744651" algn="l" defTabSz="936163" rtl="0" eaLnBrk="1" latinLnBrk="0" hangingPunct="1">
        <a:defRPr sz="18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www.projektovezamery.cz/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mailto:richard.nikischer@mmr.cz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9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jpeg"/><Relationship Id="rId3" Type="http://schemas.openxmlformats.org/officeDocument/2006/relationships/chart" Target="../charts/chart1.xml"/><Relationship Id="rId7" Type="http://schemas.openxmlformats.org/officeDocument/2006/relationships/image" Target="../media/image4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1.jpeg"/><Relationship Id="rId5" Type="http://schemas.openxmlformats.org/officeDocument/2006/relationships/chart" Target="../charts/chart3.xml"/><Relationship Id="rId10" Type="http://schemas.openxmlformats.org/officeDocument/2006/relationships/chart" Target="../charts/chart4.xml"/><Relationship Id="rId4" Type="http://schemas.openxmlformats.org/officeDocument/2006/relationships/chart" Target="../charts/chart2.xml"/><Relationship Id="rId9" Type="http://schemas.openxmlformats.org/officeDocument/2006/relationships/image" Target="../media/image4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ojektovezamery.cz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5.jpeg"/><Relationship Id="rId4" Type="http://schemas.openxmlformats.org/officeDocument/2006/relationships/hyperlink" Target="mailto:restartregionu@mmr.cz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17096" y="2438400"/>
            <a:ext cx="10507578" cy="1347537"/>
          </a:xfrm>
        </p:spPr>
        <p:txBody>
          <a:bodyPr lIns="90000" tIns="45720" rIns="91440" bIns="45720" anchor="t">
            <a:normAutofit fontScale="90000"/>
          </a:bodyPr>
          <a:lstStyle/>
          <a:p>
            <a:r>
              <a:rPr lang="cs-CZ" sz="3800" dirty="0"/>
              <a:t>Aktuální informace z Ministerstva pro místní rozvoj – odboru strategií a analýz</a:t>
            </a:r>
            <a:r>
              <a:rPr lang="cs-CZ" sz="4800" dirty="0"/>
              <a:t/>
            </a:r>
            <a:br>
              <a:rPr lang="cs-CZ" sz="4800" dirty="0"/>
            </a:br>
            <a:r>
              <a:rPr lang="cs-CZ" sz="4800" dirty="0"/>
              <a:t/>
            </a:r>
            <a:br>
              <a:rPr lang="cs-CZ" sz="4800" dirty="0"/>
            </a:br>
            <a:r>
              <a:rPr lang="cs-CZ" sz="3100" b="0" dirty="0"/>
              <a:t>Richard Nikischer, odbor strategií a analýz </a:t>
            </a:r>
            <a:r>
              <a:rPr lang="cs-CZ" sz="3100" b="0" dirty="0" err="1"/>
              <a:t>reg</a:t>
            </a:r>
            <a:r>
              <a:rPr lang="cs-CZ" sz="3100" b="0" dirty="0"/>
              <a:t>. politiky a politiky bydlení</a:t>
            </a:r>
            <a:r>
              <a:rPr lang="cs-CZ" sz="4800" dirty="0"/>
              <a:t/>
            </a:r>
            <a:br>
              <a:rPr lang="cs-CZ" sz="4800" dirty="0"/>
            </a:br>
            <a:endParaRPr lang="cs-CZ" sz="4800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7"/>
          </p:nvPr>
        </p:nvSpPr>
        <p:spPr>
          <a:xfrm>
            <a:off x="417096" y="5229726"/>
            <a:ext cx="9769641" cy="753979"/>
          </a:xfrm>
        </p:spPr>
        <p:txBody>
          <a:bodyPr lIns="90000" tIns="45720" rIns="144000" bIns="45720" anchor="t">
            <a:noAutofit/>
          </a:bodyPr>
          <a:lstStyle/>
          <a:p>
            <a:pPr marL="461010" indent="-461010"/>
            <a:r>
              <a:rPr lang="cs-CZ" sz="2400" b="1" dirty="0"/>
              <a:t>Regionální stálá konference Karlovarského kraje, 17. června 2022</a:t>
            </a:r>
          </a:p>
          <a:p>
            <a:pPr marL="461010" indent="-461010"/>
            <a:endParaRPr lang="cs-CZ" dirty="0">
              <a:cs typeface="Calibri"/>
            </a:endParaRPr>
          </a:p>
        </p:txBody>
      </p:sp>
      <p:sp>
        <p:nvSpPr>
          <p:cNvPr id="2" name="Obdélník 1"/>
          <p:cNvSpPr/>
          <p:nvPr/>
        </p:nvSpPr>
        <p:spPr>
          <a:xfrm>
            <a:off x="705853" y="1196446"/>
            <a:ext cx="5005136" cy="64105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cs-CZ" sz="1400" b="1" dirty="0"/>
              <a:t>Odbor strategií a analýz regionální politiky a politiky bydlení</a:t>
            </a:r>
          </a:p>
        </p:txBody>
      </p:sp>
    </p:spTree>
    <p:extLst>
      <p:ext uri="{BB962C8B-B14F-4D97-AF65-F5344CB8AC3E}">
        <p14:creationId xmlns:p14="http://schemas.microsoft.com/office/powerpoint/2010/main" val="12107105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E2C2029-A966-4B3D-987E-463AA5B117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8382" y="387565"/>
            <a:ext cx="11906330" cy="925313"/>
          </a:xfrm>
        </p:spPr>
        <p:txBody>
          <a:bodyPr>
            <a:normAutofit/>
          </a:bodyPr>
          <a:lstStyle/>
          <a:p>
            <a:r>
              <a:rPr lang="cs-CZ"/>
              <a:t>Demolice v sociálně vyloučených lokalitách pro rok 2022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0B245B9B-06B0-4395-AA0D-B4AC6FE503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20" y="1556710"/>
            <a:ext cx="10971372" cy="4633874"/>
          </a:xfrm>
        </p:spPr>
        <p:txBody>
          <a:bodyPr lIns="91440" tIns="45720" rIns="91440" bIns="45720" anchor="t"/>
          <a:lstStyle/>
          <a:p>
            <a:pPr marL="461010" indent="-461010"/>
            <a:r>
              <a:rPr lang="cs-CZ" sz="2200" b="1"/>
              <a:t>Alokace výzvy:</a:t>
            </a:r>
            <a:r>
              <a:rPr lang="cs-CZ" sz="2200"/>
              <a:t> 120 mil. Kč</a:t>
            </a:r>
            <a:endParaRPr lang="cs-CZ" sz="2200">
              <a:cs typeface="Calibri"/>
            </a:endParaRPr>
          </a:p>
          <a:p>
            <a:pPr marL="461010" indent="-461010"/>
            <a:r>
              <a:rPr lang="cs-CZ" sz="2200" b="1"/>
              <a:t>Termín vyhlášení: </a:t>
            </a:r>
            <a:r>
              <a:rPr lang="cs-CZ" sz="2200"/>
              <a:t>od 20. 6. do 20. 7. 2022</a:t>
            </a:r>
            <a:endParaRPr lang="cs-CZ" sz="2200">
              <a:cs typeface="Calibri"/>
            </a:endParaRPr>
          </a:p>
          <a:p>
            <a:pPr marL="461010" indent="-461010"/>
            <a:r>
              <a:rPr lang="cs-CZ" sz="2200" b="1"/>
              <a:t>Cíl</a:t>
            </a:r>
            <a:r>
              <a:rPr lang="cs-CZ" sz="2200"/>
              <a:t>: Demolice budov, znovu využití v dalším rozvoji obce, zamezení vzniku sociální segregaci </a:t>
            </a:r>
            <a:endParaRPr lang="cs-CZ" sz="2200">
              <a:cs typeface="Calibri"/>
            </a:endParaRPr>
          </a:p>
          <a:p>
            <a:pPr marL="461010" indent="-461010"/>
            <a:r>
              <a:rPr lang="cs-CZ" sz="2200" b="1"/>
              <a:t>Dotace:</a:t>
            </a:r>
            <a:r>
              <a:rPr lang="cs-CZ" sz="2200"/>
              <a:t> až do výše 70 % skutečně vynaložených nákladů</a:t>
            </a:r>
            <a:endParaRPr lang="cs-CZ" sz="2200">
              <a:cs typeface="Calibri"/>
            </a:endParaRPr>
          </a:p>
          <a:p>
            <a:pPr marL="1077595" lvl="1" indent="-358775">
              <a:buFont typeface="Wingdings" panose="05000000000000000000" pitchFamily="2" charset="2"/>
              <a:buChar char="ü"/>
            </a:pPr>
            <a:r>
              <a:rPr lang="cs-CZ" sz="2200"/>
              <a:t>do 3 000 obyvatel: maximální výše dotace činí 70 % způsobilých výdajů,</a:t>
            </a:r>
            <a:endParaRPr lang="cs-CZ" sz="2200">
              <a:cs typeface="Calibri"/>
            </a:endParaRPr>
          </a:p>
          <a:p>
            <a:pPr marL="1077595" lvl="1" indent="-358775">
              <a:buFont typeface="Wingdings" panose="05000000000000000000" pitchFamily="2" charset="2"/>
              <a:buChar char="ü"/>
            </a:pPr>
            <a:r>
              <a:rPr lang="cs-CZ" sz="2200"/>
              <a:t>obec od 3 001 do 10 000: maximální výše dotace činí 60 % způsobilých výdajů,</a:t>
            </a:r>
            <a:endParaRPr lang="cs-CZ" sz="2200">
              <a:cs typeface="Calibri"/>
            </a:endParaRPr>
          </a:p>
          <a:p>
            <a:pPr marL="1077595" lvl="1" indent="-358775">
              <a:buFont typeface="Wingdings" panose="05000000000000000000" pitchFamily="2" charset="2"/>
              <a:buChar char="ü"/>
            </a:pPr>
            <a:r>
              <a:rPr lang="cs-CZ" sz="2200"/>
              <a:t>obce od 10 001 obyvatel: maximální výše dotace činí 50 % způsobilých výdajů,</a:t>
            </a:r>
            <a:endParaRPr lang="cs-CZ" sz="2200">
              <a:cs typeface="Calibri"/>
            </a:endParaRPr>
          </a:p>
          <a:p>
            <a:pPr marL="1077595" lvl="1" indent="-358775">
              <a:buFont typeface="Wingdings" panose="05000000000000000000" pitchFamily="2" charset="2"/>
              <a:buChar char="ü"/>
            </a:pPr>
            <a:r>
              <a:rPr lang="cs-CZ" sz="2200"/>
              <a:t>kraj: maximální výše dotace činí 50 % způsobilých výdajů.</a:t>
            </a:r>
            <a:endParaRPr lang="cs-CZ" sz="2200">
              <a:cs typeface="Calibri"/>
            </a:endParaRPr>
          </a:p>
          <a:p>
            <a:pPr marL="998855" lvl="1" indent="-384175"/>
            <a:endParaRPr lang="cs-CZ" sz="2200">
              <a:cs typeface="Calibri"/>
            </a:endParaRPr>
          </a:p>
          <a:p>
            <a:pPr marL="461010" indent="-461010"/>
            <a:r>
              <a:rPr lang="cs-CZ" sz="2200"/>
              <a:t>Max 10 mil. Kč na jednoho žadatele</a:t>
            </a:r>
            <a:endParaRPr lang="cs-CZ" sz="2200">
              <a:cs typeface="Calibri"/>
            </a:endParaRPr>
          </a:p>
          <a:p>
            <a:pPr marL="461010" indent="-461010"/>
            <a:r>
              <a:rPr lang="cs-CZ" sz="2200"/>
              <a:t>Dolní limit při podání žádosti činí 0,5 mil. Kč</a:t>
            </a:r>
            <a:endParaRPr lang="cs-CZ" sz="2200">
              <a:cs typeface="Calibri"/>
            </a:endParaRPr>
          </a:p>
          <a:p>
            <a:pPr marL="461010" indent="-461010"/>
            <a:endParaRPr lang="cs-CZ" sz="180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868476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641058C-8B08-469C-A477-2225FB3BF7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NPO 1.4 – Aplikace technologií 5G a sítí 5G</a:t>
            </a:r>
          </a:p>
        </p:txBody>
      </p:sp>
      <p:pic>
        <p:nvPicPr>
          <p:cNvPr id="1026" name="Picture 2" descr="chytre mesto">
            <a:extLst>
              <a:ext uri="{FF2B5EF4-FFF2-40B4-BE49-F238E27FC236}">
                <a16:creationId xmlns:a16="http://schemas.microsoft.com/office/drawing/2014/main" id="{E99CBD4A-E0CD-45A1-B3DC-7D2EB9447CC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678863" y="1347449"/>
            <a:ext cx="3517901" cy="4977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ovéPole 4">
            <a:extLst>
              <a:ext uri="{FF2B5EF4-FFF2-40B4-BE49-F238E27FC236}">
                <a16:creationId xmlns:a16="http://schemas.microsoft.com/office/drawing/2014/main" id="{EBACBD80-EFCF-49A6-8673-A07549E9C8DE}"/>
              </a:ext>
            </a:extLst>
          </p:cNvPr>
          <p:cNvSpPr txBox="1"/>
          <p:nvPr/>
        </p:nvSpPr>
        <p:spPr>
          <a:xfrm>
            <a:off x="781396" y="1556893"/>
            <a:ext cx="7215447" cy="421652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28" tIns="45714" rIns="91428" bIns="45714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cs-CZ" sz="2800" b="1">
                <a:solidFill>
                  <a:srgbClr val="034EA2"/>
                </a:solidFill>
                <a:cs typeface="Calibri"/>
              </a:rPr>
              <a:t>Financování z NPO i dalších zdrojů</a:t>
            </a:r>
            <a:endParaRPr lang="cs-CZ" sz="2800" b="1">
              <a:solidFill>
                <a:srgbClr val="034EA2"/>
              </a:solidFill>
            </a:endParaRPr>
          </a:p>
          <a:p>
            <a:pPr marL="742876" lvl="1" indent="-285721">
              <a:buClr>
                <a:srgbClr val="174195"/>
              </a:buClr>
              <a:buFont typeface="Arial"/>
              <a:buChar char="•"/>
            </a:pPr>
            <a:r>
              <a:rPr lang="cs-CZ" b="1">
                <a:ea typeface="+mn-lt"/>
                <a:cs typeface="+mn-lt"/>
              </a:rPr>
              <a:t>Vyhlášena 1. výzva pro projekty 5G pro 5 měst ve výši </a:t>
            </a:r>
            <a:r>
              <a:rPr lang="cs-CZ" b="1">
                <a:solidFill>
                  <a:srgbClr val="0C4CA3"/>
                </a:solidFill>
                <a:ea typeface="+mn-lt"/>
                <a:cs typeface="+mn-lt"/>
              </a:rPr>
              <a:t>89,5 mil. Kč</a:t>
            </a:r>
          </a:p>
          <a:p>
            <a:pPr marL="742876" lvl="1" indent="-285721">
              <a:buClr>
                <a:srgbClr val="174195"/>
              </a:buClr>
              <a:buFont typeface="Arial"/>
              <a:buChar char="•"/>
            </a:pPr>
            <a:r>
              <a:rPr lang="cs-CZ">
                <a:ea typeface="+mn-lt"/>
                <a:cs typeface="+mn-lt"/>
              </a:rPr>
              <a:t>Od roku 2023 budou následovat další výzvy</a:t>
            </a:r>
            <a:br>
              <a:rPr lang="cs-CZ">
                <a:ea typeface="+mn-lt"/>
                <a:cs typeface="+mn-lt"/>
              </a:rPr>
            </a:br>
            <a:r>
              <a:rPr lang="cs-CZ">
                <a:ea typeface="+mn-lt"/>
                <a:cs typeface="+mn-lt"/>
              </a:rPr>
              <a:t>pro celou ČR pro obě vertikály Smart City</a:t>
            </a:r>
            <a:br>
              <a:rPr lang="cs-CZ">
                <a:ea typeface="+mn-lt"/>
                <a:cs typeface="+mn-lt"/>
              </a:rPr>
            </a:br>
            <a:r>
              <a:rPr lang="cs-CZ">
                <a:ea typeface="+mn-lt"/>
                <a:cs typeface="+mn-lt"/>
              </a:rPr>
              <a:t>a Průmysl 4.0 ve výši </a:t>
            </a:r>
            <a:r>
              <a:rPr lang="cs-CZ" b="1">
                <a:solidFill>
                  <a:srgbClr val="174195"/>
                </a:solidFill>
                <a:ea typeface="+mn-lt"/>
                <a:cs typeface="+mn-lt"/>
              </a:rPr>
              <a:t>1 mld. Kč</a:t>
            </a:r>
          </a:p>
          <a:p>
            <a:pPr marL="742876" lvl="1" indent="-285721">
              <a:buClr>
                <a:srgbClr val="174195"/>
              </a:buClr>
              <a:buFont typeface="Arial"/>
              <a:buChar char="•"/>
            </a:pPr>
            <a:r>
              <a:rPr lang="cs-CZ">
                <a:ea typeface="+mn-lt"/>
                <a:cs typeface="+mn-lt"/>
              </a:rPr>
              <a:t>Do 5G směřují i další prostředky z NPO </a:t>
            </a:r>
            <a:r>
              <a:rPr lang="cs-CZ"/>
              <a:t>na pokrytí rychlým internetem území, dopravních koridorů</a:t>
            </a:r>
            <a:br>
              <a:rPr lang="cs-CZ"/>
            </a:br>
            <a:r>
              <a:rPr lang="cs-CZ"/>
              <a:t>a jiných oblastí </a:t>
            </a:r>
            <a:r>
              <a:rPr lang="cs-CZ">
                <a:ea typeface="+mn-lt"/>
                <a:cs typeface="+mn-lt"/>
              </a:rPr>
              <a:t>nebo </a:t>
            </a:r>
            <a:r>
              <a:rPr lang="cs-CZ"/>
              <a:t>EU fondů</a:t>
            </a:r>
            <a:br>
              <a:rPr lang="cs-CZ"/>
            </a:br>
            <a:r>
              <a:rPr lang="cs-CZ"/>
              <a:t>a programů </a:t>
            </a:r>
            <a:r>
              <a:rPr lang="cs-CZ">
                <a:ea typeface="+mn-lt"/>
                <a:cs typeface="+mn-lt"/>
              </a:rPr>
              <a:t>jako je např. </a:t>
            </a:r>
            <a:r>
              <a:rPr lang="cs-CZ" b="1">
                <a:solidFill>
                  <a:srgbClr val="174195"/>
                </a:solidFill>
                <a:ea typeface="+mn-lt"/>
                <a:cs typeface="+mn-lt"/>
              </a:rPr>
              <a:t>Nástroj pro propojení Evropy 2021–2027 (CEF2)</a:t>
            </a:r>
          </a:p>
        </p:txBody>
      </p:sp>
    </p:spTree>
    <p:extLst>
      <p:ext uri="{BB962C8B-B14F-4D97-AF65-F5344CB8AC3E}">
        <p14:creationId xmlns:p14="http://schemas.microsoft.com/office/powerpoint/2010/main" val="744928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B5B91BE-DA6E-4E1B-BA97-A6D9B0E584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Národní plán obnovy: komponenta 2.8</a:t>
            </a:r>
          </a:p>
        </p:txBody>
      </p:sp>
      <p:sp>
        <p:nvSpPr>
          <p:cNvPr id="7" name="Zástupný obsah 2">
            <a:extLst>
              <a:ext uri="{FF2B5EF4-FFF2-40B4-BE49-F238E27FC236}">
                <a16:creationId xmlns:a16="http://schemas.microsoft.com/office/drawing/2014/main" id="{5F910DA7-9E0E-4DEC-9530-406D891AE5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0314" y="1513662"/>
            <a:ext cx="10971372" cy="4633874"/>
          </a:xfrm>
        </p:spPr>
        <p:txBody>
          <a:bodyPr lIns="91440" tIns="45720" rIns="91440" bIns="45720" anchor="t"/>
          <a:lstStyle/>
          <a:p>
            <a:pPr marL="457200" indent="-457200"/>
            <a:r>
              <a:rPr lang="cs-CZ" sz="2400"/>
              <a:t>Konzultační dny </a:t>
            </a:r>
            <a:endParaRPr lang="cs-CZ" sz="3200">
              <a:ea typeface="Calibri"/>
              <a:cs typeface="Calibri"/>
            </a:endParaRPr>
          </a:p>
          <a:p>
            <a:pPr marL="998855" lvl="1" indent="-384175"/>
            <a:r>
              <a:rPr lang="cs-CZ" sz="1800">
                <a:ea typeface="Calibri"/>
                <a:cs typeface="Calibri"/>
              </a:rPr>
              <a:t>Cílové hodnoty by měly být naplněny (14 specifických BF a 45 nepodnikatelských BF)</a:t>
            </a:r>
          </a:p>
          <a:p>
            <a:pPr marL="998855" lvl="1" indent="-384175"/>
            <a:r>
              <a:rPr lang="cs-CZ" sz="1800"/>
              <a:t>Úzkým hrdlem je ve většině případů podmínka SP do února/března 2023</a:t>
            </a:r>
            <a:endParaRPr lang="cs-CZ" sz="1800">
              <a:ea typeface="Calibri"/>
              <a:cs typeface="Calibri"/>
            </a:endParaRPr>
          </a:p>
          <a:p>
            <a:pPr marL="998855" lvl="1" indent="-384175"/>
            <a:r>
              <a:rPr lang="cs-CZ" sz="1800"/>
              <a:t>Výzvy</a:t>
            </a:r>
          </a:p>
          <a:p>
            <a:pPr marL="1536762" lvl="2" indent="-384175"/>
            <a:r>
              <a:rPr lang="cs-CZ" sz="1600"/>
              <a:t>Specifické BF – únor 2023</a:t>
            </a:r>
          </a:p>
          <a:p>
            <a:pPr marL="1536762" lvl="2" indent="-384175"/>
            <a:r>
              <a:rPr lang="cs-CZ" sz="1600"/>
              <a:t>Nepodnikatelské BF – únor 2023</a:t>
            </a:r>
          </a:p>
          <a:p>
            <a:pPr marL="1536762" lvl="2" indent="-384175"/>
            <a:r>
              <a:rPr lang="cs-CZ" sz="1600"/>
              <a:t>Pro podnikatelské BF (2.8.3.) – přelom května/června 2022</a:t>
            </a:r>
            <a:endParaRPr lang="cs-CZ" sz="1600">
              <a:ea typeface="Calibri"/>
              <a:cs typeface="Calibri"/>
            </a:endParaRPr>
          </a:p>
          <a:p>
            <a:pPr marL="460947" indent="-384175"/>
            <a:r>
              <a:rPr lang="cs-CZ" sz="2000">
                <a:ea typeface="Calibri"/>
                <a:cs typeface="Calibri"/>
              </a:rPr>
              <a:t>Přesné technické podmínky (DNSH, Energo, recyklace, klima, atd.) budou prakticky totožné pro všechny komponenty, žadatelé je tedy zjistí za měsíc z výzvy MPO na podnikatelské BF</a:t>
            </a:r>
          </a:p>
          <a:p>
            <a:pPr marL="460947" indent="-384175"/>
            <a:r>
              <a:rPr lang="cs-CZ" sz="2000">
                <a:ea typeface="Calibri"/>
                <a:cs typeface="Calibri"/>
              </a:rPr>
              <a:t>K dořešení zbývá definice a praktické provedení "přírodního úložiště uhlíku", na které bude samostatná výzva z 2.8.2. ve výši 160 mil. Kč</a:t>
            </a:r>
          </a:p>
          <a:p>
            <a:pPr marL="460947" indent="-384175"/>
            <a:r>
              <a:rPr lang="cs-CZ" sz="2000">
                <a:ea typeface="Calibri"/>
                <a:cs typeface="Calibri"/>
              </a:rPr>
              <a:t>Zatím se efektivní výše podpory u rekonstrukcí kolem 40–50 % nejeví jako zásadní překážka</a:t>
            </a:r>
          </a:p>
          <a:p>
            <a:pPr marL="460947" indent="-384175"/>
            <a:r>
              <a:rPr lang="cs-CZ" sz="2000">
                <a:ea typeface="Calibri"/>
                <a:cs typeface="Calibri"/>
              </a:rPr>
              <a:t>Specifické BF -&gt; doporučení RSK do konce roku 2022</a:t>
            </a:r>
          </a:p>
          <a:p>
            <a:pPr marL="614680" lvl="1" indent="0">
              <a:buNone/>
            </a:pPr>
            <a:endParaRPr lang="cs-CZ" sz="2000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038897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Zástupný obsah 3">
            <a:extLst>
              <a:ext uri="{FF2B5EF4-FFF2-40B4-BE49-F238E27FC236}">
                <a16:creationId xmlns:a16="http://schemas.microsoft.com/office/drawing/2014/main" id="{4C3E5D68-E42E-41DF-92F5-C14E99F234F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9741" y="566232"/>
            <a:ext cx="11401151" cy="6174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50330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0A97905-5821-4681-BB33-EED0B3BE3D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t">
            <a:normAutofit/>
          </a:bodyPr>
          <a:lstStyle/>
          <a:p>
            <a:r>
              <a:rPr lang="cs-CZ" sz="4000">
                <a:ea typeface="+mj-lt"/>
                <a:cs typeface="+mj-lt"/>
              </a:rPr>
              <a:t>Informační systém projektových záměrů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92D0666-DB1C-4C35-954B-5D8840B315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21" y="1638353"/>
            <a:ext cx="6157043" cy="4633874"/>
          </a:xfrm>
        </p:spPr>
        <p:txBody>
          <a:bodyPr lIns="91440" tIns="45720" rIns="91440" bIns="45720" anchor="t"/>
          <a:lstStyle/>
          <a:p>
            <a:pPr marL="461010" indent="-461010"/>
            <a:r>
              <a:rPr lang="cs-CZ" sz="2800">
                <a:cs typeface="Calibri"/>
              </a:rPr>
              <a:t>Aktuálně v ISPZ 24 tisíc projektových záměrů</a:t>
            </a:r>
          </a:p>
          <a:p>
            <a:pPr marL="461010" indent="-461010"/>
            <a:r>
              <a:rPr lang="cs-CZ" sz="2800">
                <a:cs typeface="Calibri"/>
              </a:rPr>
              <a:t>Za Karlovarský kraj</a:t>
            </a:r>
          </a:p>
          <a:p>
            <a:pPr marL="998855" lvl="1" indent="-461010"/>
            <a:r>
              <a:rPr lang="cs-CZ" sz="2400">
                <a:cs typeface="Calibri"/>
              </a:rPr>
              <a:t>900 záměrů</a:t>
            </a:r>
          </a:p>
          <a:p>
            <a:pPr marL="998855" lvl="1" indent="-461010"/>
            <a:r>
              <a:rPr lang="cs-CZ" sz="2400">
                <a:cs typeface="Calibri"/>
              </a:rPr>
              <a:t>44 mld. Kč</a:t>
            </a:r>
          </a:p>
          <a:p>
            <a:pPr marL="998855" lvl="1" indent="-461010"/>
            <a:r>
              <a:rPr lang="cs-CZ" sz="2400">
                <a:cs typeface="Calibri"/>
              </a:rPr>
              <a:t>Od 160 subjektů</a:t>
            </a:r>
          </a:p>
        </p:txBody>
      </p:sp>
      <p:sp>
        <p:nvSpPr>
          <p:cNvPr id="5" name="Obdélník 4">
            <a:extLst>
              <a:ext uri="{FF2B5EF4-FFF2-40B4-BE49-F238E27FC236}">
                <a16:creationId xmlns:a16="http://schemas.microsoft.com/office/drawing/2014/main" id="{B23407BD-E7F0-250A-663E-54C3FD44186F}"/>
              </a:ext>
            </a:extLst>
          </p:cNvPr>
          <p:cNvSpPr/>
          <p:nvPr/>
        </p:nvSpPr>
        <p:spPr>
          <a:xfrm>
            <a:off x="4625745" y="3810418"/>
            <a:ext cx="1576699" cy="1316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cs-CZ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cs-CZ"/>
          </a:p>
        </p:txBody>
      </p:sp>
      <p:pic>
        <p:nvPicPr>
          <p:cNvPr id="6" name="Obrázek 6">
            <a:extLst>
              <a:ext uri="{FF2B5EF4-FFF2-40B4-BE49-F238E27FC236}">
                <a16:creationId xmlns:a16="http://schemas.microsoft.com/office/drawing/2014/main" id="{547456FE-9079-345D-3111-4C9BE37AE2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39046" y="2801575"/>
            <a:ext cx="5015976" cy="2019753"/>
          </a:xfrm>
          <a:prstGeom prst="rect">
            <a:avLst/>
          </a:prstGeom>
        </p:spPr>
      </p:pic>
      <p:sp>
        <p:nvSpPr>
          <p:cNvPr id="7" name="TextovéPole 6">
            <a:extLst>
              <a:ext uri="{FF2B5EF4-FFF2-40B4-BE49-F238E27FC236}">
                <a16:creationId xmlns:a16="http://schemas.microsoft.com/office/drawing/2014/main" id="{25C0C0F1-643E-5E8D-E872-792558038492}"/>
              </a:ext>
            </a:extLst>
          </p:cNvPr>
          <p:cNvSpPr txBox="1"/>
          <p:nvPr/>
        </p:nvSpPr>
        <p:spPr>
          <a:xfrm>
            <a:off x="6093571" y="4704563"/>
            <a:ext cx="5549518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cs-CZ">
                <a:cs typeface="Calibri"/>
                <a:hlinkClick r:id="rId4"/>
              </a:rPr>
              <a:t>www.projektovezamery.cz</a:t>
            </a:r>
            <a:endParaRPr lang="cs-CZ">
              <a:cs typeface="Calibri"/>
            </a:endParaRPr>
          </a:p>
          <a:p>
            <a:endParaRPr lang="cs-CZ">
              <a:cs typeface="Calibri"/>
            </a:endParaRPr>
          </a:p>
        </p:txBody>
      </p:sp>
      <p:sp>
        <p:nvSpPr>
          <p:cNvPr id="4" name="Obdélník 3">
            <a:extLst>
              <a:ext uri="{FF2B5EF4-FFF2-40B4-BE49-F238E27FC236}">
                <a16:creationId xmlns:a16="http://schemas.microsoft.com/office/drawing/2014/main" id="{A6D3F11C-3F32-4A61-A090-AF1659B5DDBF}"/>
              </a:ext>
            </a:extLst>
          </p:cNvPr>
          <p:cNvSpPr/>
          <p:nvPr/>
        </p:nvSpPr>
        <p:spPr>
          <a:xfrm>
            <a:off x="907732" y="4730371"/>
            <a:ext cx="46540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b="1">
                <a:solidFill>
                  <a:srgbClr val="0C4CA3"/>
                </a:solidFill>
                <a:cs typeface="Calibri"/>
              </a:rPr>
              <a:t>Projekty vkládejte / aktualizujte na</a:t>
            </a:r>
          </a:p>
        </p:txBody>
      </p:sp>
      <p:sp>
        <p:nvSpPr>
          <p:cNvPr id="8" name="Arrow: Right 5">
            <a:extLst>
              <a:ext uri="{FF2B5EF4-FFF2-40B4-BE49-F238E27FC236}">
                <a16:creationId xmlns:a16="http://schemas.microsoft.com/office/drawing/2014/main" id="{5E3CFE61-245A-4D96-BCDC-4832310A62E9}"/>
              </a:ext>
            </a:extLst>
          </p:cNvPr>
          <p:cNvSpPr/>
          <p:nvPr/>
        </p:nvSpPr>
        <p:spPr>
          <a:xfrm>
            <a:off x="5829158" y="4778882"/>
            <a:ext cx="872587" cy="364642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86235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E3D74FF-9D39-48CD-BF9F-A20DCDD164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410" y="440713"/>
            <a:ext cx="7838830" cy="1330666"/>
          </a:xfrm>
        </p:spPr>
        <p:txBody>
          <a:bodyPr vert="horz" lIns="91428" tIns="45714" rIns="91428" bIns="45714" rtlCol="0" anchor="ctr">
            <a:normAutofit fontScale="90000"/>
          </a:bodyPr>
          <a:lstStyle/>
          <a:p>
            <a:pPr>
              <a:defRPr/>
            </a:pPr>
            <a:r>
              <a:rPr lang="cs-CZ" b="1"/>
              <a:t>Výsledková evaluace období 2014-20</a:t>
            </a:r>
            <a:r>
              <a:rPr lang="cs-CZ" sz="2800" b="1"/>
              <a:t/>
            </a:r>
            <a:br>
              <a:rPr lang="cs-CZ" sz="2800" b="1"/>
            </a:br>
            <a:r>
              <a:rPr lang="cs-CZ" sz="2800" b="1"/>
              <a:t/>
            </a:r>
            <a:br>
              <a:rPr lang="cs-CZ" sz="2800" b="1"/>
            </a:br>
            <a:r>
              <a:rPr lang="en-US" sz="2800" b="1" err="1"/>
              <a:t>Jak</a:t>
            </a:r>
            <a:r>
              <a:rPr lang="en-US" sz="2800" b="1"/>
              <a:t> </a:t>
            </a:r>
            <a:r>
              <a:rPr lang="cs-CZ" sz="2800" b="1"/>
              <a:t>vypadá čerpání fondů EU podle jednotlivých operačních programů</a:t>
            </a:r>
            <a:r>
              <a:rPr lang="en-US" sz="2800" b="1"/>
              <a:t>?</a:t>
            </a:r>
          </a:p>
        </p:txBody>
      </p:sp>
      <p:sp>
        <p:nvSpPr>
          <p:cNvPr id="8" name="Obdélník 7">
            <a:extLst>
              <a:ext uri="{FF2B5EF4-FFF2-40B4-BE49-F238E27FC236}">
                <a16:creationId xmlns:a16="http://schemas.microsoft.com/office/drawing/2014/main" id="{1DED0A21-1BF6-4E64-8045-DDD56609582A}"/>
              </a:ext>
            </a:extLst>
          </p:cNvPr>
          <p:cNvSpPr/>
          <p:nvPr/>
        </p:nvSpPr>
        <p:spPr>
          <a:xfrm>
            <a:off x="685410" y="2282802"/>
            <a:ext cx="3426555" cy="3908077"/>
          </a:xfrm>
          <a:prstGeom prst="rect">
            <a:avLst/>
          </a:prstGeom>
        </p:spPr>
        <p:txBody>
          <a:bodyPr vert="horz" lIns="91428" tIns="45714" rIns="91428" bIns="45714" rtlCol="0" anchor="t">
            <a:noAutofit/>
          </a:bodyPr>
          <a:lstStyle/>
          <a:p>
            <a:pPr defTabSz="914309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SzPct val="80000"/>
              <a:defRPr/>
            </a:pPr>
            <a:r>
              <a:rPr kumimoji="0" lang="en-US" sz="22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OP VVV</a:t>
            </a:r>
            <a:r>
              <a:rPr lang="en-US" sz="2200" b="1">
                <a:latin typeface="Calibri" panose="020F0502020204030204"/>
              </a:rPr>
              <a:t> </a:t>
            </a:r>
            <a:endParaRPr kumimoji="0" lang="en-US" sz="22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9870" marR="0" lvl="0" indent="-227965" algn="l" defTabSz="914309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2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Jihomoravský a Olomoucký kraj</a:t>
            </a:r>
            <a:endParaRPr lang="cs-CZ" sz="2200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Calibri" panose="020F0502020204030204"/>
              <a:cs typeface="Calibri" panose="020F0502020204030204"/>
            </a:endParaRPr>
          </a:p>
          <a:p>
            <a:pPr marL="0" marR="0" lvl="0" indent="0" algn="l" defTabSz="914309" rtl="0" eaLnBrk="1" fontAlgn="auto" latinLnBrk="0" hangingPunct="1">
              <a:lnSpc>
                <a:spcPct val="90000"/>
              </a:lnSpc>
              <a:spcBef>
                <a:spcPts val="586"/>
              </a:spcBef>
              <a:spcAft>
                <a:spcPts val="586"/>
              </a:spcAft>
              <a:buClrTx/>
              <a:buSzPct val="80000"/>
              <a:buFontTx/>
              <a:buNone/>
              <a:tabLst/>
              <a:defRPr/>
            </a:pPr>
            <a:r>
              <a:rPr kumimoji="0" lang="en-US" sz="22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OP Z</a:t>
            </a:r>
            <a:endParaRPr lang="en-US" sz="2200" b="1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Calibri" panose="020F0502020204030204"/>
              <a:cs typeface="Calibri"/>
            </a:endParaRPr>
          </a:p>
          <a:p>
            <a:pPr marL="229870" marR="0" lvl="0" indent="-227965" algn="l" defTabSz="914309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2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Ústecký kraj</a:t>
            </a:r>
            <a:endParaRPr lang="cs-CZ" sz="2200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Calibri" panose="020F0502020204030204"/>
              <a:cs typeface="Calibri"/>
            </a:endParaRPr>
          </a:p>
          <a:p>
            <a:pPr marL="0" marR="0" lvl="0" indent="0" algn="l" defTabSz="914309" rtl="0" eaLnBrk="1" fontAlgn="auto" latinLnBrk="0" hangingPunct="1">
              <a:lnSpc>
                <a:spcPct val="90000"/>
              </a:lnSpc>
              <a:spcBef>
                <a:spcPts val="586"/>
              </a:spcBef>
              <a:spcAft>
                <a:spcPts val="586"/>
              </a:spcAft>
              <a:buClrTx/>
              <a:buSzPct val="80000"/>
              <a:buFontTx/>
              <a:buNone/>
              <a:tabLst/>
              <a:defRPr/>
            </a:pPr>
            <a:r>
              <a:rPr kumimoji="0" lang="en-US" sz="22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IROP</a:t>
            </a:r>
            <a:endParaRPr lang="en-US" sz="2200" b="1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Calibri" panose="020F0502020204030204"/>
              <a:cs typeface="Calibri"/>
            </a:endParaRPr>
          </a:p>
          <a:p>
            <a:pPr marL="229870" marR="0" lvl="0" indent="-227965" algn="l" defTabSz="914309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2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rovnoměrně ve všech krajích</a:t>
            </a:r>
            <a:endParaRPr lang="cs-CZ" sz="2200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Calibri" panose="020F0502020204030204"/>
              <a:cs typeface="Calibri" panose="020F0502020204030204"/>
            </a:endParaRPr>
          </a:p>
          <a:p>
            <a:pPr marL="0" marR="0" lvl="0" indent="0" algn="l" defTabSz="914309" rtl="0" eaLnBrk="1" fontAlgn="auto" latinLnBrk="0" hangingPunct="1">
              <a:lnSpc>
                <a:spcPct val="90000"/>
              </a:lnSpc>
              <a:spcBef>
                <a:spcPts val="586"/>
              </a:spcBef>
              <a:spcAft>
                <a:spcPts val="586"/>
              </a:spcAft>
              <a:buClrTx/>
              <a:buSzPct val="80000"/>
              <a:buFontTx/>
              <a:buNone/>
              <a:tabLst/>
              <a:defRPr/>
            </a:pPr>
            <a:r>
              <a:rPr kumimoji="0" lang="en-US" sz="22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OP PIK</a:t>
            </a:r>
            <a:endParaRPr lang="en-US" sz="2200" b="1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Calibri" panose="020F0502020204030204"/>
              <a:cs typeface="Calibri"/>
            </a:endParaRPr>
          </a:p>
          <a:p>
            <a:pPr marL="229870" indent="-227965" defTabSz="914309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SzPct val="80000"/>
              <a:buFont typeface="Arial" panose="020B0604020202020204" pitchFamily="34" charset="0"/>
              <a:buChar char="•"/>
              <a:defRPr/>
            </a:pPr>
            <a:r>
              <a:rPr kumimoji="0" lang="cs-CZ" sz="22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Jihomoravský a</a:t>
            </a:r>
            <a:r>
              <a:rPr lang="cs-CZ" sz="2200">
                <a:latin typeface="Calibri" panose="020F0502020204030204"/>
              </a:rPr>
              <a:t> </a:t>
            </a:r>
            <a:r>
              <a:rPr kumimoji="0" lang="cs-CZ" sz="22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Moravskoslezský kraj</a:t>
            </a:r>
            <a:endParaRPr lang="en-US" sz="2200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Calibri" panose="020F0502020204030204"/>
              <a:cs typeface="Calibri" panose="020F0502020204030204"/>
            </a:endParaRP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6E1B9D5F-E8E5-4711-9ED2-16AB523A41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1373" y="1340032"/>
            <a:ext cx="7379039" cy="5203118"/>
          </a:xfrm>
          <a:prstGeom prst="rect">
            <a:avLst/>
          </a:prstGeom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id="{9DB3DA64-DE9B-4DF8-98D6-8972F83227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34895" y="264442"/>
            <a:ext cx="2159719" cy="2185227"/>
          </a:xfrm>
          <a:prstGeom prst="rect">
            <a:avLst/>
          </a:prstGeom>
        </p:spPr>
      </p:pic>
      <p:pic>
        <p:nvPicPr>
          <p:cNvPr id="6" name="Obrázek 5">
            <a:extLst>
              <a:ext uri="{FF2B5EF4-FFF2-40B4-BE49-F238E27FC236}">
                <a16:creationId xmlns:a16="http://schemas.microsoft.com/office/drawing/2014/main" id="{D4D81965-8674-49CC-B38C-45173C5F01E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71082" y="5632331"/>
            <a:ext cx="1619789" cy="1117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79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366A339-CABE-4822-AED7-388DDB98D9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091" y="3987527"/>
            <a:ext cx="4214514" cy="2398401"/>
          </a:xfrm>
        </p:spPr>
        <p:txBody>
          <a:bodyPr>
            <a:normAutofit/>
          </a:bodyPr>
          <a:lstStyle/>
          <a:p>
            <a:r>
              <a:rPr lang="cs-CZ" sz="3600" b="1"/>
              <a:t>Regionální výsledková evaluace: harmonogram</a:t>
            </a:r>
            <a:endParaRPr lang="cs-CZ" sz="3600"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941791D9-F16F-48BB-8098-EF7BB4DD71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8804" y="895008"/>
            <a:ext cx="9873973" cy="1950110"/>
          </a:xfrm>
          <a:prstGeom prst="rect">
            <a:avLst/>
          </a:prstGeom>
        </p:spPr>
      </p:pic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48EC2077-09AF-42FE-9CBC-101E306322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68991" y="4216372"/>
            <a:ext cx="5722276" cy="2398401"/>
          </a:xfrm>
        </p:spPr>
        <p:txBody>
          <a:bodyPr anchor="ctr">
            <a:normAutofit/>
          </a:bodyPr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cs-CZ"/>
              <a:t>Dodavatel: Ernst &amp; </a:t>
            </a:r>
            <a:r>
              <a:rPr lang="cs-CZ" err="1"/>
              <a:t>Young</a:t>
            </a:r>
            <a:endParaRPr lang="cs-CZ"/>
          </a:p>
          <a:p>
            <a:pPr marL="0">
              <a:spcBef>
                <a:spcPts val="600"/>
              </a:spcBef>
              <a:spcAft>
                <a:spcPts val="600"/>
              </a:spcAft>
            </a:pPr>
            <a:endParaRPr lang="cs-CZ" sz="2000"/>
          </a:p>
          <a:p>
            <a:endParaRPr lang="cs-CZ" sz="2000"/>
          </a:p>
        </p:txBody>
      </p:sp>
    </p:spTree>
    <p:extLst>
      <p:ext uri="{BB962C8B-B14F-4D97-AF65-F5344CB8AC3E}">
        <p14:creationId xmlns:p14="http://schemas.microsoft.com/office/powerpoint/2010/main" val="18905845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F3B2613-6C05-68B3-AFDE-3E000E68B3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t">
            <a:normAutofit/>
          </a:bodyPr>
          <a:lstStyle/>
          <a:p>
            <a:r>
              <a:rPr lang="cs-CZ">
                <a:cs typeface="Calibri"/>
              </a:rPr>
              <a:t>CZ PRES </a:t>
            </a:r>
            <a:r>
              <a:rPr lang="cs-CZ">
                <a:latin typeface="Calibri" panose="020F0502020204030204" pitchFamily="34" charset="0"/>
                <a:cs typeface="Calibri" panose="020F0502020204030204" pitchFamily="34" charset="0"/>
              </a:rPr>
              <a:t>–</a:t>
            </a:r>
            <a:r>
              <a:rPr lang="cs-CZ">
                <a:cs typeface="Calibri"/>
              </a:rPr>
              <a:t> Konference inovativní region</a:t>
            </a:r>
          </a:p>
        </p:txBody>
      </p:sp>
      <p:pic>
        <p:nvPicPr>
          <p:cNvPr id="4" name="Obrázek 4" descr="Obsah obrázku hora, exteriér, obloha, sníh&#10;&#10;Popis se vygeneroval automaticky.">
            <a:extLst>
              <a:ext uri="{FF2B5EF4-FFF2-40B4-BE49-F238E27FC236}">
                <a16:creationId xmlns:a16="http://schemas.microsoft.com/office/drawing/2014/main" id="{91CB0B44-0EDD-EBFE-47EA-19E102A7F87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85011" y="1468713"/>
            <a:ext cx="11697543" cy="4772402"/>
          </a:xfrm>
        </p:spPr>
      </p:pic>
      <p:sp>
        <p:nvSpPr>
          <p:cNvPr id="3" name="TextovéPole 2">
            <a:extLst>
              <a:ext uri="{FF2B5EF4-FFF2-40B4-BE49-F238E27FC236}">
                <a16:creationId xmlns:a16="http://schemas.microsoft.com/office/drawing/2014/main" id="{CB85A38E-3A80-8592-DB12-DB7609B9B551}"/>
              </a:ext>
            </a:extLst>
          </p:cNvPr>
          <p:cNvSpPr txBox="1"/>
          <p:nvPr/>
        </p:nvSpPr>
        <p:spPr>
          <a:xfrm>
            <a:off x="3154470" y="5350963"/>
            <a:ext cx="7625543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sz="2800" b="1">
                <a:solidFill>
                  <a:srgbClr val="FFCC00"/>
                </a:solidFill>
                <a:latin typeface="Century Gothic"/>
              </a:rPr>
              <a:t>Jeseník, 9.11.-11.11.2022</a:t>
            </a:r>
            <a:endParaRPr lang="cs-CZ" sz="2800"/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D6B23D32-B88E-8945-7570-076AD6D0B908}"/>
              </a:ext>
            </a:extLst>
          </p:cNvPr>
          <p:cNvSpPr txBox="1"/>
          <p:nvPr/>
        </p:nvSpPr>
        <p:spPr>
          <a:xfrm>
            <a:off x="2312678" y="1436869"/>
            <a:ext cx="7625543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s-CZ" sz="2800" b="1">
                <a:solidFill>
                  <a:srgbClr val="FFCC00"/>
                </a:solidFill>
                <a:latin typeface="Century Gothic"/>
              </a:rPr>
              <a:t>Inovativní region: Příležitosti a výzvy</a:t>
            </a:r>
            <a:endParaRPr lang="cs-CZ" sz="2800"/>
          </a:p>
        </p:txBody>
      </p:sp>
    </p:spTree>
    <p:extLst>
      <p:ext uri="{BB962C8B-B14F-4D97-AF65-F5344CB8AC3E}">
        <p14:creationId xmlns:p14="http://schemas.microsoft.com/office/powerpoint/2010/main" val="12655858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662214" y="2717985"/>
            <a:ext cx="10081666" cy="1225574"/>
          </a:xfrm>
        </p:spPr>
        <p:txBody>
          <a:bodyPr lIns="90000" tIns="45720" rIns="91440" bIns="45720" anchor="t">
            <a:normAutofit fontScale="90000"/>
          </a:bodyPr>
          <a:lstStyle/>
          <a:p>
            <a:r>
              <a:rPr lang="cs-CZ"/>
              <a:t>Děkujeme za pozornost</a:t>
            </a:r>
            <a:br>
              <a:rPr lang="cs-CZ"/>
            </a:br>
            <a:r>
              <a:rPr lang="cs-CZ"/>
              <a:t/>
            </a:r>
            <a:br>
              <a:rPr lang="cs-CZ"/>
            </a:br>
            <a:r>
              <a:rPr lang="pl-PL" sz="3100" u="sng">
                <a:hlinkClick r:id="rId3"/>
              </a:rPr>
              <a:t>richard.nikischer@mmr.cz</a:t>
            </a:r>
            <a:r>
              <a:rPr lang="pl-PL"/>
              <a:t>​</a:t>
            </a:r>
            <a:br>
              <a:rPr lang="pl-PL"/>
            </a:br>
            <a:endParaRPr lang="cs-CZ" sz="3200">
              <a:cs typeface="Calibri"/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3214887" y="4756459"/>
            <a:ext cx="583264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b="1">
                <a:solidFill>
                  <a:schemeClr val="accent2"/>
                </a:solidFill>
              </a:rPr>
              <a:t/>
            </a:r>
            <a:br>
              <a:rPr lang="cs-CZ" b="1">
                <a:solidFill>
                  <a:schemeClr val="accent2"/>
                </a:solidFill>
              </a:rPr>
            </a:br>
            <a:endParaRPr lang="cs-CZ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9448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Obsah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12419" y="1259837"/>
            <a:ext cx="11344973" cy="4475361"/>
          </a:xfrm>
        </p:spPr>
        <p:txBody>
          <a:bodyPr lIns="91440" tIns="45720" rIns="91440" bIns="45720" anchor="t"/>
          <a:lstStyle/>
          <a:p>
            <a:pPr marL="461010" indent="-461010">
              <a:buClr>
                <a:srgbClr val="FFC000"/>
              </a:buClr>
            </a:pPr>
            <a:r>
              <a:rPr lang="cs-CZ" sz="2800"/>
              <a:t>Programové období 2021-27</a:t>
            </a:r>
            <a:endParaRPr lang="cs-CZ"/>
          </a:p>
          <a:p>
            <a:pPr marL="461010" indent="-461010">
              <a:buClr>
                <a:srgbClr val="FFC000"/>
              </a:buClr>
            </a:pPr>
            <a:r>
              <a:rPr lang="cs-CZ" sz="2800">
                <a:cs typeface="Calibri"/>
              </a:rPr>
              <a:t>Akční plán SRR 23-24</a:t>
            </a:r>
          </a:p>
          <a:p>
            <a:pPr marL="461010" indent="-461010">
              <a:buClr>
                <a:srgbClr val="FFC000"/>
              </a:buClr>
            </a:pPr>
            <a:r>
              <a:rPr lang="cs-CZ" sz="2800">
                <a:cs typeface="Calibri"/>
              </a:rPr>
              <a:t>5. AP Strategie RE:START</a:t>
            </a:r>
          </a:p>
          <a:p>
            <a:pPr marL="461010" indent="-461010">
              <a:buClr>
                <a:srgbClr val="FFC000"/>
              </a:buClr>
            </a:pPr>
            <a:r>
              <a:rPr lang="cs-CZ" sz="2800">
                <a:cs typeface="Calibri"/>
              </a:rPr>
              <a:t>Vyhlášení výzvy programu Podpora revitalizace území</a:t>
            </a:r>
          </a:p>
          <a:p>
            <a:pPr marL="461010" indent="-461010">
              <a:buClr>
                <a:srgbClr val="FFC000"/>
              </a:buClr>
            </a:pPr>
            <a:r>
              <a:rPr lang="cs-CZ" sz="2800">
                <a:cs typeface="Calibri"/>
              </a:rPr>
              <a:t>Národní plán obnovy</a:t>
            </a:r>
          </a:p>
          <a:p>
            <a:pPr marL="998855" lvl="1" indent="-384175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cs-CZ" sz="2400">
                <a:cs typeface="Calibri"/>
              </a:rPr>
              <a:t>5G pro 5 měst</a:t>
            </a:r>
          </a:p>
          <a:p>
            <a:pPr marL="998855" lvl="1" indent="-384175">
              <a:buClr>
                <a:srgbClr val="FFC000"/>
              </a:buClr>
              <a:buFont typeface="Wingdings" panose="05000000000000000000" pitchFamily="2" charset="2"/>
              <a:buChar char="§"/>
            </a:pPr>
            <a:r>
              <a:rPr lang="cs-CZ" sz="2400" dirty="0">
                <a:ea typeface="+mn-lt"/>
                <a:cs typeface="+mn-lt"/>
              </a:rPr>
              <a:t>Brownfieldy</a:t>
            </a:r>
            <a:endParaRPr lang="cs-CZ" sz="2400" dirty="0">
              <a:cs typeface="Calibri"/>
            </a:endParaRPr>
          </a:p>
          <a:p>
            <a:pPr marL="461010" indent="-461010">
              <a:buClr>
                <a:srgbClr val="FFC000"/>
              </a:buClr>
            </a:pPr>
            <a:r>
              <a:rPr lang="cs-CZ" sz="2800">
                <a:cs typeface="Calibri"/>
              </a:rPr>
              <a:t>Výsledková evaluace programového období 2014-2020</a:t>
            </a:r>
            <a:endParaRPr lang="cs-CZ" dirty="0"/>
          </a:p>
          <a:p>
            <a:pPr marL="461010" indent="-461010">
              <a:buClr>
                <a:srgbClr val="FFC000"/>
              </a:buClr>
            </a:pPr>
            <a:r>
              <a:rPr lang="cs-CZ" sz="2800" dirty="0">
                <a:latin typeface="Calibri"/>
                <a:cs typeface="Calibri"/>
              </a:rPr>
              <a:t>Aktivity MMR a územních partnerů na evropské úrovni</a:t>
            </a:r>
          </a:p>
          <a:p>
            <a:pPr marL="0" indent="0">
              <a:buClr>
                <a:srgbClr val="FFC000"/>
              </a:buClr>
              <a:buNone/>
            </a:pPr>
            <a:r>
              <a:rPr lang="cs-CZ" sz="2800" dirty="0">
                <a:latin typeface="Calibri"/>
                <a:cs typeface="Calibri"/>
              </a:rPr>
              <a:t>      ve 2. polovině 2022</a:t>
            </a:r>
          </a:p>
          <a:p>
            <a:pPr marL="0" indent="0">
              <a:buNone/>
            </a:pPr>
            <a:endParaRPr lang="cs-CZ" sz="3200"/>
          </a:p>
          <a:p>
            <a:pPr marL="0" indent="0">
              <a:buNone/>
            </a:pPr>
            <a:endParaRPr lang="cs-CZ" sz="3200">
              <a:cs typeface="Calibri"/>
            </a:endParaRPr>
          </a:p>
          <a:p>
            <a:pPr marL="514350" indent="-514350">
              <a:buFont typeface="+mj-lt"/>
              <a:buAutoNum type="arabicPeriod"/>
            </a:pPr>
            <a:endParaRPr lang="cs-CZ" sz="2800">
              <a:cs typeface="Calibri"/>
            </a:endParaRPr>
          </a:p>
        </p:txBody>
      </p:sp>
      <p:sp>
        <p:nvSpPr>
          <p:cNvPr id="4" name="Obdélník 3">
            <a:extLst>
              <a:ext uri="{FF2B5EF4-FFF2-40B4-BE49-F238E27FC236}">
                <a16:creationId xmlns:a16="http://schemas.microsoft.com/office/drawing/2014/main" id="{E247AA71-DFA1-4FC2-AFFC-57BFBD2F0EF6}"/>
              </a:ext>
            </a:extLst>
          </p:cNvPr>
          <p:cNvSpPr/>
          <p:nvPr/>
        </p:nvSpPr>
        <p:spPr>
          <a:xfrm>
            <a:off x="9300730" y="1357459"/>
            <a:ext cx="2880158" cy="4960800"/>
          </a:xfrm>
          <a:prstGeom prst="rect">
            <a:avLst/>
          </a:prstGeom>
          <a:solidFill>
            <a:srgbClr val="FFCA08"/>
          </a:solidFill>
          <a:ln>
            <a:solidFill>
              <a:srgbClr val="FFCA0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6" name="Grafický objekt 5" descr="Prezentace s kontrolním seznamem">
            <a:extLst>
              <a:ext uri="{FF2B5EF4-FFF2-40B4-BE49-F238E27FC236}">
                <a16:creationId xmlns:a16="http://schemas.microsoft.com/office/drawing/2014/main" id="{B8E4813C-11DE-48B8-9417-AE239A60550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9679299" y="2644682"/>
            <a:ext cx="2375554" cy="2375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22930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CE61AE-8299-C002-55A6-7B26528F1D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71" y="300237"/>
            <a:ext cx="10971372" cy="925313"/>
          </a:xfrm>
        </p:spPr>
        <p:txBody>
          <a:bodyPr lIns="91440" tIns="45720" rIns="91440" bIns="45720" anchor="t">
            <a:normAutofit fontScale="90000"/>
          </a:bodyPr>
          <a:lstStyle/>
          <a:p>
            <a:r>
              <a:rPr lang="cs-CZ">
                <a:ea typeface="Calibri"/>
                <a:cs typeface="Calibri"/>
              </a:rPr>
              <a:t>Spuštění programů 21-27, první výzvy </a:t>
            </a:r>
            <a:r>
              <a:rPr lang="en-US">
                <a:ea typeface="Calibri"/>
                <a:cs typeface="Calibri"/>
              </a:rPr>
              <a:t>                                    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3D5EDF-41FC-B458-A5C9-8267D757D5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21" y="1638353"/>
            <a:ext cx="7112079" cy="4633874"/>
          </a:xfrm>
        </p:spPr>
        <p:txBody>
          <a:bodyPr lIns="91440" tIns="45720" rIns="91440" bIns="45720" anchor="t"/>
          <a:lstStyle/>
          <a:p>
            <a:pPr marL="461010" indent="-461010">
              <a:buClr>
                <a:srgbClr val="FFCA08"/>
              </a:buClr>
            </a:pPr>
            <a:r>
              <a:rPr lang="cs-CZ" sz="2600"/>
              <a:t>6/2022 - očekávané schválení programů          jednání MV          vyhlášení výzev</a:t>
            </a:r>
            <a:endParaRPr lang="cs-CZ" sz="2600">
              <a:cs typeface="Calibri"/>
            </a:endParaRPr>
          </a:p>
          <a:p>
            <a:pPr marL="461010" indent="-461010">
              <a:buClr>
                <a:srgbClr val="FFCA08"/>
              </a:buClr>
            </a:pPr>
            <a:r>
              <a:rPr lang="cs-CZ" sz="2600"/>
              <a:t>snaha ŘO o urychlení procesů - probíhají "nulté" MV k předjednání dokumentů</a:t>
            </a:r>
          </a:p>
          <a:p>
            <a:pPr marL="461010" indent="-461010">
              <a:buClr>
                <a:srgbClr val="FFCA08"/>
              </a:buClr>
            </a:pPr>
            <a:endParaRPr lang="en-US" sz="2600">
              <a:cs typeface="Calibri"/>
            </a:endParaRPr>
          </a:p>
          <a:p>
            <a:pPr marL="461010" indent="-461010">
              <a:buClr>
                <a:srgbClr val="FFCA08"/>
              </a:buClr>
            </a:pPr>
            <a:r>
              <a:rPr lang="cs-CZ" sz="2600">
                <a:cs typeface="Calibri"/>
              </a:rPr>
              <a:t>již</a:t>
            </a:r>
            <a:r>
              <a:rPr lang="en-US" sz="2600">
                <a:cs typeface="Calibri"/>
              </a:rPr>
              <a:t> v </a:t>
            </a:r>
            <a:r>
              <a:rPr lang="cs-CZ" sz="2600">
                <a:cs typeface="Calibri"/>
              </a:rPr>
              <a:t>únoru</a:t>
            </a:r>
            <a:r>
              <a:rPr lang="en-US" sz="2600">
                <a:cs typeface="Calibri"/>
              </a:rPr>
              <a:t> </a:t>
            </a:r>
            <a:r>
              <a:rPr lang="cs-CZ" sz="2600">
                <a:cs typeface="Calibri"/>
              </a:rPr>
              <a:t>byla</a:t>
            </a:r>
            <a:r>
              <a:rPr lang="en-US" sz="2600">
                <a:cs typeface="Calibri"/>
              </a:rPr>
              <a:t> </a:t>
            </a:r>
            <a:r>
              <a:rPr lang="cs-CZ" sz="2600">
                <a:cs typeface="Calibri"/>
              </a:rPr>
              <a:t>vyhlášena</a:t>
            </a:r>
            <a:r>
              <a:rPr lang="en-US" sz="2600">
                <a:cs typeface="Calibri"/>
              </a:rPr>
              <a:t> </a:t>
            </a:r>
            <a:r>
              <a:rPr lang="cs-CZ" sz="2600">
                <a:cs typeface="Calibri"/>
              </a:rPr>
              <a:t>výzva</a:t>
            </a:r>
            <a:r>
              <a:rPr lang="en-US" sz="2600">
                <a:cs typeface="Calibri"/>
              </a:rPr>
              <a:t> OP ŽP </a:t>
            </a:r>
            <a:r>
              <a:rPr lang="cs-CZ" sz="2600">
                <a:cs typeface="Calibri"/>
              </a:rPr>
              <a:t>na</a:t>
            </a:r>
            <a:r>
              <a:rPr lang="en-US" sz="2600">
                <a:latin typeface="Calibri" panose="020F0502020204030204" pitchFamily="34" charset="0"/>
                <a:cs typeface="Calibri"/>
              </a:rPr>
              <a:t> </a:t>
            </a:r>
            <a:r>
              <a:rPr lang="cs-CZ" sz="2600">
                <a:cs typeface="Calibri"/>
              </a:rPr>
              <a:t>kotlíkové</a:t>
            </a:r>
            <a:r>
              <a:rPr lang="en-US" sz="2600">
                <a:cs typeface="Calibri"/>
              </a:rPr>
              <a:t> </a:t>
            </a:r>
            <a:r>
              <a:rPr lang="cs-CZ" sz="2600">
                <a:cs typeface="Calibri"/>
              </a:rPr>
              <a:t>dotace</a:t>
            </a:r>
            <a:r>
              <a:rPr lang="en-US" sz="2600">
                <a:cs typeface="Calibri"/>
              </a:rPr>
              <a:t> (</a:t>
            </a:r>
            <a:r>
              <a:rPr lang="cs-CZ" sz="2600">
                <a:cs typeface="Calibri"/>
              </a:rPr>
              <a:t>legislativní</a:t>
            </a:r>
            <a:r>
              <a:rPr lang="en-US" sz="2600">
                <a:cs typeface="Calibri"/>
              </a:rPr>
              <a:t> </a:t>
            </a:r>
            <a:r>
              <a:rPr lang="cs-CZ" sz="2600">
                <a:cs typeface="Calibri"/>
              </a:rPr>
              <a:t>důvody</a:t>
            </a:r>
            <a:r>
              <a:rPr lang="en-US" sz="2600">
                <a:cs typeface="Calibri"/>
              </a:rPr>
              <a:t>)</a:t>
            </a:r>
          </a:p>
          <a:p>
            <a:pPr marL="461010" indent="-461010">
              <a:buClr>
                <a:srgbClr val="FFCA08"/>
              </a:buClr>
            </a:pPr>
            <a:r>
              <a:rPr lang="en-US" sz="2600">
                <a:cs typeface="Calibri"/>
              </a:rPr>
              <a:t>OP JAK </a:t>
            </a:r>
            <a:r>
              <a:rPr lang="cs-CZ" sz="2600">
                <a:cs typeface="Calibri"/>
              </a:rPr>
              <a:t>vyhlásí</a:t>
            </a:r>
            <a:r>
              <a:rPr lang="en-US" sz="2600">
                <a:cs typeface="Calibri"/>
              </a:rPr>
              <a:t> </a:t>
            </a:r>
            <a:r>
              <a:rPr lang="cs-CZ" sz="2600">
                <a:cs typeface="Calibri"/>
              </a:rPr>
              <a:t>před</a:t>
            </a:r>
            <a:r>
              <a:rPr lang="en-US" sz="2600">
                <a:cs typeface="Calibri"/>
              </a:rPr>
              <a:t> </a:t>
            </a:r>
            <a:r>
              <a:rPr lang="cs-CZ" sz="2600">
                <a:cs typeface="Calibri"/>
              </a:rPr>
              <a:t>schválením</a:t>
            </a:r>
            <a:r>
              <a:rPr lang="en-US" sz="2600">
                <a:cs typeface="Calibri"/>
              </a:rPr>
              <a:t> </a:t>
            </a:r>
            <a:r>
              <a:rPr lang="cs-CZ" sz="2600">
                <a:cs typeface="Calibri"/>
              </a:rPr>
              <a:t>programu</a:t>
            </a:r>
            <a:r>
              <a:rPr lang="en-US" sz="2600">
                <a:cs typeface="Calibri"/>
              </a:rPr>
              <a:t> </a:t>
            </a:r>
            <a:r>
              <a:rPr lang="cs-CZ" sz="2600">
                <a:cs typeface="Calibri"/>
              </a:rPr>
              <a:t>výzvy</a:t>
            </a:r>
            <a:r>
              <a:rPr lang="en-US" sz="2600">
                <a:cs typeface="Calibri"/>
              </a:rPr>
              <a:t> </a:t>
            </a:r>
            <a:r>
              <a:rPr lang="cs-CZ" sz="2600">
                <a:cs typeface="Calibri"/>
              </a:rPr>
              <a:t>na</a:t>
            </a:r>
            <a:r>
              <a:rPr lang="en-US" sz="2600">
                <a:cs typeface="Calibri"/>
              </a:rPr>
              <a:t> Teaming a </a:t>
            </a:r>
            <a:r>
              <a:rPr lang="cs-CZ" sz="2600">
                <a:cs typeface="Calibri"/>
              </a:rPr>
              <a:t>Šablony</a:t>
            </a:r>
          </a:p>
          <a:p>
            <a:pPr marL="461010" indent="-461010"/>
            <a:endParaRPr lang="en-US" sz="2400">
              <a:solidFill>
                <a:srgbClr val="034EA2"/>
              </a:solidFill>
              <a:cs typeface="Calibri"/>
            </a:endParaRPr>
          </a:p>
          <a:p>
            <a:pPr marL="461010" indent="-461010"/>
            <a:endParaRPr lang="en-US" sz="2400">
              <a:solidFill>
                <a:srgbClr val="034EA2"/>
              </a:solidFill>
              <a:cs typeface="Calibri"/>
            </a:endParaRPr>
          </a:p>
          <a:p>
            <a:pPr marL="461010" indent="-461010"/>
            <a:endParaRPr lang="en-US">
              <a:cs typeface="Calibri"/>
            </a:endParaRPr>
          </a:p>
          <a:p>
            <a:pPr marL="461010" indent="-461010"/>
            <a:endParaRPr lang="en-US">
              <a:cs typeface="Calibri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EBAAF13-4E9F-0196-C5F4-32FBD67A6233}"/>
              </a:ext>
            </a:extLst>
          </p:cNvPr>
          <p:cNvSpPr txBox="1"/>
          <p:nvPr/>
        </p:nvSpPr>
        <p:spPr>
          <a:xfrm>
            <a:off x="4723606" y="3282156"/>
            <a:ext cx="2743200" cy="45720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>
              <a:cs typeface="Calibri"/>
            </a:endParaRPr>
          </a:p>
        </p:txBody>
      </p:sp>
      <p:sp>
        <p:nvSpPr>
          <p:cNvPr id="5" name="Arrow: Right 4">
            <a:extLst>
              <a:ext uri="{FF2B5EF4-FFF2-40B4-BE49-F238E27FC236}">
                <a16:creationId xmlns:a16="http://schemas.microsoft.com/office/drawing/2014/main" id="{C08729A8-BB6E-3D88-36A5-CBD63908C5A0}"/>
              </a:ext>
            </a:extLst>
          </p:cNvPr>
          <p:cNvSpPr/>
          <p:nvPr/>
        </p:nvSpPr>
        <p:spPr>
          <a:xfrm>
            <a:off x="2611935" y="2154709"/>
            <a:ext cx="441679" cy="273685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16174A67-9D0E-DA4E-338C-87EC600D60A1}"/>
              </a:ext>
            </a:extLst>
          </p:cNvPr>
          <p:cNvSpPr/>
          <p:nvPr/>
        </p:nvSpPr>
        <p:spPr>
          <a:xfrm>
            <a:off x="4945928" y="2154709"/>
            <a:ext cx="441679" cy="273685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90595" y="1638353"/>
            <a:ext cx="3343275" cy="3257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12759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A10788-37E6-52CE-DB8F-5DBE2E0A6F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746" y="281187"/>
            <a:ext cx="10971372" cy="925313"/>
          </a:xfrm>
        </p:spPr>
        <p:txBody>
          <a:bodyPr lIns="91440" tIns="45720" rIns="91440" bIns="45720" anchor="t">
            <a:normAutofit/>
          </a:bodyPr>
          <a:lstStyle/>
          <a:p>
            <a:r>
              <a:rPr lang="cs-CZ">
                <a:cs typeface="Calibri"/>
              </a:rPr>
              <a:t>Předpokládané</a:t>
            </a:r>
            <a:r>
              <a:rPr lang="en-US">
                <a:cs typeface="Calibri"/>
              </a:rPr>
              <a:t> </a:t>
            </a:r>
            <a:r>
              <a:rPr lang="cs-CZ">
                <a:cs typeface="Calibri"/>
              </a:rPr>
              <a:t>přeprogramování</a:t>
            </a:r>
            <a:r>
              <a:rPr lang="en-US">
                <a:cs typeface="Calibri"/>
              </a:rPr>
              <a:t> </a:t>
            </a:r>
            <a:r>
              <a:rPr lang="cs-CZ" err="1">
                <a:cs typeface="Calibri"/>
              </a:rPr>
              <a:t>DoP</a:t>
            </a:r>
            <a:r>
              <a:rPr lang="en-US">
                <a:cs typeface="Calibri"/>
              </a:rPr>
              <a:t> a </a:t>
            </a:r>
            <a:r>
              <a:rPr lang="cs-CZ">
                <a:cs typeface="Calibri"/>
              </a:rPr>
              <a:t>programů</a:t>
            </a:r>
            <a:endParaRPr lang="cs-CZ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F228BB-7BED-6610-EEA2-C843C6D489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21" y="1493847"/>
            <a:ext cx="7120458" cy="4633874"/>
          </a:xfrm>
        </p:spPr>
        <p:txBody>
          <a:bodyPr lIns="91440" tIns="45720" rIns="91440" bIns="45720" anchor="t"/>
          <a:lstStyle/>
          <a:p>
            <a:pPr marL="461010" indent="-461010">
              <a:buClr>
                <a:srgbClr val="FFCA08"/>
              </a:buClr>
            </a:pPr>
            <a:r>
              <a:rPr lang="cs-CZ" sz="2400"/>
              <a:t>Z důvodů výrazné změny podmínek, a tedy i potřeb a problémů ČR, dojde s největší pravděpodobností do konce roku 2022 nebo začátku roku 2023 k</a:t>
            </a:r>
            <a:r>
              <a:rPr lang="cs-CZ" sz="240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cs-CZ" sz="2400"/>
              <a:t>dílčímu přeprogramování </a:t>
            </a:r>
            <a:r>
              <a:rPr lang="cs-CZ" sz="2400" err="1"/>
              <a:t>DoP</a:t>
            </a:r>
            <a:r>
              <a:rPr lang="cs-CZ" sz="2400"/>
              <a:t> a programů pro programové období 2021–2027. </a:t>
            </a:r>
            <a:endParaRPr lang="cs-CZ" sz="2400">
              <a:cs typeface="Calibri"/>
            </a:endParaRPr>
          </a:p>
          <a:p>
            <a:pPr marL="461010" indent="-461010">
              <a:buClr>
                <a:srgbClr val="FFCA08"/>
              </a:buClr>
            </a:pPr>
            <a:endParaRPr lang="cs-CZ" sz="2400"/>
          </a:p>
          <a:p>
            <a:pPr marL="461010" indent="-461010">
              <a:buClr>
                <a:srgbClr val="FFCA08"/>
              </a:buClr>
            </a:pPr>
            <a:r>
              <a:rPr lang="cs-CZ" sz="2400"/>
              <a:t>Řešeny musejí být zejména potřeby (negativní dopady) vyplývající z uprchlické vlny z Ukrajiny, energetické krize, změny vybraných makroekonomických veličin - nárůst inflace, potažmo přehoupnutí do stagflace. Nyní se na MMR–NOK rozbíhají prvotní práce.</a:t>
            </a:r>
            <a:endParaRPr lang="cs-CZ" sz="2400">
              <a:cs typeface="Calibri"/>
            </a:endParaRPr>
          </a:p>
          <a:p>
            <a:pPr marL="461010" indent="-461010" algn="just"/>
            <a:endParaRPr lang="en-US" sz="2400">
              <a:cs typeface="Calibri"/>
            </a:endParaRPr>
          </a:p>
          <a:p>
            <a:pPr marL="461010" indent="-461010" algn="just"/>
            <a:endParaRPr lang="en-US" sz="2800">
              <a:cs typeface="Calibri"/>
            </a:endParaRPr>
          </a:p>
          <a:p>
            <a:pPr marL="461010" indent="-461010" algn="just"/>
            <a:endParaRPr lang="en-US" sz="2800">
              <a:cs typeface="Calibri"/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 rotWithShape="1">
          <a:blip r:embed="rId2"/>
          <a:srcRect l="34235" b="10580"/>
          <a:stretch/>
        </p:blipFill>
        <p:spPr>
          <a:xfrm>
            <a:off x="8009352" y="2359057"/>
            <a:ext cx="3788947" cy="2901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36055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" name="Graf 27">
            <a:extLst>
              <a:ext uri="{FF2B5EF4-FFF2-40B4-BE49-F238E27FC236}">
                <a16:creationId xmlns:a16="http://schemas.microsoft.com/office/drawing/2014/main" id="{B68F7715-48FF-4221-AA09-800D6BF5B6C6}"/>
              </a:ext>
              <a:ext uri="{147F2762-F138-4A5C-976F-8EAC2B608ADB}">
                <a16:predDERef xmlns:a16="http://schemas.microsoft.com/office/drawing/2014/main" pred="{66D18B44-D525-4E39-9448-50296122B15F}"/>
              </a:ext>
            </a:extLst>
          </p:cNvPr>
          <p:cNvGraphicFramePr>
            <a:graphicFrameLocks/>
          </p:cNvGraphicFramePr>
          <p:nvPr/>
        </p:nvGraphicFramePr>
        <p:xfrm>
          <a:off x="-318972" y="2150107"/>
          <a:ext cx="4679391" cy="39594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9" name="Graf 28">
            <a:extLst>
              <a:ext uri="{FF2B5EF4-FFF2-40B4-BE49-F238E27FC236}">
                <a16:creationId xmlns:a16="http://schemas.microsoft.com/office/drawing/2014/main" id="{0E627100-4B2B-43DE-919C-F6176E48BABA}"/>
              </a:ext>
              <a:ext uri="{147F2762-F138-4A5C-976F-8EAC2B608ADB}">
                <a16:predDERef xmlns:a16="http://schemas.microsoft.com/office/drawing/2014/main" pred="{3CDAF1BB-25FC-40D8-8665-93C4B431C3F9}"/>
              </a:ext>
            </a:extLst>
          </p:cNvPr>
          <p:cNvGraphicFramePr>
            <a:graphicFrameLocks/>
          </p:cNvGraphicFramePr>
          <p:nvPr/>
        </p:nvGraphicFramePr>
        <p:xfrm>
          <a:off x="6327797" y="2918611"/>
          <a:ext cx="3239578" cy="21597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7" name="Graf 26">
            <a:extLst>
              <a:ext uri="{FF2B5EF4-FFF2-40B4-BE49-F238E27FC236}">
                <a16:creationId xmlns:a16="http://schemas.microsoft.com/office/drawing/2014/main" id="{3CDAF1BB-25FC-40D8-8665-93C4B431C3F9}"/>
              </a:ext>
              <a:ext uri="{147F2762-F138-4A5C-976F-8EAC2B608ADB}">
                <a16:predDERef xmlns:a16="http://schemas.microsoft.com/office/drawing/2014/main" pred="{BCBDF127-5E53-5846-B2DF-4D9D95E0AD27}"/>
              </a:ext>
            </a:extLst>
          </p:cNvPr>
          <p:cNvGraphicFramePr>
            <a:graphicFrameLocks/>
          </p:cNvGraphicFramePr>
          <p:nvPr/>
        </p:nvGraphicFramePr>
        <p:xfrm>
          <a:off x="3577948" y="2918611"/>
          <a:ext cx="3239578" cy="21597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3" name="Nadpis 2">
            <a:extLst>
              <a:ext uri="{FF2B5EF4-FFF2-40B4-BE49-F238E27FC236}">
                <a16:creationId xmlns:a16="http://schemas.microsoft.com/office/drawing/2014/main" id="{B680DC78-870D-45BB-8ADB-F8B0A66080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Akční plán SRR 21–22: stav plnění aktivit</a:t>
            </a:r>
          </a:p>
        </p:txBody>
      </p:sp>
      <p:pic>
        <p:nvPicPr>
          <p:cNvPr id="5" name="Zástupný symbol pro obsah 10">
            <a:extLst>
              <a:ext uri="{FF2B5EF4-FFF2-40B4-BE49-F238E27FC236}">
                <a16:creationId xmlns:a16="http://schemas.microsoft.com/office/drawing/2014/main" id="{2A54C651-AAEF-41DE-87F5-1B6D060D2DC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7940" y="1460088"/>
            <a:ext cx="820136" cy="820136"/>
          </a:xfrm>
          <a:prstGeom prst="rect">
            <a:avLst/>
          </a:prstGeom>
        </p:spPr>
      </p:pic>
      <p:pic>
        <p:nvPicPr>
          <p:cNvPr id="6" name="Obrázek 5">
            <a:extLst>
              <a:ext uri="{FF2B5EF4-FFF2-40B4-BE49-F238E27FC236}">
                <a16:creationId xmlns:a16="http://schemas.microsoft.com/office/drawing/2014/main" id="{510492BA-389D-424A-B37E-04B2B265843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7803" y="1460088"/>
            <a:ext cx="820136" cy="820136"/>
          </a:xfrm>
          <a:prstGeom prst="rect">
            <a:avLst/>
          </a:prstGeom>
        </p:spPr>
      </p:pic>
      <p:pic>
        <p:nvPicPr>
          <p:cNvPr id="7" name="Obrázek 6">
            <a:extLst>
              <a:ext uri="{FF2B5EF4-FFF2-40B4-BE49-F238E27FC236}">
                <a16:creationId xmlns:a16="http://schemas.microsoft.com/office/drawing/2014/main" id="{A20C6578-99E4-4CF5-8EE7-E912FFE9B0BC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2208" y="1460087"/>
            <a:ext cx="819160" cy="819160"/>
          </a:xfrm>
          <a:prstGeom prst="rect">
            <a:avLst/>
          </a:prstGeom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857D3D02-3D54-4E9A-B7AB-FF0CA2D57CC6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3369" y="1460087"/>
            <a:ext cx="819160" cy="819160"/>
          </a:xfrm>
          <a:prstGeom prst="rect">
            <a:avLst/>
          </a:prstGeom>
        </p:spPr>
      </p:pic>
      <p:sp>
        <p:nvSpPr>
          <p:cNvPr id="9" name="Zástupný obsah 3">
            <a:extLst>
              <a:ext uri="{FF2B5EF4-FFF2-40B4-BE49-F238E27FC236}">
                <a16:creationId xmlns:a16="http://schemas.microsoft.com/office/drawing/2014/main" id="{55ACBC08-FE7C-45A7-BA19-619CC27451EB}"/>
              </a:ext>
            </a:extLst>
          </p:cNvPr>
          <p:cNvSpPr txBox="1">
            <a:spLocks/>
          </p:cNvSpPr>
          <p:nvPr/>
        </p:nvSpPr>
        <p:spPr>
          <a:xfrm>
            <a:off x="3848166" y="2150107"/>
            <a:ext cx="2837962" cy="610992"/>
          </a:xfrm>
          <a:prstGeom prst="rect">
            <a:avLst/>
          </a:prstGeom>
        </p:spPr>
        <p:txBody>
          <a:bodyPr/>
          <a:lstStyle>
            <a:lvl1pPr marL="461063" indent="-461063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8971" indent="-384219" algn="l" defTabSz="1229502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36878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51629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66380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81131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95882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610633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225385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cs-CZ" sz="1953" b="1">
                <a:solidFill>
                  <a:srgbClr val="0C4CA3"/>
                </a:solidFill>
              </a:rPr>
              <a:t>Metropole a Aglomerace</a:t>
            </a:r>
          </a:p>
        </p:txBody>
      </p:sp>
      <p:sp>
        <p:nvSpPr>
          <p:cNvPr id="11" name="Zástupný obsah 3">
            <a:extLst>
              <a:ext uri="{FF2B5EF4-FFF2-40B4-BE49-F238E27FC236}">
                <a16:creationId xmlns:a16="http://schemas.microsoft.com/office/drawing/2014/main" id="{859C9CB0-DAD1-4114-BEB0-4730F76F0B74}"/>
              </a:ext>
            </a:extLst>
          </p:cNvPr>
          <p:cNvSpPr txBox="1">
            <a:spLocks/>
          </p:cNvSpPr>
          <p:nvPr/>
        </p:nvSpPr>
        <p:spPr>
          <a:xfrm>
            <a:off x="6617231" y="2153507"/>
            <a:ext cx="2837962" cy="610992"/>
          </a:xfrm>
          <a:prstGeom prst="rect">
            <a:avLst/>
          </a:prstGeom>
        </p:spPr>
        <p:txBody>
          <a:bodyPr/>
          <a:lstStyle>
            <a:lvl1pPr marL="461063" indent="-461063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8971" indent="-384219" algn="l" defTabSz="1229502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36878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51629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66380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81131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95882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610633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225385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cs-CZ" sz="1953" b="1">
                <a:solidFill>
                  <a:srgbClr val="0C4CA3"/>
                </a:solidFill>
              </a:rPr>
              <a:t>Regionální centra</a:t>
            </a:r>
          </a:p>
        </p:txBody>
      </p:sp>
      <p:sp>
        <p:nvSpPr>
          <p:cNvPr id="12" name="Zástupný obsah 3">
            <a:extLst>
              <a:ext uri="{FF2B5EF4-FFF2-40B4-BE49-F238E27FC236}">
                <a16:creationId xmlns:a16="http://schemas.microsoft.com/office/drawing/2014/main" id="{695E926F-3F85-4DC1-A52E-AC36E1D0DED3}"/>
              </a:ext>
            </a:extLst>
          </p:cNvPr>
          <p:cNvSpPr txBox="1">
            <a:spLocks/>
          </p:cNvSpPr>
          <p:nvPr/>
        </p:nvSpPr>
        <p:spPr>
          <a:xfrm>
            <a:off x="9113968" y="2152494"/>
            <a:ext cx="2837962" cy="610992"/>
          </a:xfrm>
          <a:prstGeom prst="rect">
            <a:avLst/>
          </a:prstGeom>
        </p:spPr>
        <p:txBody>
          <a:bodyPr/>
          <a:lstStyle>
            <a:lvl1pPr marL="461063" indent="-461063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8971" indent="-384219" algn="l" defTabSz="1229502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36878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51629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66380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81131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95882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610633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225385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cs-CZ" sz="1953" b="1">
                <a:solidFill>
                  <a:srgbClr val="0C4CA3"/>
                </a:solidFill>
              </a:rPr>
              <a:t>HSOÚ</a:t>
            </a:r>
          </a:p>
        </p:txBody>
      </p:sp>
      <p:sp>
        <p:nvSpPr>
          <p:cNvPr id="48" name="Zástupný obsah 3">
            <a:extLst>
              <a:ext uri="{FF2B5EF4-FFF2-40B4-BE49-F238E27FC236}">
                <a16:creationId xmlns:a16="http://schemas.microsoft.com/office/drawing/2014/main" id="{70BB1F72-7930-4C24-AF98-0F1211F67212}"/>
              </a:ext>
            </a:extLst>
          </p:cNvPr>
          <p:cNvSpPr txBox="1">
            <a:spLocks/>
          </p:cNvSpPr>
          <p:nvPr/>
        </p:nvSpPr>
        <p:spPr>
          <a:xfrm>
            <a:off x="596908" y="2150107"/>
            <a:ext cx="2837962" cy="610992"/>
          </a:xfrm>
          <a:prstGeom prst="rect">
            <a:avLst/>
          </a:prstGeom>
        </p:spPr>
        <p:txBody>
          <a:bodyPr/>
          <a:lstStyle>
            <a:lvl1pPr marL="461063" indent="-461063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98971" indent="-384219" algn="l" defTabSz="1229502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36878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51629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66380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81131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95882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610633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225385" indent="-307376" algn="l" defTabSz="1229502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cs-CZ" sz="1953" b="1">
                <a:solidFill>
                  <a:srgbClr val="0C4CA3"/>
                </a:solidFill>
              </a:rPr>
              <a:t>Celkem</a:t>
            </a:r>
          </a:p>
        </p:txBody>
      </p:sp>
      <p:graphicFrame>
        <p:nvGraphicFramePr>
          <p:cNvPr id="51" name="Graf 50">
            <a:extLst>
              <a:ext uri="{FF2B5EF4-FFF2-40B4-BE49-F238E27FC236}">
                <a16:creationId xmlns:a16="http://schemas.microsoft.com/office/drawing/2014/main" id="{4DD255A2-9375-46A1-AA04-AA0208E784C8}"/>
              </a:ext>
              <a:ext uri="{147F2762-F138-4A5C-976F-8EAC2B608ADB}">
                <a16:predDERef xmlns:a16="http://schemas.microsoft.com/office/drawing/2014/main" pred="{89077E88-251F-2345-A82A-99C0091F70FE}"/>
              </a:ext>
            </a:extLst>
          </p:cNvPr>
          <p:cNvGraphicFramePr>
            <a:graphicFrameLocks/>
          </p:cNvGraphicFramePr>
          <p:nvPr/>
        </p:nvGraphicFramePr>
        <p:xfrm>
          <a:off x="8876072" y="2918611"/>
          <a:ext cx="3239578" cy="21597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sp>
        <p:nvSpPr>
          <p:cNvPr id="53" name="TextovéPole 52">
            <a:extLst>
              <a:ext uri="{FF2B5EF4-FFF2-40B4-BE49-F238E27FC236}">
                <a16:creationId xmlns:a16="http://schemas.microsoft.com/office/drawing/2014/main" id="{55004EEC-A31F-4696-8B13-CD1A006A6A3A}"/>
              </a:ext>
            </a:extLst>
          </p:cNvPr>
          <p:cNvSpPr txBox="1"/>
          <p:nvPr/>
        </p:nvSpPr>
        <p:spPr>
          <a:xfrm>
            <a:off x="4839814" y="3773011"/>
            <a:ext cx="715845" cy="5109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735" b="1">
                <a:solidFill>
                  <a:schemeClr val="tx1">
                    <a:lumMod val="50000"/>
                    <a:lumOff val="50000"/>
                  </a:schemeClr>
                </a:solidFill>
              </a:rPr>
              <a:t>36</a:t>
            </a:r>
          </a:p>
        </p:txBody>
      </p:sp>
      <p:sp>
        <p:nvSpPr>
          <p:cNvPr id="54" name="TextovéPole 53">
            <a:extLst>
              <a:ext uri="{FF2B5EF4-FFF2-40B4-BE49-F238E27FC236}">
                <a16:creationId xmlns:a16="http://schemas.microsoft.com/office/drawing/2014/main" id="{21BAE1BE-9F31-49DF-B558-1EE3B51D1116}"/>
              </a:ext>
            </a:extLst>
          </p:cNvPr>
          <p:cNvSpPr txBox="1"/>
          <p:nvPr/>
        </p:nvSpPr>
        <p:spPr>
          <a:xfrm>
            <a:off x="7589663" y="3773011"/>
            <a:ext cx="715845" cy="5109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735" b="1">
                <a:solidFill>
                  <a:schemeClr val="tx1">
                    <a:lumMod val="50000"/>
                    <a:lumOff val="50000"/>
                  </a:schemeClr>
                </a:solidFill>
              </a:rPr>
              <a:t>53</a:t>
            </a:r>
          </a:p>
        </p:txBody>
      </p:sp>
      <p:sp>
        <p:nvSpPr>
          <p:cNvPr id="55" name="TextovéPole 54">
            <a:extLst>
              <a:ext uri="{FF2B5EF4-FFF2-40B4-BE49-F238E27FC236}">
                <a16:creationId xmlns:a16="http://schemas.microsoft.com/office/drawing/2014/main" id="{D6DA7B24-1012-4A19-BEB5-59CA6E96C386}"/>
              </a:ext>
            </a:extLst>
          </p:cNvPr>
          <p:cNvSpPr txBox="1"/>
          <p:nvPr/>
        </p:nvSpPr>
        <p:spPr>
          <a:xfrm>
            <a:off x="10160513" y="3773011"/>
            <a:ext cx="715845" cy="5109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735" b="1">
                <a:solidFill>
                  <a:schemeClr val="tx1">
                    <a:lumMod val="50000"/>
                    <a:lumOff val="50000"/>
                  </a:schemeClr>
                </a:solidFill>
              </a:rPr>
              <a:t>8</a:t>
            </a:r>
          </a:p>
        </p:txBody>
      </p:sp>
      <p:sp>
        <p:nvSpPr>
          <p:cNvPr id="56" name="TextovéPole 55">
            <a:extLst>
              <a:ext uri="{FF2B5EF4-FFF2-40B4-BE49-F238E27FC236}">
                <a16:creationId xmlns:a16="http://schemas.microsoft.com/office/drawing/2014/main" id="{7C525DE9-3B6F-4921-AA6A-3C2D5D6AFEA4}"/>
              </a:ext>
            </a:extLst>
          </p:cNvPr>
          <p:cNvSpPr txBox="1"/>
          <p:nvPr/>
        </p:nvSpPr>
        <p:spPr>
          <a:xfrm>
            <a:off x="3340140" y="5352934"/>
            <a:ext cx="1452025" cy="765290"/>
          </a:xfrm>
          <a:prstGeom prst="rect">
            <a:avLst/>
          </a:prstGeom>
          <a:noFill/>
          <a:ln w="28575">
            <a:solidFill>
              <a:srgbClr val="FFCA08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cs-CZ" sz="2671" b="1">
                <a:solidFill>
                  <a:schemeClr val="tx1">
                    <a:lumMod val="75000"/>
                    <a:lumOff val="25000"/>
                  </a:schemeClr>
                </a:solidFill>
              </a:rPr>
              <a:t>2. 3. </a:t>
            </a:r>
          </a:p>
          <a:p>
            <a:pPr algn="ctr"/>
            <a:r>
              <a:rPr lang="cs-CZ" sz="1717" b="1">
                <a:solidFill>
                  <a:schemeClr val="tx1">
                    <a:lumMod val="75000"/>
                    <a:lumOff val="25000"/>
                  </a:schemeClr>
                </a:solidFill>
              </a:rPr>
              <a:t>PS Venkov</a:t>
            </a:r>
            <a:endParaRPr lang="cs-CZ" sz="1049" b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7" name="TextovéPole 56">
            <a:extLst>
              <a:ext uri="{FF2B5EF4-FFF2-40B4-BE49-F238E27FC236}">
                <a16:creationId xmlns:a16="http://schemas.microsoft.com/office/drawing/2014/main" id="{A907507A-CE64-4E78-AA1A-CA68C402C436}"/>
              </a:ext>
            </a:extLst>
          </p:cNvPr>
          <p:cNvSpPr txBox="1"/>
          <p:nvPr/>
        </p:nvSpPr>
        <p:spPr>
          <a:xfrm>
            <a:off x="6759536" y="5352934"/>
            <a:ext cx="1452025" cy="765290"/>
          </a:xfrm>
          <a:prstGeom prst="rect">
            <a:avLst/>
          </a:prstGeom>
          <a:noFill/>
          <a:ln w="28575">
            <a:solidFill>
              <a:srgbClr val="FFCA08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cs-CZ" sz="2671" b="1">
                <a:solidFill>
                  <a:schemeClr val="tx1">
                    <a:lumMod val="75000"/>
                    <a:lumOff val="25000"/>
                  </a:schemeClr>
                </a:solidFill>
              </a:rPr>
              <a:t>8. 3. </a:t>
            </a:r>
          </a:p>
          <a:p>
            <a:pPr algn="ctr"/>
            <a:r>
              <a:rPr lang="cs-CZ" sz="1717" b="1">
                <a:solidFill>
                  <a:schemeClr val="tx1">
                    <a:lumMod val="75000"/>
                    <a:lumOff val="25000"/>
                  </a:schemeClr>
                </a:solidFill>
              </a:rPr>
              <a:t>PS Regiony</a:t>
            </a:r>
            <a:endParaRPr lang="cs-CZ" sz="1049" b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8" name="TextovéPole 57">
            <a:extLst>
              <a:ext uri="{FF2B5EF4-FFF2-40B4-BE49-F238E27FC236}">
                <a16:creationId xmlns:a16="http://schemas.microsoft.com/office/drawing/2014/main" id="{676BE98E-4C94-4677-BCEB-A06A848E1A8D}"/>
              </a:ext>
            </a:extLst>
          </p:cNvPr>
          <p:cNvSpPr txBox="1"/>
          <p:nvPr/>
        </p:nvSpPr>
        <p:spPr>
          <a:xfrm>
            <a:off x="5049838" y="5355211"/>
            <a:ext cx="1452025" cy="765290"/>
          </a:xfrm>
          <a:prstGeom prst="rect">
            <a:avLst/>
          </a:prstGeom>
          <a:noFill/>
          <a:ln w="28575">
            <a:solidFill>
              <a:srgbClr val="FFCA08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cs-CZ" sz="2671" b="1">
                <a:solidFill>
                  <a:schemeClr val="tx1">
                    <a:lumMod val="75000"/>
                    <a:lumOff val="25000"/>
                  </a:schemeClr>
                </a:solidFill>
              </a:rPr>
              <a:t>7. 3. </a:t>
            </a:r>
          </a:p>
          <a:p>
            <a:pPr algn="ctr"/>
            <a:r>
              <a:rPr lang="cs-CZ" sz="1717" b="1">
                <a:solidFill>
                  <a:schemeClr val="tx1">
                    <a:lumMod val="75000"/>
                    <a:lumOff val="25000"/>
                  </a:schemeClr>
                </a:solidFill>
              </a:rPr>
              <a:t>PS Města</a:t>
            </a:r>
            <a:endParaRPr lang="cs-CZ" sz="1049" b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9" name="TextovéPole 58">
            <a:extLst>
              <a:ext uri="{FF2B5EF4-FFF2-40B4-BE49-F238E27FC236}">
                <a16:creationId xmlns:a16="http://schemas.microsoft.com/office/drawing/2014/main" id="{0603C27E-1D97-40A2-A0F7-01B9AC363B26}"/>
              </a:ext>
            </a:extLst>
          </p:cNvPr>
          <p:cNvSpPr txBox="1"/>
          <p:nvPr/>
        </p:nvSpPr>
        <p:spPr>
          <a:xfrm>
            <a:off x="10178931" y="5352933"/>
            <a:ext cx="1452025" cy="765290"/>
          </a:xfrm>
          <a:prstGeom prst="rect">
            <a:avLst/>
          </a:prstGeom>
          <a:noFill/>
          <a:ln w="28575">
            <a:solidFill>
              <a:srgbClr val="FFCA08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cs-CZ" sz="2671" b="1">
                <a:solidFill>
                  <a:schemeClr val="tx1">
                    <a:lumMod val="75000"/>
                    <a:lumOff val="25000"/>
                  </a:schemeClr>
                </a:solidFill>
              </a:rPr>
              <a:t>4. 5. </a:t>
            </a:r>
          </a:p>
          <a:p>
            <a:pPr algn="ctr"/>
            <a:r>
              <a:rPr lang="cs-CZ" sz="1717" b="1">
                <a:solidFill>
                  <a:schemeClr val="tx1">
                    <a:lumMod val="75000"/>
                    <a:lumOff val="25000"/>
                  </a:schemeClr>
                </a:solidFill>
              </a:rPr>
              <a:t>NSK</a:t>
            </a:r>
            <a:endParaRPr lang="cs-CZ" sz="1049" b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0" name="TextovéPole 59">
            <a:extLst>
              <a:ext uri="{FF2B5EF4-FFF2-40B4-BE49-F238E27FC236}">
                <a16:creationId xmlns:a16="http://schemas.microsoft.com/office/drawing/2014/main" id="{81AB1943-947A-4FFD-A879-3B043E4CF4B1}"/>
              </a:ext>
            </a:extLst>
          </p:cNvPr>
          <p:cNvSpPr txBox="1"/>
          <p:nvPr/>
        </p:nvSpPr>
        <p:spPr>
          <a:xfrm>
            <a:off x="8469234" y="5352933"/>
            <a:ext cx="1452025" cy="765290"/>
          </a:xfrm>
          <a:prstGeom prst="rect">
            <a:avLst/>
          </a:prstGeom>
          <a:noFill/>
          <a:ln w="28575">
            <a:solidFill>
              <a:srgbClr val="FFCA08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cs-CZ" sz="2671" b="1">
                <a:solidFill>
                  <a:schemeClr val="tx1">
                    <a:lumMod val="75000"/>
                    <a:lumOff val="25000"/>
                  </a:schemeClr>
                </a:solidFill>
              </a:rPr>
              <a:t>20. 4. </a:t>
            </a:r>
          </a:p>
          <a:p>
            <a:pPr algn="ctr"/>
            <a:r>
              <a:rPr lang="cs-CZ" sz="1717" b="1">
                <a:solidFill>
                  <a:schemeClr val="tx1">
                    <a:lumMod val="75000"/>
                    <a:lumOff val="25000"/>
                  </a:schemeClr>
                </a:solidFill>
              </a:rPr>
              <a:t>PS SRR</a:t>
            </a:r>
            <a:endParaRPr lang="cs-CZ" sz="1049" b="1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6" name="TextovéPole 25">
            <a:extLst>
              <a:ext uri="{FF2B5EF4-FFF2-40B4-BE49-F238E27FC236}">
                <a16:creationId xmlns:a16="http://schemas.microsoft.com/office/drawing/2014/main" id="{37F34A8B-9582-408D-81CF-3AD40A9A84DE}"/>
              </a:ext>
            </a:extLst>
          </p:cNvPr>
          <p:cNvSpPr txBox="1"/>
          <p:nvPr/>
        </p:nvSpPr>
        <p:spPr>
          <a:xfrm>
            <a:off x="1454239" y="3773011"/>
            <a:ext cx="1132971" cy="7693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4400" b="1">
                <a:solidFill>
                  <a:schemeClr val="tx1">
                    <a:lumMod val="50000"/>
                    <a:lumOff val="50000"/>
                  </a:schemeClr>
                </a:solidFill>
              </a:rPr>
              <a:t>107</a:t>
            </a:r>
          </a:p>
        </p:txBody>
      </p:sp>
    </p:spTree>
    <p:extLst>
      <p:ext uri="{BB962C8B-B14F-4D97-AF65-F5344CB8AC3E}">
        <p14:creationId xmlns:p14="http://schemas.microsoft.com/office/powerpoint/2010/main" val="31948011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8A3A500-0808-490C-9B85-1EBFA83914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Návrh zaměření nových aktivit</a:t>
            </a:r>
          </a:p>
        </p:txBody>
      </p:sp>
      <p:graphicFrame>
        <p:nvGraphicFramePr>
          <p:cNvPr id="7" name="Zástupný obsah 2">
            <a:extLst>
              <a:ext uri="{FF2B5EF4-FFF2-40B4-BE49-F238E27FC236}">
                <a16:creationId xmlns:a16="http://schemas.microsoft.com/office/drawing/2014/main" id="{7BE86A69-2472-4F72-B810-11668FDF7EA2}"/>
              </a:ext>
            </a:extLst>
          </p:cNvPr>
          <p:cNvGraphicFramePr>
            <a:graphicFrameLocks/>
          </p:cNvGraphicFramePr>
          <p:nvPr/>
        </p:nvGraphicFramePr>
        <p:xfrm>
          <a:off x="822325" y="1494165"/>
          <a:ext cx="10545762" cy="46338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8090614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ovéPole 13">
            <a:extLst>
              <a:ext uri="{FF2B5EF4-FFF2-40B4-BE49-F238E27FC236}">
                <a16:creationId xmlns:a16="http://schemas.microsoft.com/office/drawing/2014/main" id="{EE7EE483-4FAD-43E5-9B67-0A3DA305D56E}"/>
              </a:ext>
            </a:extLst>
          </p:cNvPr>
          <p:cNvSpPr txBox="1"/>
          <p:nvPr/>
        </p:nvSpPr>
        <p:spPr>
          <a:xfrm>
            <a:off x="6667897" y="674945"/>
            <a:ext cx="3190249" cy="40011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cs-CZ" sz="2000" b="1">
                <a:solidFill>
                  <a:srgbClr val="FF0000"/>
                </a:solidFill>
              </a:rPr>
              <a:t>Další kolo územních skupin</a:t>
            </a:r>
          </a:p>
        </p:txBody>
      </p:sp>
      <p:sp>
        <p:nvSpPr>
          <p:cNvPr id="15" name="Šipka: doprava 14">
            <a:extLst>
              <a:ext uri="{FF2B5EF4-FFF2-40B4-BE49-F238E27FC236}">
                <a16:creationId xmlns:a16="http://schemas.microsoft.com/office/drawing/2014/main" id="{A14D77B4-4813-4741-A079-EF545A50723A}"/>
              </a:ext>
            </a:extLst>
          </p:cNvPr>
          <p:cNvSpPr/>
          <p:nvPr/>
        </p:nvSpPr>
        <p:spPr>
          <a:xfrm rot="5400000">
            <a:off x="7004512" y="2226571"/>
            <a:ext cx="2564615" cy="282605"/>
          </a:xfrm>
          <a:prstGeom prst="rightArrow">
            <a:avLst/>
          </a:prstGeom>
          <a:solidFill>
            <a:srgbClr val="FF0000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69385F32-57CB-4EA4-B4EF-3C3E901BCD1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03993854"/>
              </p:ext>
            </p:extLst>
          </p:nvPr>
        </p:nvGraphicFramePr>
        <p:xfrm>
          <a:off x="207148" y="1472905"/>
          <a:ext cx="12066740" cy="46033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Nadpis 1">
            <a:extLst>
              <a:ext uri="{FF2B5EF4-FFF2-40B4-BE49-F238E27FC236}">
                <a16:creationId xmlns:a16="http://schemas.microsoft.com/office/drawing/2014/main" id="{8D59B4F1-7171-4C8A-8B96-8DD329AD09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Další kroky</a:t>
            </a: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858200AB-561F-4916-8B6F-32C46827F414}"/>
              </a:ext>
            </a:extLst>
          </p:cNvPr>
          <p:cNvSpPr txBox="1"/>
          <p:nvPr/>
        </p:nvSpPr>
        <p:spPr>
          <a:xfrm>
            <a:off x="470739" y="3829568"/>
            <a:ext cx="9018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1" i="0" u="none" strike="noStrike" kern="0" cap="none" spc="0" normalizeH="0" baseline="0" noProof="0">
                <a:ln>
                  <a:noFill/>
                </a:ln>
                <a:solidFill>
                  <a:srgbClr val="18B29C"/>
                </a:solidFill>
                <a:effectLst/>
                <a:uLnTx/>
                <a:uFillTx/>
              </a:rPr>
              <a:t>leden</a:t>
            </a: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5367701A-C3EB-4740-AA80-FF6CD56F8580}"/>
              </a:ext>
            </a:extLst>
          </p:cNvPr>
          <p:cNvSpPr txBox="1"/>
          <p:nvPr/>
        </p:nvSpPr>
        <p:spPr>
          <a:xfrm>
            <a:off x="1779737" y="3280847"/>
            <a:ext cx="9018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1" i="0" u="none" strike="noStrike" kern="0" cap="none" spc="0" normalizeH="0" baseline="0" noProof="0">
                <a:ln>
                  <a:noFill/>
                </a:ln>
                <a:solidFill>
                  <a:srgbClr val="18B29C"/>
                </a:solidFill>
                <a:effectLst/>
                <a:uLnTx/>
                <a:uFillTx/>
              </a:rPr>
              <a:t>březen</a:t>
            </a: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F51E979B-0917-4275-9A05-00F9ED1D2FE8}"/>
              </a:ext>
            </a:extLst>
          </p:cNvPr>
          <p:cNvSpPr txBox="1"/>
          <p:nvPr/>
        </p:nvSpPr>
        <p:spPr>
          <a:xfrm>
            <a:off x="3018567" y="3829568"/>
            <a:ext cx="9018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1" i="0" u="none" strike="noStrike" kern="0" cap="none" spc="0" normalizeH="0" baseline="0" noProof="0">
                <a:ln>
                  <a:noFill/>
                </a:ln>
                <a:solidFill>
                  <a:srgbClr val="18B29C"/>
                </a:solidFill>
                <a:effectLst/>
                <a:uLnTx/>
                <a:uFillTx/>
              </a:rPr>
              <a:t>duben</a:t>
            </a: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6CBD39C6-4E01-4672-B013-710AE096352B}"/>
              </a:ext>
            </a:extLst>
          </p:cNvPr>
          <p:cNvSpPr txBox="1"/>
          <p:nvPr/>
        </p:nvSpPr>
        <p:spPr>
          <a:xfrm>
            <a:off x="4582036" y="3829568"/>
            <a:ext cx="9018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1" i="0" u="none" strike="noStrike" kern="0" cap="none" spc="0" normalizeH="0" baseline="0" noProof="0">
                <a:ln>
                  <a:noFill/>
                </a:ln>
                <a:solidFill>
                  <a:srgbClr val="4372B3"/>
                </a:solidFill>
                <a:effectLst/>
                <a:uLnTx/>
                <a:uFillTx/>
              </a:rPr>
              <a:t>květen</a:t>
            </a:r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EE8115E4-E01A-4E78-866E-F1F0FAF90156}"/>
              </a:ext>
            </a:extLst>
          </p:cNvPr>
          <p:cNvSpPr txBox="1"/>
          <p:nvPr/>
        </p:nvSpPr>
        <p:spPr>
          <a:xfrm>
            <a:off x="5872026" y="3280847"/>
            <a:ext cx="9018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1" i="0" u="none" strike="noStrike" kern="0" cap="none" spc="0" normalizeH="0" baseline="0" noProof="0">
                <a:ln>
                  <a:noFill/>
                </a:ln>
                <a:solidFill>
                  <a:srgbClr val="18B29C"/>
                </a:solidFill>
                <a:effectLst/>
                <a:uLnTx/>
                <a:uFillTx/>
              </a:rPr>
              <a:t>červen</a:t>
            </a:r>
          </a:p>
        </p:txBody>
      </p:sp>
      <p:sp>
        <p:nvSpPr>
          <p:cNvPr id="10" name="TextovéPole 9">
            <a:extLst>
              <a:ext uri="{FF2B5EF4-FFF2-40B4-BE49-F238E27FC236}">
                <a16:creationId xmlns:a16="http://schemas.microsoft.com/office/drawing/2014/main" id="{46952F37-91AC-47FA-954A-50541163782F}"/>
              </a:ext>
            </a:extLst>
          </p:cNvPr>
          <p:cNvSpPr txBox="1"/>
          <p:nvPr/>
        </p:nvSpPr>
        <p:spPr>
          <a:xfrm>
            <a:off x="7083365" y="3829568"/>
            <a:ext cx="9018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1" i="0" u="none" strike="noStrike" kern="0" cap="none" spc="0" normalizeH="0" baseline="0" noProof="0">
                <a:ln>
                  <a:noFill/>
                </a:ln>
                <a:solidFill>
                  <a:srgbClr val="18B29C"/>
                </a:solidFill>
                <a:effectLst/>
                <a:uLnTx/>
                <a:uFillTx/>
              </a:rPr>
              <a:t>červen</a:t>
            </a:r>
          </a:p>
        </p:txBody>
      </p:sp>
      <p:sp>
        <p:nvSpPr>
          <p:cNvPr id="11" name="TextovéPole 10">
            <a:extLst>
              <a:ext uri="{FF2B5EF4-FFF2-40B4-BE49-F238E27FC236}">
                <a16:creationId xmlns:a16="http://schemas.microsoft.com/office/drawing/2014/main" id="{A9FE81C6-3B69-4B2C-AF9D-3EAE40CC4028}"/>
              </a:ext>
            </a:extLst>
          </p:cNvPr>
          <p:cNvSpPr txBox="1"/>
          <p:nvPr/>
        </p:nvSpPr>
        <p:spPr>
          <a:xfrm>
            <a:off x="8710340" y="3829568"/>
            <a:ext cx="8817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1" i="0" u="none" strike="noStrike" kern="0" cap="none" spc="0" normalizeH="0" baseline="0" noProof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</a:rPr>
              <a:t>září</a:t>
            </a:r>
          </a:p>
        </p:txBody>
      </p:sp>
      <p:sp>
        <p:nvSpPr>
          <p:cNvPr id="12" name="TextovéPole 11">
            <a:extLst>
              <a:ext uri="{FF2B5EF4-FFF2-40B4-BE49-F238E27FC236}">
                <a16:creationId xmlns:a16="http://schemas.microsoft.com/office/drawing/2014/main" id="{C4878562-4AF5-460A-B70D-650EA213E651}"/>
              </a:ext>
            </a:extLst>
          </p:cNvPr>
          <p:cNvSpPr txBox="1"/>
          <p:nvPr/>
        </p:nvSpPr>
        <p:spPr>
          <a:xfrm>
            <a:off x="10354855" y="3829568"/>
            <a:ext cx="9018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800" b="1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říjen</a:t>
            </a:r>
          </a:p>
        </p:txBody>
      </p:sp>
      <p:sp>
        <p:nvSpPr>
          <p:cNvPr id="13" name="TextovéPole 12">
            <a:extLst>
              <a:ext uri="{FF2B5EF4-FFF2-40B4-BE49-F238E27FC236}">
                <a16:creationId xmlns:a16="http://schemas.microsoft.com/office/drawing/2014/main" id="{C76F7F8B-3BC1-4D90-BFC9-5CA29A0C30EB}"/>
              </a:ext>
            </a:extLst>
          </p:cNvPr>
          <p:cNvSpPr txBox="1"/>
          <p:nvPr/>
        </p:nvSpPr>
        <p:spPr>
          <a:xfrm>
            <a:off x="6590206" y="5421382"/>
            <a:ext cx="53949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>
                <a:solidFill>
                  <a:srgbClr val="0C4CA3"/>
                </a:solidFill>
              </a:rPr>
              <a:t>+ 5. Souhrnný akční plán RE:START</a:t>
            </a:r>
          </a:p>
        </p:txBody>
      </p:sp>
    </p:spTree>
    <p:extLst>
      <p:ext uri="{BB962C8B-B14F-4D97-AF65-F5344CB8AC3E}">
        <p14:creationId xmlns:p14="http://schemas.microsoft.com/office/powerpoint/2010/main" val="22101080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Strategie RE:START </a:t>
            </a:r>
            <a:r>
              <a:rPr lang="cs-CZ">
                <a:latin typeface="Calibri" panose="020F0502020204030204" pitchFamily="34" charset="0"/>
                <a:cs typeface="Calibri" panose="020F0502020204030204" pitchFamily="34" charset="0"/>
              </a:rPr>
              <a:t>– </a:t>
            </a:r>
            <a:r>
              <a:rPr lang="cs-CZ"/>
              <a:t>harmonogram tvorby AP5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50590" y="1350517"/>
            <a:ext cx="10971372" cy="5184576"/>
          </a:xfrm>
        </p:spPr>
        <p:txBody>
          <a:bodyPr/>
          <a:lstStyle/>
          <a:p>
            <a:r>
              <a:rPr lang="cs-CZ" sz="2400" b="1"/>
              <a:t>Zpracování aktualizace AP5</a:t>
            </a:r>
          </a:p>
          <a:p>
            <a:pPr lvl="1"/>
            <a:r>
              <a:rPr lang="cs-CZ" sz="2200"/>
              <a:t>Březen 2022: společné jednání RSK + tripartita </a:t>
            </a:r>
            <a:r>
              <a:rPr lang="cs-CZ" sz="2200" b="1"/>
              <a:t>– Zpráva o realizaci 2021, AP5</a:t>
            </a:r>
          </a:p>
          <a:p>
            <a:pPr lvl="1"/>
            <a:r>
              <a:rPr lang="cs-CZ" sz="2200"/>
              <a:t>Duben – červen 2022: </a:t>
            </a:r>
            <a:r>
              <a:rPr lang="cs-CZ" sz="2200" b="1"/>
              <a:t>semináře, workshopy</a:t>
            </a:r>
            <a:r>
              <a:rPr lang="cs-CZ" sz="2200"/>
              <a:t>: stakeholdeři, regiony, ministerstva, PS, SRR21+ </a:t>
            </a:r>
          </a:p>
          <a:p>
            <a:pPr lvl="1"/>
            <a:r>
              <a:rPr lang="cs-CZ" sz="2200"/>
              <a:t>Průběžně </a:t>
            </a:r>
            <a:r>
              <a:rPr lang="cs-CZ" sz="2200" b="1"/>
              <a:t>sběr dat </a:t>
            </a:r>
            <a:r>
              <a:rPr lang="cs-CZ" sz="2200"/>
              <a:t>primárně přes </a:t>
            </a:r>
            <a:r>
              <a:rPr lang="cs-CZ" sz="2200" b="1"/>
              <a:t>systém ISPZ </a:t>
            </a:r>
            <a:r>
              <a:rPr lang="cs-CZ" sz="2200"/>
              <a:t>(cílený na aktuální problematiku – nepůjde o plošný sběr)</a:t>
            </a:r>
          </a:p>
          <a:p>
            <a:pPr lvl="1"/>
            <a:r>
              <a:rPr lang="cs-CZ" sz="2200"/>
              <a:t>Červen 2022: </a:t>
            </a:r>
            <a:r>
              <a:rPr lang="cs-CZ" sz="2200" b="1"/>
              <a:t>rozeslání návrhů k aktualizaci AP5 </a:t>
            </a:r>
            <a:r>
              <a:rPr lang="cs-CZ" sz="2200"/>
              <a:t>pro společné jednání RSK + tripartita</a:t>
            </a:r>
          </a:p>
          <a:p>
            <a:pPr lvl="1"/>
            <a:r>
              <a:rPr lang="cs-CZ" sz="2200"/>
              <a:t>Červen – červenec 2022: </a:t>
            </a:r>
            <a:r>
              <a:rPr lang="cs-CZ" sz="2200" b="1"/>
              <a:t>společné</a:t>
            </a:r>
            <a:r>
              <a:rPr lang="cs-CZ" sz="2200"/>
              <a:t> </a:t>
            </a:r>
            <a:r>
              <a:rPr lang="cs-CZ" sz="2200" b="1"/>
              <a:t>jednání RSK + tripartity k AP5 </a:t>
            </a:r>
          </a:p>
          <a:p>
            <a:pPr lvl="1"/>
            <a:r>
              <a:rPr lang="cs-CZ" sz="2200"/>
              <a:t>Srpen – říjen 2022: </a:t>
            </a:r>
            <a:r>
              <a:rPr lang="cs-CZ" sz="2200" b="1"/>
              <a:t>VPŘ, MPŘ</a:t>
            </a:r>
          </a:p>
          <a:p>
            <a:pPr marL="614752" lvl="1" indent="0">
              <a:buNone/>
            </a:pPr>
            <a:endParaRPr lang="cs-CZ" sz="2200"/>
          </a:p>
          <a:p>
            <a:r>
              <a:rPr lang="cs-CZ" sz="2400" b="1"/>
              <a:t>Konference restrukturalizace: </a:t>
            </a:r>
            <a:r>
              <a:rPr lang="cs-CZ" sz="2400"/>
              <a:t>září 2022</a:t>
            </a:r>
          </a:p>
          <a:p>
            <a:r>
              <a:rPr lang="cs-CZ" sz="2400" b="1"/>
              <a:t>Předložení AP5 vládě ČR k </a:t>
            </a:r>
            <a:r>
              <a:rPr lang="cs-CZ" sz="2400" b="1">
                <a:solidFill>
                  <a:srgbClr val="C00000"/>
                </a:solidFill>
              </a:rPr>
              <a:t>31. 10. 2022</a:t>
            </a:r>
          </a:p>
        </p:txBody>
      </p:sp>
      <p:pic>
        <p:nvPicPr>
          <p:cNvPr id="4" name="Obrázek 3" descr="Obsah obrázku zelená&#10;&#10;Popis se vygeneroval automaticky.">
            <a:extLst>
              <a:ext uri="{FF2B5EF4-FFF2-40B4-BE49-F238E27FC236}">
                <a16:creationId xmlns:a16="http://schemas.microsoft.com/office/drawing/2014/main" id="{7AE43D54-8775-47E9-BCBE-8998BC5A91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05900" y="152504"/>
            <a:ext cx="938055" cy="945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99536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Příprava 5. aktualizace AP Strategie RE:START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50590" y="1335183"/>
            <a:ext cx="10971372" cy="5199910"/>
          </a:xfrm>
        </p:spPr>
        <p:txBody>
          <a:bodyPr lIns="91440" tIns="45720" rIns="91440" bIns="45720" anchor="t"/>
          <a:lstStyle/>
          <a:p>
            <a:pPr marL="461010" indent="-461010"/>
            <a:r>
              <a:rPr lang="cs-CZ" sz="2800" b="1"/>
              <a:t>Sběr podnětů pro ověření absorpční kapacity a tvorbu opatření:</a:t>
            </a:r>
            <a:endParaRPr lang="cs-CZ"/>
          </a:p>
          <a:p>
            <a:pPr marL="0" indent="0">
              <a:buNone/>
            </a:pPr>
            <a:endParaRPr lang="cs-CZ" sz="1600" b="1"/>
          </a:p>
          <a:p>
            <a:pPr marL="461010" indent="-461010"/>
            <a:r>
              <a:rPr lang="cs-CZ" sz="2400" b="1"/>
              <a:t>Informační systém projektových záměrů (ISPZ)</a:t>
            </a:r>
            <a:endParaRPr lang="cs-CZ" sz="2400" b="1">
              <a:cs typeface="Calibri"/>
            </a:endParaRPr>
          </a:p>
          <a:p>
            <a:pPr marL="998855" lvl="1" indent="-384175"/>
            <a:r>
              <a:rPr lang="cs-CZ" sz="2400"/>
              <a:t>Systém je otevřen pro všechny subjekty s digitální identitou</a:t>
            </a:r>
            <a:endParaRPr lang="cs-CZ" sz="2400">
              <a:cs typeface="Calibri"/>
            </a:endParaRPr>
          </a:p>
          <a:p>
            <a:pPr marL="998855" lvl="1" indent="-384175"/>
            <a:r>
              <a:rPr lang="cs-CZ" sz="2000" b="1">
                <a:hlinkClick r:id="rId3"/>
              </a:rPr>
              <a:t>www.projektovezamery.cz</a:t>
            </a:r>
            <a:endParaRPr lang="cs-CZ" sz="2000" b="1">
              <a:cs typeface="Calibri"/>
            </a:endParaRPr>
          </a:p>
          <a:p>
            <a:pPr marL="998855" lvl="1" indent="-384175"/>
            <a:r>
              <a:rPr lang="cs-CZ" sz="2400">
                <a:ea typeface="+mn-lt"/>
                <a:cs typeface="+mn-lt"/>
              </a:rPr>
              <a:t>Při zadávání  projektového záměru v sekci </a:t>
            </a:r>
            <a:r>
              <a:rPr lang="cs-CZ" sz="2400" i="1">
                <a:ea typeface="+mn-lt"/>
                <a:cs typeface="+mn-lt"/>
              </a:rPr>
              <a:t>Dodatečná data </a:t>
            </a:r>
            <a:r>
              <a:rPr lang="cs-CZ" sz="2400">
                <a:ea typeface="+mn-lt"/>
                <a:cs typeface="+mn-lt"/>
              </a:rPr>
              <a:t>do kolonky </a:t>
            </a:r>
            <a:r>
              <a:rPr lang="cs-CZ" sz="2400" i="1">
                <a:ea typeface="+mn-lt"/>
                <a:cs typeface="+mn-lt"/>
              </a:rPr>
              <a:t>Vazba na hospodářskou strategii </a:t>
            </a:r>
            <a:r>
              <a:rPr lang="cs-CZ" sz="2400">
                <a:ea typeface="+mn-lt"/>
                <a:cs typeface="+mn-lt"/>
              </a:rPr>
              <a:t>uvést název: RESTART (nebo do kolonky </a:t>
            </a:r>
            <a:r>
              <a:rPr lang="cs-CZ" sz="2400" i="1">
                <a:ea typeface="+mn-lt"/>
                <a:cs typeface="+mn-lt"/>
              </a:rPr>
              <a:t>Výsledek/výstup projektu </a:t>
            </a:r>
            <a:r>
              <a:rPr lang="cs-CZ" sz="2400">
                <a:ea typeface="+mn-lt"/>
                <a:cs typeface="+mn-lt"/>
              </a:rPr>
              <a:t>uvést klíčové slovo: RESTART)</a:t>
            </a:r>
          </a:p>
          <a:p>
            <a:pPr marL="461010" indent="-461010"/>
            <a:r>
              <a:rPr lang="cs-CZ" sz="2400" b="1"/>
              <a:t>RESTART:  Regionální kanceláře v Mostě, Ostravě a Karlových Varech </a:t>
            </a:r>
            <a:endParaRPr lang="cs-CZ" sz="2400" b="1">
              <a:cs typeface="Calibri"/>
            </a:endParaRPr>
          </a:p>
          <a:p>
            <a:pPr marL="998855" lvl="1" indent="-384175"/>
            <a:r>
              <a:rPr lang="cs-CZ" sz="2400"/>
              <a:t>možnost zaslání podnětů e-mailem: </a:t>
            </a:r>
            <a:r>
              <a:rPr lang="cs-CZ" sz="2400" b="1">
                <a:hlinkClick r:id="rId4"/>
              </a:rPr>
              <a:t>restartregionu@mmr.cz</a:t>
            </a:r>
            <a:r>
              <a:rPr lang="cs-CZ" sz="2400" b="1"/>
              <a:t>  </a:t>
            </a:r>
            <a:endParaRPr lang="cs-CZ" sz="2400" b="1">
              <a:cs typeface="Calibri"/>
            </a:endParaRPr>
          </a:p>
          <a:p>
            <a:pPr marL="998855" lvl="1" indent="-384175"/>
            <a:endParaRPr lang="cs-CZ" sz="2400" b="1">
              <a:cs typeface="Calibri"/>
            </a:endParaRPr>
          </a:p>
          <a:p>
            <a:pPr marL="534035" indent="-457200"/>
            <a:r>
              <a:rPr lang="cs-CZ" sz="2400" b="1"/>
              <a:t>Konzultační místa pro sběr podnětů:  RSK ÚK, RSK MSK a RSK KVK</a:t>
            </a:r>
            <a:endParaRPr lang="cs-CZ" sz="2400">
              <a:cs typeface="Calibri"/>
            </a:endParaRPr>
          </a:p>
          <a:p>
            <a:pPr marL="998855" lvl="1" indent="-384175"/>
            <a:endParaRPr lang="cs-CZ" sz="2000" b="1">
              <a:cs typeface="Calibri"/>
            </a:endParaRPr>
          </a:p>
          <a:p>
            <a:pPr marL="998855" lvl="1" indent="-384175"/>
            <a:endParaRPr lang="cs-CZ" sz="2000" b="1">
              <a:cs typeface="Calibri"/>
            </a:endParaRPr>
          </a:p>
        </p:txBody>
      </p:sp>
      <p:pic>
        <p:nvPicPr>
          <p:cNvPr id="4" name="Obrázek 3" descr="Obsah obrázku zelená&#10;&#10;Popis se vygeneroval automaticky.">
            <a:extLst>
              <a:ext uri="{FF2B5EF4-FFF2-40B4-BE49-F238E27FC236}">
                <a16:creationId xmlns:a16="http://schemas.microsoft.com/office/drawing/2014/main" id="{A993DF36-2459-4876-87DB-5F484BD15DF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05900" y="152504"/>
            <a:ext cx="938055" cy="945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8922815"/>
      </p:ext>
    </p:extLst>
  </p:cSld>
  <p:clrMapOvr>
    <a:masterClrMapping/>
  </p:clrMapOvr>
</p:sld>
</file>

<file path=ppt/theme/theme1.xml><?xml version="1.0" encoding="utf-8"?>
<a:theme xmlns:a="http://schemas.openxmlformats.org/drawingml/2006/main" name="Šablona final">
  <a:themeElements>
    <a:clrScheme name="NOK">
      <a:dk1>
        <a:srgbClr val="262626"/>
      </a:dk1>
      <a:lt1>
        <a:sysClr val="window" lastClr="FFFFFF"/>
      </a:lt1>
      <a:dk2>
        <a:srgbClr val="1F497D"/>
      </a:dk2>
      <a:lt2>
        <a:srgbClr val="EEECE1"/>
      </a:lt2>
      <a:accent1>
        <a:srgbClr val="17365D"/>
      </a:accent1>
      <a:accent2>
        <a:srgbClr val="548DD4"/>
      </a:accent2>
      <a:accent3>
        <a:srgbClr val="8DB3E2"/>
      </a:accent3>
      <a:accent4>
        <a:srgbClr val="C6D9F0"/>
      </a:accent4>
      <a:accent5>
        <a:srgbClr val="C6D9F0"/>
      </a:accent5>
      <a:accent6>
        <a:srgbClr val="C6D9F0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2_SMO_ppt_sablona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/>
      <a:lstStyle>
        <a:defPPr marL="0" marR="0" indent="0" algn="ctr" defTabSz="914400" rtl="0" eaLnBrk="1" fontAlgn="auto" latinLnBrk="0" hangingPunct="1">
          <a:lnSpc>
            <a:spcPct val="100000"/>
          </a:lnSpc>
          <a:spcBef>
            <a:spcPct val="0"/>
          </a:spcBef>
          <a:spcAft>
            <a:spcPts val="0"/>
          </a:spcAft>
          <a:buClrTx/>
          <a:buSzTx/>
          <a:buFontTx/>
          <a:buNone/>
          <a:tabLst/>
          <a:defRPr kumimoji="0" sz="44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+mj-lt"/>
            <a:ea typeface="+mj-ea"/>
            <a:cs typeface="+mj-cs"/>
          </a:defRPr>
        </a:defPPr>
      </a:lstStyle>
    </a:txDef>
  </a:objectDefaults>
  <a:extraClrSchemeLst/>
</a:theme>
</file>

<file path=ppt/theme/theme11.xml><?xml version="1.0" encoding="utf-8"?>
<a:theme xmlns:a="http://schemas.openxmlformats.org/drawingml/2006/main" name="4_Vlastní návrh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MMR_klas">
  <a:themeElements>
    <a:clrScheme name="Barvy MMR">
      <a:dk1>
        <a:sysClr val="windowText" lastClr="000000"/>
      </a:dk1>
      <a:lt1>
        <a:sysClr val="window" lastClr="FFFFFF"/>
      </a:lt1>
      <a:dk2>
        <a:srgbClr val="262626"/>
      </a:dk2>
      <a:lt2>
        <a:srgbClr val="EEECE1"/>
      </a:lt2>
      <a:accent1>
        <a:srgbClr val="000099"/>
      </a:accent1>
      <a:accent2>
        <a:srgbClr val="00AF3F"/>
      </a:accent2>
      <a:accent3>
        <a:srgbClr val="F9E300"/>
      </a:accent3>
      <a:accent4>
        <a:srgbClr val="E21C18"/>
      </a:accent4>
      <a:accent5>
        <a:srgbClr val="24A7AF"/>
      </a:accent5>
      <a:accent6>
        <a:srgbClr val="868686"/>
      </a:accent6>
      <a:hlink>
        <a:srgbClr val="00AF3F"/>
      </a:hlink>
      <a:folHlink>
        <a:srgbClr val="868686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 bwMode="auto">
        <a:solidFill>
          <a:schemeClr val="bg1"/>
        </a:solidFill>
        <a:ln w="9525">
          <a:noFill/>
          <a:miter lim="800000"/>
          <a:headEnd/>
          <a:tailEnd/>
        </a:ln>
      </a:spPr>
      <a:bodyPr wrap="square">
        <a:spAutoFit/>
      </a:bodyPr>
      <a:lstStyle>
        <a:defPPr>
          <a:defRPr sz="1100" dirty="0"/>
        </a:defPPr>
      </a:lstStyle>
    </a:txDef>
  </a:objectDefaults>
  <a:extraClrSchemeLst/>
</a:theme>
</file>

<file path=ppt/theme/theme13.xml><?xml version="1.0" encoding="utf-8"?>
<a:theme xmlns:a="http://schemas.openxmlformats.org/drawingml/2006/main" name="Prezentace bílá A">
  <a:themeElements>
    <a:clrScheme name="MPO">
      <a:dk1>
        <a:sysClr val="windowText" lastClr="000000"/>
      </a:dk1>
      <a:lt1>
        <a:srgbClr val="FFFFFF"/>
      </a:lt1>
      <a:dk2>
        <a:srgbClr val="004B8D"/>
      </a:dk2>
      <a:lt2>
        <a:srgbClr val="FFFFFF"/>
      </a:lt2>
      <a:accent1>
        <a:srgbClr val="FFFFFF"/>
      </a:accent1>
      <a:accent2>
        <a:srgbClr val="B9E0F7"/>
      </a:accent2>
      <a:accent3>
        <a:srgbClr val="13B5F4"/>
      </a:accent3>
      <a:accent4>
        <a:srgbClr val="0096D6"/>
      </a:accent4>
      <a:accent5>
        <a:srgbClr val="E31B23"/>
      </a:accent5>
      <a:accent6>
        <a:srgbClr val="B5121B"/>
      </a:accent6>
      <a:hlink>
        <a:srgbClr val="B9E0F7"/>
      </a:hlink>
      <a:folHlink>
        <a:srgbClr val="13B5F4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2_Vlastní návrh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5.xml><?xml version="1.0" encoding="utf-8"?>
<a:theme xmlns:a="http://schemas.openxmlformats.org/drawingml/2006/main" name="1_MMR_klas">
  <a:themeElements>
    <a:clrScheme name="Barvy MMR">
      <a:dk1>
        <a:sysClr val="windowText" lastClr="000000"/>
      </a:dk1>
      <a:lt1>
        <a:sysClr val="window" lastClr="FFFFFF"/>
      </a:lt1>
      <a:dk2>
        <a:srgbClr val="262626"/>
      </a:dk2>
      <a:lt2>
        <a:srgbClr val="EEECE1"/>
      </a:lt2>
      <a:accent1>
        <a:srgbClr val="000099"/>
      </a:accent1>
      <a:accent2>
        <a:srgbClr val="00AF3F"/>
      </a:accent2>
      <a:accent3>
        <a:srgbClr val="F9E300"/>
      </a:accent3>
      <a:accent4>
        <a:srgbClr val="E21C18"/>
      </a:accent4>
      <a:accent5>
        <a:srgbClr val="24A7AF"/>
      </a:accent5>
      <a:accent6>
        <a:srgbClr val="868686"/>
      </a:accent6>
      <a:hlink>
        <a:srgbClr val="00AF3F"/>
      </a:hlink>
      <a:folHlink>
        <a:srgbClr val="868686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MMR_sir">
  <a:themeElements>
    <a:clrScheme name="Barvy MMR">
      <a:dk1>
        <a:sysClr val="windowText" lastClr="000000"/>
      </a:dk1>
      <a:lt1>
        <a:sysClr val="window" lastClr="FFFFFF"/>
      </a:lt1>
      <a:dk2>
        <a:srgbClr val="262626"/>
      </a:dk2>
      <a:lt2>
        <a:srgbClr val="EEECE1"/>
      </a:lt2>
      <a:accent1>
        <a:srgbClr val="000099"/>
      </a:accent1>
      <a:accent2>
        <a:srgbClr val="00AF3F"/>
      </a:accent2>
      <a:accent3>
        <a:srgbClr val="F9E300"/>
      </a:accent3>
      <a:accent4>
        <a:srgbClr val="E21C18"/>
      </a:accent4>
      <a:accent5>
        <a:srgbClr val="24A7AF"/>
      </a:accent5>
      <a:accent6>
        <a:srgbClr val="868686"/>
      </a:accent6>
      <a:hlink>
        <a:srgbClr val="00AF3F"/>
      </a:hlink>
      <a:folHlink>
        <a:srgbClr val="868686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8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MO_ppt_sablona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/>
      <a:lstStyle>
        <a:defPPr marL="0" marR="0" indent="0" algn="ctr" defTabSz="914400" rtl="0" eaLnBrk="1" fontAlgn="auto" latinLnBrk="0" hangingPunct="1">
          <a:lnSpc>
            <a:spcPct val="100000"/>
          </a:lnSpc>
          <a:spcBef>
            <a:spcPct val="0"/>
          </a:spcBef>
          <a:spcAft>
            <a:spcPts val="0"/>
          </a:spcAft>
          <a:buClrTx/>
          <a:buSzTx/>
          <a:buFontTx/>
          <a:buNone/>
          <a:tabLst/>
          <a:defRPr kumimoji="0" sz="44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+mj-lt"/>
            <a:ea typeface="+mj-ea"/>
            <a:cs typeface="+mj-cs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1_SMO_ppt_sablona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/>
      <a:lstStyle>
        <a:defPPr marL="0" marR="0" indent="0" algn="ctr" defTabSz="914400" rtl="0" eaLnBrk="1" fontAlgn="auto" latinLnBrk="0" hangingPunct="1">
          <a:lnSpc>
            <a:spcPct val="100000"/>
          </a:lnSpc>
          <a:spcBef>
            <a:spcPct val="0"/>
          </a:spcBef>
          <a:spcAft>
            <a:spcPts val="0"/>
          </a:spcAft>
          <a:buClrTx/>
          <a:buSzTx/>
          <a:buFontTx/>
          <a:buNone/>
          <a:tabLst/>
          <a:defRPr kumimoji="0" sz="44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+mj-lt"/>
            <a:ea typeface="+mj-ea"/>
            <a:cs typeface="+mj-cs"/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prezentace">
  <a:themeElements>
    <a:clrScheme name="MPSV">
      <a:dk1>
        <a:srgbClr val="084A8B"/>
      </a:dk1>
      <a:lt1>
        <a:srgbClr val="F5F5F5"/>
      </a:lt1>
      <a:dk2>
        <a:srgbClr val="AFDDFA"/>
      </a:dk2>
      <a:lt2>
        <a:srgbClr val="F5F5F5"/>
      </a:lt2>
      <a:accent1>
        <a:srgbClr val="084A8B"/>
      </a:accent1>
      <a:accent2>
        <a:srgbClr val="5FBBF5"/>
      </a:accent2>
      <a:accent3>
        <a:srgbClr val="D7EEFC"/>
      </a:accent3>
      <a:accent4>
        <a:srgbClr val="FFCC00"/>
      </a:accent4>
      <a:accent5>
        <a:srgbClr val="AFDDFA"/>
      </a:accent5>
      <a:accent6>
        <a:srgbClr val="AF0100"/>
      </a:accent6>
      <a:hlink>
        <a:srgbClr val="084A8B"/>
      </a:hlink>
      <a:folHlink>
        <a:srgbClr val="084A8B"/>
      </a:folHlink>
    </a:clrScheme>
    <a:fontScheme name="Office – klasické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Předloha V1">
  <a:themeElements>
    <a:clrScheme name="MPO-B">
      <a:dk1>
        <a:sysClr val="windowText" lastClr="000000"/>
      </a:dk1>
      <a:lt1>
        <a:srgbClr val="FFFFFF"/>
      </a:lt1>
      <a:dk2>
        <a:srgbClr val="004B8D"/>
      </a:dk2>
      <a:lt2>
        <a:srgbClr val="FFFFFF"/>
      </a:lt2>
      <a:accent1>
        <a:srgbClr val="B9E0F7"/>
      </a:accent1>
      <a:accent2>
        <a:srgbClr val="13B5F4"/>
      </a:accent2>
      <a:accent3>
        <a:srgbClr val="0096D6"/>
      </a:accent3>
      <a:accent4>
        <a:srgbClr val="004B8D"/>
      </a:accent4>
      <a:accent5>
        <a:srgbClr val="E31B23"/>
      </a:accent5>
      <a:accent6>
        <a:srgbClr val="B5121B"/>
      </a:accent6>
      <a:hlink>
        <a:srgbClr val="13B5F4"/>
      </a:hlink>
      <a:folHlink>
        <a:srgbClr val="E31B23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Vlastní návrh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1_Předloha V1">
  <a:themeElements>
    <a:clrScheme name="MPO-B">
      <a:dk1>
        <a:sysClr val="windowText" lastClr="000000"/>
      </a:dk1>
      <a:lt1>
        <a:srgbClr val="FFFFFF"/>
      </a:lt1>
      <a:dk2>
        <a:srgbClr val="004B8D"/>
      </a:dk2>
      <a:lt2>
        <a:srgbClr val="FFFFFF"/>
      </a:lt2>
      <a:accent1>
        <a:srgbClr val="B9E0F7"/>
      </a:accent1>
      <a:accent2>
        <a:srgbClr val="13B5F4"/>
      </a:accent2>
      <a:accent3>
        <a:srgbClr val="0096D6"/>
      </a:accent3>
      <a:accent4>
        <a:srgbClr val="004B8D"/>
      </a:accent4>
      <a:accent5>
        <a:srgbClr val="E31B23"/>
      </a:accent5>
      <a:accent6>
        <a:srgbClr val="B5121B"/>
      </a:accent6>
      <a:hlink>
        <a:srgbClr val="13B5F4"/>
      </a:hlink>
      <a:folHlink>
        <a:srgbClr val="E31B23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1_Vlastní návrh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zor_opvvv_prezentace [jen pro čtení] [režim kompatibility]" id="{9B56CEAE-D729-40CB-803A-1CD0CA6B854A}" vid="{F399D1D5-3202-4638-B0C1-5A0D3BEA7457}"/>
    </a:ext>
  </a:extLst>
</a:theme>
</file>

<file path=ppt/theme/theme9.xml><?xml version="1.0" encoding="utf-8"?>
<a:theme xmlns:a="http://schemas.openxmlformats.org/drawingml/2006/main" name="3_Vlastní návrh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zor_opvvv_prezentace (1) [režim kompatibility]" id="{DA703A08-D6F4-42ED-9A42-4325FB56D4EB}" vid="{E9B53D6E-C1B4-47F6-B453-122E81F271C3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Flow_SignoffStatus xmlns="ae529b29-b2bb-4f0f-bf76-47ede62a77b9" xsi:nil="true"/>
    <SharedWithUsers xmlns="a867a263-4c00-4944-a435-72febfd70997">
      <UserInfo>
        <DisplayName>Růžičková Lenka</DisplayName>
        <AccountId>300</AccountId>
        <AccountType/>
      </UserInfo>
      <UserInfo>
        <DisplayName>Illínová Sandra</DisplayName>
        <AccountId>125</AccountId>
        <AccountType/>
      </UserInfo>
      <UserInfo>
        <DisplayName>Maroušek Jaroslav</DisplayName>
        <AccountId>356</AccountId>
        <AccountType/>
      </UserInfo>
      <UserInfo>
        <DisplayName>Daněk Miroslav</DisplayName>
        <AccountId>180</AccountId>
        <AccountType/>
      </UserInfo>
      <UserInfo>
        <DisplayName>Soukup Miloš</DisplayName>
        <AccountId>174</AccountId>
        <AccountType/>
      </UserInfo>
      <UserInfo>
        <DisplayName>Lacinová Marta</DisplayName>
        <AccountId>639</AccountId>
        <AccountType/>
      </UserInfo>
      <UserInfo>
        <DisplayName>Zezůlková Marie</DisplayName>
        <AccountId>117</AccountId>
        <AccountType/>
      </UserInfo>
      <UserInfo>
        <DisplayName>Barcalová Jitka</DisplayName>
        <AccountId>15</AccountId>
        <AccountType/>
      </UserInfo>
      <UserInfo>
        <DisplayName>Opálka Dominik</DisplayName>
        <AccountId>538</AccountId>
        <AccountType/>
      </UserInfo>
      <UserInfo>
        <DisplayName>Pergl Ondřej</DisplayName>
        <AccountId>9</AccountId>
        <AccountType/>
      </UserInfo>
      <UserInfo>
        <DisplayName>Puršl František</DisplayName>
        <AccountId>13</AccountId>
        <AccountType/>
      </UserInfo>
      <UserInfo>
        <DisplayName>Karkošková Martina</DisplayName>
        <AccountId>171</AccountId>
        <AccountType/>
      </UserInfo>
      <UserInfo>
        <DisplayName>Opravil Zdeněk</DisplayName>
        <AccountId>14</AccountId>
        <AccountType/>
      </UserInfo>
      <UserInfo>
        <DisplayName>Vaňkát Jan</DisplayName>
        <AccountId>355</AccountId>
        <AccountType/>
      </UserInfo>
      <UserInfo>
        <DisplayName>Krtička Václav</DisplayName>
        <AccountId>393</AccountId>
        <AccountType/>
      </UserInfo>
    </SharedWithUsers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FC60E23A6042254D9AC27A8652D978CA" ma:contentTypeVersion="14" ma:contentTypeDescription="Vytvoří nový dokument" ma:contentTypeScope="" ma:versionID="5b301585167cc1e0a2aadb367de04ca5">
  <xsd:schema xmlns:xsd="http://www.w3.org/2001/XMLSchema" xmlns:xs="http://www.w3.org/2001/XMLSchema" xmlns:p="http://schemas.microsoft.com/office/2006/metadata/properties" xmlns:ns2="ae529b29-b2bb-4f0f-bf76-47ede62a77b9" xmlns:ns3="a867a263-4c00-4944-a435-72febfd70997" targetNamespace="http://schemas.microsoft.com/office/2006/metadata/properties" ma:root="true" ma:fieldsID="14085b2e47b5c8e6ebd080bd2078f460" ns2:_="" ns3:_="">
    <xsd:import namespace="ae529b29-b2bb-4f0f-bf76-47ede62a77b9"/>
    <xsd:import namespace="a867a263-4c00-4944-a435-72febfd7099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_Flow_SignoffStatu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529b29-b2bb-4f0f-bf76-47ede62a77b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_Flow_SignoffStatus" ma:index="12" nillable="true" ma:displayName="Stav odsouhlasení" ma:internalName="Stav_x0020_odsouhlasen_x00ed_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867a263-4c00-4944-a435-72febfd7099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AE78FBF-F6F8-44FD-B078-D48BAE4F866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FC5A50D-16C2-49A5-9BCE-6252C91DAF9F}">
  <ds:schemaRefs>
    <ds:schemaRef ds:uri="a867a263-4c00-4944-a435-72febfd70997"/>
    <ds:schemaRef ds:uri="http://schemas.microsoft.com/office/infopath/2007/PartnerControls"/>
    <ds:schemaRef ds:uri="http://purl.org/dc/terms/"/>
    <ds:schemaRef ds:uri="http://purl.org/dc/dcmitype/"/>
    <ds:schemaRef ds:uri="ae529b29-b2bb-4f0f-bf76-47ede62a77b9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2E01C7BE-DF77-4DF1-8A02-9CEDE53808F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e529b29-b2bb-4f0f-bf76-47ede62a77b9"/>
    <ds:schemaRef ds:uri="a867a263-4c00-4944-a435-72febfd7099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1164</Words>
  <Application>Microsoft Office PowerPoint</Application>
  <PresentationFormat>Vlastní</PresentationFormat>
  <Paragraphs>157</Paragraphs>
  <Slides>18</Slides>
  <Notes>14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16</vt:i4>
      </vt:variant>
      <vt:variant>
        <vt:lpstr>Nadpisy snímků</vt:lpstr>
      </vt:variant>
      <vt:variant>
        <vt:i4>18</vt:i4>
      </vt:variant>
    </vt:vector>
  </HeadingPairs>
  <TitlesOfParts>
    <vt:vector size="40" baseType="lpstr">
      <vt:lpstr>Arial</vt:lpstr>
      <vt:lpstr>Calibri</vt:lpstr>
      <vt:lpstr>Calibri Light</vt:lpstr>
      <vt:lpstr>Century Gothic</vt:lpstr>
      <vt:lpstr>Wingdings</vt:lpstr>
      <vt:lpstr>Wingdings 3</vt:lpstr>
      <vt:lpstr>Šablona final</vt:lpstr>
      <vt:lpstr>SMO_ppt_sablona</vt:lpstr>
      <vt:lpstr>1_SMO_ppt_sablona</vt:lpstr>
      <vt:lpstr>prezentace</vt:lpstr>
      <vt:lpstr>Předloha V1</vt:lpstr>
      <vt:lpstr>Vlastní návrh</vt:lpstr>
      <vt:lpstr>1_Předloha V1</vt:lpstr>
      <vt:lpstr>1_Vlastní návrh</vt:lpstr>
      <vt:lpstr>3_Vlastní návrh</vt:lpstr>
      <vt:lpstr>2_SMO_ppt_sablona</vt:lpstr>
      <vt:lpstr>4_Vlastní návrh</vt:lpstr>
      <vt:lpstr>MMR_klas</vt:lpstr>
      <vt:lpstr>Prezentace bílá A</vt:lpstr>
      <vt:lpstr>2_Vlastní návrh</vt:lpstr>
      <vt:lpstr>1_MMR_klas</vt:lpstr>
      <vt:lpstr>MMR_sir</vt:lpstr>
      <vt:lpstr>Aktuální informace z Ministerstva pro místní rozvoj – odboru strategií a analýz  Richard Nikischer, odbor strategií a analýz reg. politiky a politiky bydlení </vt:lpstr>
      <vt:lpstr>Obsah</vt:lpstr>
      <vt:lpstr>Spuštění programů 21-27, první výzvy                                     </vt:lpstr>
      <vt:lpstr>Předpokládané přeprogramování DoP a programů</vt:lpstr>
      <vt:lpstr>Akční plán SRR 21–22: stav plnění aktivit</vt:lpstr>
      <vt:lpstr>Návrh zaměření nových aktivit</vt:lpstr>
      <vt:lpstr>Další kroky</vt:lpstr>
      <vt:lpstr>Strategie RE:START – harmonogram tvorby AP5</vt:lpstr>
      <vt:lpstr>Příprava 5. aktualizace AP Strategie RE:START</vt:lpstr>
      <vt:lpstr>Demolice v sociálně vyloučených lokalitách pro rok 2022</vt:lpstr>
      <vt:lpstr>NPO 1.4 – Aplikace technologií 5G a sítí 5G</vt:lpstr>
      <vt:lpstr>Národní plán obnovy: komponenta 2.8</vt:lpstr>
      <vt:lpstr>Prezentace aplikace PowerPoint</vt:lpstr>
      <vt:lpstr>Informační systém projektových záměrů</vt:lpstr>
      <vt:lpstr>Výsledková evaluace období 2014-20  Jak vypadá čerpání fondů EU podle jednotlivých operačních programů?</vt:lpstr>
      <vt:lpstr>Regionální výsledková evaluace: harmonogram</vt:lpstr>
      <vt:lpstr>CZ PRES – Konference inovativní region</vt:lpstr>
      <vt:lpstr>Děkujeme za pozornost  richard.nikischer@mmr.cz​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Aktuální informace z Ministerstva pro místní rozvoj - Odboru regionální politiky MMR</dc:title>
  <dc:creator>Barcalová Jitka</dc:creator>
  <cp:lastModifiedBy>Lásková Lenka</cp:lastModifiedBy>
  <cp:revision>1</cp:revision>
  <dcterms:created xsi:type="dcterms:W3CDTF">2021-09-20T08:57:58Z</dcterms:created>
  <dcterms:modified xsi:type="dcterms:W3CDTF">2022-06-16T09:34:52Z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0x010100FC60E23A6042254D9AC27A8652D978CA</vt:lpwstr>
  </property>
</Properties>
</file>